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F4C8-F556-07EB-F1A3-7A9AE4E3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822D8-F9CC-A6FA-A20B-2C35C7472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15FA-FB33-3E24-6257-956C7229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0619-FE8E-E981-3F8A-1FF22C7A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440A-CF27-E239-3EB6-27A884F9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4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EFB3-6F8C-B432-9779-0A2B354D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58A29-71B9-61ED-6006-86535D56F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CD9A-898E-A759-F6F7-5EE99982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27B9-04CD-BFCD-B454-8CD06D37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E33-5B89-3091-06FC-5783B8B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0B073-EB40-C410-BBB4-2DD3630C3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67F9B-4BA3-B3CC-5756-AEFF4D623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0D79-E506-59F8-214A-7FC75554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41AC-56A4-F0AF-D3B2-56F4E123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1008-5444-08D3-08F2-ACBBF2ED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9ECF-B5BC-4BB7-AECA-F7E7F5E8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13CB-BEB4-D40B-EA77-63E725B3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2F4F-33C6-5ADD-6985-CA3EC119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508B-37E0-5D35-8E26-B26005FA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535C-36DA-7FB6-6054-C0F4A564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6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B249-259F-AFCA-6D4B-65CD7705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5A21-D07C-1708-3F9B-1178B2CD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9345-2388-FDB0-58CA-299803DD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48F6-55C1-891C-510F-4A61B01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9C19-9B36-DE2A-3F57-22006DA9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6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14FC-F6FF-3FC6-3432-0B3B6DBB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5B50-0608-151A-BB2E-221BCBFA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6C4F-BA82-1480-9410-6C521572F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E8C58-8A0C-54AA-DCDB-6F5FF72E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9657-C981-E780-F8E7-045ACB97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D3B-1DCA-A322-D5E9-E1EE00C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0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8F4F-883E-40EA-0E86-0A17CB8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24EE-D757-506A-AD20-0DC56C34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139C3-3007-40A1-A5EC-3CD5A5E73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F14F1-1F24-F727-D303-BEC8609ED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51F65-BA12-9F1F-FE8E-45B7F780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0F8C8-6A12-9CE2-3718-E0756586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50A84-373F-D1FB-B6C5-E17FDB97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3064A-3B4B-3E2D-D892-F79E679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33AD-6365-8F60-EF06-51CD7B40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B3BA1-3C92-B477-AF60-90631129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33772-F17E-4E3D-5FF7-1C9C0709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776D9-6C77-5925-0F0B-CA206985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2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2A52C-3B3C-6506-AF17-9D98BEEF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CB5B-F725-3609-A3E6-58568B9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9B4AA-B2C1-5EFC-FACD-02E760C3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7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8696-D4E6-2BD8-D23F-BCCBD765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C1D1-F160-10EE-DC90-C33282C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3D44E-5FCB-D9B7-C681-152745E4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355A-4BA5-39BB-6E11-20EA1B97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1B4F-DC52-94B8-4356-B888C34C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37A8-BE5B-FEFA-C814-9444499C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2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B8D7-A227-8E54-277D-49EC567D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40ADA-39AB-A15E-0E84-D19E1AD6A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BF918-3125-A60F-7BD6-DC36A19E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F3CA-ECEB-D7D2-1255-3EDE951F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F227-E945-8A43-974D-919710AF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F264-A3E7-8455-90D8-E3E8585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247-2AAB-0137-2EA5-5FBDDC5D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F451-52A4-294B-A275-FBC77BC7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CA9E-3BE4-101F-F368-620DDD8EB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AA52-4986-4064-96CA-7EB5D4ED4F54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DAF3-7320-92EA-0585-CEDFA33F2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235F-7C27-2831-7BBD-E42BADD39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F56B-CCB2-450F-839B-F4557078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4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045-163C-0A44-7DF5-02D4C0B54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 presentation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572DB-D125-C0C6-9544-61DC7F84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2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presentation </dc:title>
  <dc:creator>RAHUL DAS</dc:creator>
  <cp:lastModifiedBy>RAHUL DAS</cp:lastModifiedBy>
  <cp:revision>1</cp:revision>
  <dcterms:created xsi:type="dcterms:W3CDTF">2022-09-21T14:58:29Z</dcterms:created>
  <dcterms:modified xsi:type="dcterms:W3CDTF">2022-09-21T14:58:39Z</dcterms:modified>
</cp:coreProperties>
</file>