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wmf" ContentType="image/x-wmf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DB62343-DC66-456D-9F06-318E1F9761F3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91440" bIns="91440"/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https://www.fullstackpython.com/web-frameworks.html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6360" cy="7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9252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14320" y="2960280"/>
            <a:ext cx="9252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6360" cy="7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4500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61840" y="1537920"/>
            <a:ext cx="4500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61840" y="2960280"/>
            <a:ext cx="4500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14320" y="2960280"/>
            <a:ext cx="4500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6360" cy="7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92520" cy="27223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814320" y="1537920"/>
            <a:ext cx="92520" cy="27223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813960" y="2862360"/>
            <a:ext cx="92520" cy="7344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813960" y="2862360"/>
            <a:ext cx="92520" cy="73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6360" cy="7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814320" y="-974880"/>
            <a:ext cx="9252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6360" cy="7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92520" cy="27223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6360" cy="7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45000" cy="27223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61840" y="1537920"/>
            <a:ext cx="45000" cy="27223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6360" cy="7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6360" cy="3542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6360" cy="7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4500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14320" y="2960280"/>
            <a:ext cx="4500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861840" y="1537920"/>
            <a:ext cx="45000" cy="27223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6360" cy="7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814320" y="-974880"/>
            <a:ext cx="9252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6360" cy="7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45000" cy="27223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61840" y="1537920"/>
            <a:ext cx="4500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61840" y="2960280"/>
            <a:ext cx="4500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6360" cy="7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4500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61840" y="1537920"/>
            <a:ext cx="4500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14320" y="2960280"/>
            <a:ext cx="9252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6360" cy="7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9252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814320" y="2960280"/>
            <a:ext cx="9252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6360" cy="7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4500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861840" y="1537920"/>
            <a:ext cx="4500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61840" y="2960280"/>
            <a:ext cx="4500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814320" y="2960280"/>
            <a:ext cx="4500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6360" cy="7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92520" cy="27223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814320" y="1537920"/>
            <a:ext cx="92520" cy="27223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813960" y="2862360"/>
            <a:ext cx="92520" cy="7344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813960" y="2862360"/>
            <a:ext cx="92520" cy="73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6360" cy="7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92520" cy="27223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6360" cy="7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45000" cy="27223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61840" y="1537920"/>
            <a:ext cx="45000" cy="27223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6360" cy="7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6360" cy="3542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6360" cy="7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4500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814320" y="2960280"/>
            <a:ext cx="4500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861840" y="1537920"/>
            <a:ext cx="45000" cy="27223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6360" cy="7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45000" cy="27223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861840" y="1537920"/>
            <a:ext cx="4500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61840" y="2960280"/>
            <a:ext cx="4500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6360" cy="7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4500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61840" y="1537920"/>
            <a:ext cx="4500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14320" y="2960280"/>
            <a:ext cx="92520" cy="1298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544520" y="657720"/>
            <a:ext cx="1297080" cy="4309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3522960" cy="514152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34370640" y="30849480"/>
            <a:ext cx="5141520" cy="514152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1090080"/>
            <a:ext cx="5886720" cy="2960640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5885640" y="1090440"/>
            <a:ext cx="2959920" cy="2960640"/>
          </a:xfrm>
          <a:prstGeom prst="rtTriangle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rot="10800000">
            <a:off x="6037200" y="5362920"/>
            <a:ext cx="392040" cy="129240"/>
          </a:xfrm>
          <a:prstGeom prst="triangle">
            <a:avLst>
              <a:gd name="adj" fmla="val 32425"/>
            </a:avLst>
          </a:prstGeom>
          <a:solidFill>
            <a:srgbClr val="d26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3977280" y="4278240"/>
            <a:ext cx="5178960" cy="3024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3679920" y="4278240"/>
            <a:ext cx="303120" cy="302400"/>
          </a:xfrm>
          <a:prstGeom prst="rtTriangle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6360" cy="7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6292800" y="126360"/>
            <a:ext cx="777600" cy="25776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0" y="-360"/>
            <a:ext cx="5432040" cy="132588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5428800" y="-360"/>
            <a:ext cx="1325160" cy="132588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0" y="380520"/>
            <a:ext cx="6301800" cy="770400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6300720" y="380520"/>
            <a:ext cx="769680" cy="770400"/>
          </a:xfrm>
          <a:prstGeom prst="rtTriangle">
            <a:avLst/>
          </a:prstGeom>
          <a:solidFill>
            <a:srgbClr val="3f53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6"/>
          <p:cNvSpPr/>
          <p:nvPr/>
        </p:nvSpPr>
        <p:spPr>
          <a:xfrm rot="10800000">
            <a:off x="9306720" y="5731200"/>
            <a:ext cx="392040" cy="129240"/>
          </a:xfrm>
          <a:prstGeom prst="triangle">
            <a:avLst>
              <a:gd name="adj" fmla="val 32425"/>
            </a:avLst>
          </a:prstGeom>
          <a:solidFill>
            <a:srgbClr val="d26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7"/>
          <p:cNvSpPr/>
          <p:nvPr/>
        </p:nvSpPr>
        <p:spPr>
          <a:xfrm>
            <a:off x="7774200" y="4472640"/>
            <a:ext cx="1371240" cy="66852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8"/>
          <p:cNvSpPr/>
          <p:nvPr/>
        </p:nvSpPr>
        <p:spPr>
          <a:xfrm>
            <a:off x="7106040" y="4472640"/>
            <a:ext cx="669600" cy="66852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9"/>
          <p:cNvSpPr/>
          <p:nvPr/>
        </p:nvSpPr>
        <p:spPr>
          <a:xfrm>
            <a:off x="7247520" y="4646880"/>
            <a:ext cx="1900440" cy="3024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0"/>
          <p:cNvSpPr/>
          <p:nvPr/>
        </p:nvSpPr>
        <p:spPr>
          <a:xfrm>
            <a:off x="6949440" y="4646880"/>
            <a:ext cx="303120" cy="302400"/>
          </a:xfrm>
          <a:prstGeom prst="rtTriangle">
            <a:avLst/>
          </a:prstGeom>
          <a:solidFill>
            <a:srgbClr val="ff98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1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6360" cy="7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12"/>
          <p:cNvSpPr>
            <a:spLocks noGrp="1"/>
          </p:cNvSpPr>
          <p:nvPr>
            <p:ph type="body"/>
          </p:nvPr>
        </p:nvSpPr>
        <p:spPr>
          <a:xfrm>
            <a:off x="814320" y="1537920"/>
            <a:ext cx="92520" cy="2722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13"/>
          <p:cNvSpPr>
            <a:spLocks noGrp="1"/>
          </p:cNvSpPr>
          <p:nvPr>
            <p:ph type="body"/>
          </p:nvPr>
        </p:nvSpPr>
        <p:spPr>
          <a:xfrm>
            <a:off x="912240" y="1537920"/>
            <a:ext cx="92520" cy="2722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mailto:pwd@10.0.3.246" TargetMode="External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Web_Server_Gateway_Interface" TargetMode="External"/><Relationship Id="rId2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sqlite.org/" TargetMode="External"/><Relationship Id="rId2" Type="http://schemas.openxmlformats.org/officeDocument/2006/relationships/hyperlink" Target="http://127.0.0.1:8000/" TargetMode="External"/><Relationship Id="rId3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djangoproject.com/" TargetMode="External"/><Relationship Id="rId2" Type="http://schemas.openxmlformats.org/officeDocument/2006/relationships/hyperlink" Target="https://www.djangoproject.com/" TargetMode="External"/><Relationship Id="rId3" Type="http://schemas.openxmlformats.org/officeDocument/2006/relationships/hyperlink" Target="https://www.djangoproject.com/" TargetMode="External"/><Relationship Id="rId4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85800" y="1090800"/>
            <a:ext cx="5365800" cy="29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Django Framework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553080" y="3579120"/>
            <a:ext cx="250164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Presented by,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Prof. Vaishali Kavthekar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14320" y="392400"/>
            <a:ext cx="525636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Creating Virtual Environment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72000" y="1537920"/>
            <a:ext cx="718452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Create a directory in home folder “vs”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Create a virtual environment: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$virtualenv env or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$virtualenv –p python3 env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Activate virtual environment with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$source env/bin/activate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7617960" y="4636440"/>
            <a:ext cx="14853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5691960" y="1528200"/>
            <a:ext cx="410220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To stop virtual environment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$ deactivate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14320" y="392400"/>
            <a:ext cx="525636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Install Django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14320" y="1537920"/>
            <a:ext cx="695772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$pip install django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Or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$pip install --proxy=http://username:</a:t>
            </a:r>
            <a:r>
              <a:rPr b="0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  <a:hlinkClick r:id="rId1"/>
              </a:rPr>
              <a:t>pwd@10.0.3.246</a:t>
            </a: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:8070 django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395960" y="1537920"/>
            <a:ext cx="337608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>
            <a:off x="7617960" y="4636440"/>
            <a:ext cx="14853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14320" y="392400"/>
            <a:ext cx="525636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How Django works?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14320" y="1537920"/>
            <a:ext cx="337608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"/>
          <p:cNvSpPr/>
          <p:nvPr/>
        </p:nvSpPr>
        <p:spPr>
          <a:xfrm>
            <a:off x="4395960" y="1537920"/>
            <a:ext cx="337608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"/>
          <p:cNvSpPr/>
          <p:nvPr/>
        </p:nvSpPr>
        <p:spPr>
          <a:xfrm>
            <a:off x="7617960" y="4636440"/>
            <a:ext cx="14853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Picture 2" descr=""/>
          <p:cNvPicPr/>
          <p:nvPr/>
        </p:nvPicPr>
        <p:blipFill>
          <a:blip r:embed="rId1"/>
          <a:stretch/>
        </p:blipFill>
        <p:spPr>
          <a:xfrm>
            <a:off x="0" y="1276200"/>
            <a:ext cx="7846560" cy="34268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14320" y="392400"/>
            <a:ext cx="525636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Django MVC-MVT pattern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14320" y="1537920"/>
            <a:ext cx="337608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4395960" y="1537920"/>
            <a:ext cx="337608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7617960" y="4636440"/>
            <a:ext cx="14853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Picture 2" descr=""/>
          <p:cNvPicPr/>
          <p:nvPr/>
        </p:nvPicPr>
        <p:blipFill>
          <a:blip r:embed="rId1"/>
          <a:stretch/>
        </p:blipFill>
        <p:spPr>
          <a:xfrm>
            <a:off x="0" y="1200240"/>
            <a:ext cx="9141840" cy="39412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14320" y="392400"/>
            <a:ext cx="525636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Architecture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14320" y="1537920"/>
            <a:ext cx="337608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4395960" y="1537920"/>
            <a:ext cx="337608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7617960" y="4636440"/>
            <a:ext cx="14853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Picture 2" descr=""/>
          <p:cNvPicPr/>
          <p:nvPr/>
        </p:nvPicPr>
        <p:blipFill>
          <a:blip r:embed="rId1"/>
          <a:stretch/>
        </p:blipFill>
        <p:spPr>
          <a:xfrm>
            <a:off x="-10800" y="1200240"/>
            <a:ext cx="6960600" cy="37825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14320" y="392400"/>
            <a:ext cx="525636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Create a project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14320" y="1537920"/>
            <a:ext cx="337608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4395960" y="1537920"/>
            <a:ext cx="337608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4"/>
          <p:cNvSpPr/>
          <p:nvPr/>
        </p:nvSpPr>
        <p:spPr>
          <a:xfrm>
            <a:off x="7617960" y="4636440"/>
            <a:ext cx="14853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76320" y="1123920"/>
            <a:ext cx="8183880" cy="414108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14320" y="392400"/>
            <a:ext cx="525636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What each file does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76320" y="1352520"/>
            <a:ext cx="876096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init.py - can be use for intilization (ignored for now)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settings.py - controls all settings in our Django project; a few lines changed here will have a strong impact across our project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urls.py - tells Django which pages to build in response to a browser/url request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wsgi.py - stands for </a:t>
            </a:r>
            <a:r>
              <a:rPr b="0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  <a:hlinkClick r:id="rId1"/>
              </a:rPr>
              <a:t>web server gateway interface</a:t>
            </a: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, which helps Django serve our eventual web pages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manage.py - takes various commands and feeds them into the correct part of Django. We will be using it extensively.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617960" y="4636440"/>
            <a:ext cx="14853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14320" y="392400"/>
            <a:ext cx="525636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Creating Database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440" y="1428840"/>
            <a:ext cx="898776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Django also comes with a built-in database, </a:t>
            </a:r>
            <a:r>
              <a:rPr b="0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  <a:hlinkClick r:id="rId1"/>
              </a:rPr>
              <a:t>SQLite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$python manage.py migrate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To run server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$python manage.py runserver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If you visit </a:t>
            </a:r>
            <a:r>
              <a:rPr b="0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  <a:hlinkClick r:id="rId2"/>
              </a:rPr>
              <a:t>http://127.0.0.1:8000/</a:t>
            </a: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 you’ll now see a “Welcome to Django page”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7617960" y="4636440"/>
            <a:ext cx="14853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14320" y="392400"/>
            <a:ext cx="525636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How to Create App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72000" y="1440000"/>
            <a:ext cx="8350920" cy="27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python manage.py startapp pages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admin.py is a configuration file for the built-in Django Admin app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apps.py is a configuration file for the app itself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migrations/ keeps track of any changes to our models.py file so our database and models.py stay in sync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models.py is where we define our database models, which Django automatically translates into database tables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tests.py is for unit tests in our app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views.py is where we handle the request/response logic for our Web app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192000" y="11880"/>
            <a:ext cx="337608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├──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pages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│   ├──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__init__.py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│   ├──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admin.py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│   ├──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apps.py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│   ├──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migrations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│   │   └──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__init__.py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│   ├──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models.py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│   ├──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tests.py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│   └──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views.py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7617960" y="4636440"/>
            <a:ext cx="14853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-216000" y="392400"/>
            <a:ext cx="525636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432000" y="1380240"/>
            <a:ext cx="856656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the settings.py file and scroll down to INSTALLED_APPS where you’ll see six built-in Django apps already there. Add our new pages app at the bottom: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280000" y="-13680"/>
            <a:ext cx="802440" cy="28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14320" y="392400"/>
            <a:ext cx="525636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Agenda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88000" y="1512000"/>
            <a:ext cx="4320000" cy="27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What is Web Framework?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What is Python Django?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Features of Django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Big Players who use Django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Django Installation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395960" y="1537920"/>
            <a:ext cx="402804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How does Django Works ?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Get Started with Django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Demo-Login Application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7617960" y="4636440"/>
            <a:ext cx="14853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6199200" y="3486240"/>
            <a:ext cx="2568240" cy="893160"/>
          </a:xfrm>
          <a:prstGeom prst="rect">
            <a:avLst/>
          </a:prstGeom>
          <a:ln>
            <a:noFill/>
          </a:ln>
        </p:spPr>
      </p:pic>
      <p:sp>
        <p:nvSpPr>
          <p:cNvPr id="103" name="TextShape 5"/>
          <p:cNvSpPr txBox="1"/>
          <p:nvPr/>
        </p:nvSpPr>
        <p:spPr>
          <a:xfrm>
            <a:off x="3941640" y="1731960"/>
            <a:ext cx="180720" cy="4273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814320" y="392400"/>
            <a:ext cx="525636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0" y="1584000"/>
            <a:ext cx="9502560" cy="26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Views determine what content is displayed on a given page while URLConfs determine where that content is going.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our view will output the text “Hello, World” while our url will ensure that when the user visits ‘/’ they are redirected to the correct view.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064000" y="84240"/>
            <a:ext cx="80244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4"/>
          <p:cNvSpPr/>
          <p:nvPr/>
        </p:nvSpPr>
        <p:spPr>
          <a:xfrm>
            <a:off x="1266480" y="477720"/>
            <a:ext cx="398520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Views and URLS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14320" y="392400"/>
            <a:ext cx="5256360" cy="76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72000" y="1440000"/>
            <a:ext cx="5472000" cy="27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pages/views.py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django.http import HttpResponse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 homePageView(request):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HttpResponse('Hello, World!')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5616000" y="1584000"/>
            <a:ext cx="3528000" cy="30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We’ve created a function called ‘homePageView’ that accepts the request object and returns a response with the string Hello, World!.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14320" y="392400"/>
            <a:ext cx="5256360" cy="76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urls.py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72000" y="1525680"/>
            <a:ext cx="4824000" cy="27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(env) $ touch pages/urls.py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pages/urls.py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django.urls import path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. import views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urlpatterns = [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path('', views.homePageView, name='home')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5355000" y="1512000"/>
            <a:ext cx="3573000" cy="27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urlpattern has three parts: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Python regular expression for the empty string ''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specify the view which is called homePageView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an optional url name of 'home'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-288000" y="189720"/>
            <a:ext cx="7704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Updating project level url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-49680" y="1453680"/>
            <a:ext cx="6457680" cy="27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helloworld_project/urls.py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django.contrib import admin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django.urls import path, include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urlpatterns = [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path('admin/', admin.site.urls),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path('', include('pages.urls')),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4608000" y="1440000"/>
            <a:ext cx="4536000" cy="27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We’ve imported include on the second line next to path and then created a new urlpattern for our pages app. Now whenever a user visits the homepage at ‘/’ they will first be routed to the pages app and then to the homePageView view.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-432000" y="189720"/>
            <a:ext cx="768168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Run the programm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22320" y="1537920"/>
            <a:ext cx="7969680" cy="27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(env) $ python manage.py runserver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refresh the browser for http://127.0.0.1:8000/ it now displays the text “Hello, world!”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8307000" y="288000"/>
            <a:ext cx="45000" cy="27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596160" y="3069000"/>
            <a:ext cx="5451840" cy="198432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-432000" y="189720"/>
            <a:ext cx="768168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Run the programm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22320" y="1537920"/>
            <a:ext cx="7969680" cy="272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(env) $ python manage.py runserver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refresh the browser for http://127.0.0.1:8000/ it now displays the text “Hello, world!”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596160" y="3069000"/>
            <a:ext cx="5451840" cy="19843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14320" y="392400"/>
            <a:ext cx="525636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What is Django?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352520"/>
            <a:ext cx="8075160" cy="16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Django is a high-level Python </a:t>
            </a:r>
            <a:r>
              <a:rPr b="1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Web framework </a:t>
            </a: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that encourages rapid development and clean, pragmatic design.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It’s free and open source.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i="1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Django makes it easier to build better Web apps more quickly and with less code.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7617960" y="4636440"/>
            <a:ext cx="14853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14320" y="392400"/>
            <a:ext cx="525636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What is Web Framework?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28600" y="1537920"/>
            <a:ext cx="396180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1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Web Framework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A web framework is a code library that makes a developer's life easier when building reliable, scalable and maintainable web applications.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395960" y="1537920"/>
            <a:ext cx="337608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1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Web framework functionality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16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URL routing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16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HTML, XML, JSON, and other output format templating.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16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Database manipulation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16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Security against Cross-site request forgery (CSRF) and other attacks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16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Session storage and retrieval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7617960" y="4636440"/>
            <a:ext cx="14853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14320" y="392400"/>
            <a:ext cx="525636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814320" y="1537920"/>
            <a:ext cx="337608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"/>
          <p:cNvSpPr/>
          <p:nvPr/>
        </p:nvSpPr>
        <p:spPr>
          <a:xfrm>
            <a:off x="4395960" y="1537920"/>
            <a:ext cx="337608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4"/>
          <p:cNvSpPr/>
          <p:nvPr/>
        </p:nvSpPr>
        <p:spPr>
          <a:xfrm>
            <a:off x="7617960" y="4636440"/>
            <a:ext cx="14853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112680" y="438120"/>
            <a:ext cx="8745120" cy="37332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14320" y="392400"/>
            <a:ext cx="525636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What is Python Django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28600" y="1537920"/>
            <a:ext cx="396180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Django is open source framework based on ”do not repeat Yourself” principle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Its written on powerful python language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It follows MVC-MVT architecture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395960" y="1537920"/>
            <a:ext cx="337608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"/>
          <p:cNvSpPr/>
          <p:nvPr/>
        </p:nvSpPr>
        <p:spPr>
          <a:xfrm>
            <a:off x="7617960" y="4636440"/>
            <a:ext cx="14853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4419720" y="1269000"/>
            <a:ext cx="3862080" cy="37389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14320" y="392400"/>
            <a:ext cx="525636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Advantages of Django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14320" y="1537920"/>
            <a:ext cx="337608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4395960" y="1537920"/>
            <a:ext cx="337608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7617960" y="4636440"/>
            <a:ext cx="14853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-14040" y="1200240"/>
            <a:ext cx="8241480" cy="34268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14320" y="392400"/>
            <a:ext cx="525636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Big Player Who us Django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14320" y="1537920"/>
            <a:ext cx="337608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4395960" y="1537920"/>
            <a:ext cx="337608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"/>
          <p:cNvSpPr/>
          <p:nvPr/>
        </p:nvSpPr>
        <p:spPr>
          <a:xfrm>
            <a:off x="7617960" y="4636440"/>
            <a:ext cx="14853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23400" y="1276200"/>
            <a:ext cx="6908760" cy="37267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14320" y="392400"/>
            <a:ext cx="525636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Installation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52280" y="1537920"/>
            <a:ext cx="740772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Django can be installed on the system using python package manager.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Refer :</a:t>
            </a:r>
            <a:r>
              <a:rPr b="0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  <a:hlinkClick r:id="rId1"/>
              </a:rPr>
              <a:t>https</a:t>
            </a:r>
            <a:r>
              <a:rPr b="0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  <a:hlinkClick r:id="rId2"/>
              </a:rPr>
              <a:t>://www.djangoproject.com</a:t>
            </a:r>
            <a:r>
              <a:rPr b="0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  <a:hlinkClick r:id="rId3"/>
              </a:rPr>
              <a:t>/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b="0" lang="en-IN" sz="2000" spc="-1" strike="noStrike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For latest version of Django 1.11.4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395960" y="1537920"/>
            <a:ext cx="3376080" cy="27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7617960" y="4636440"/>
            <a:ext cx="14853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dc:description/>
  <dc:language>en-IN</dc:language>
  <cp:lastModifiedBy/>
  <dcterms:modified xsi:type="dcterms:W3CDTF">2017-12-24T00:46:04Z</dcterms:modified>
  <cp:revision>76</cp:revision>
  <dc:subject/>
  <dc:title>School GIS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38</vt:i4>
  </property>
</Properties>
</file>