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58" r:id="rId6"/>
    <p:sldId id="259" r:id="rId7"/>
    <p:sldId id="264" r:id="rId8"/>
    <p:sldId id="265" r:id="rId9"/>
    <p:sldId id="262" r:id="rId10"/>
    <p:sldId id="263" r:id="rId11"/>
    <p:sldId id="260" r:id="rId12"/>
    <p:sldId id="267" r:id="rId13"/>
    <p:sldId id="268" r:id="rId14"/>
    <p:sldId id="26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199B-97FB-4B5A-AD33-2C7A6C681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6600" dirty="0"/>
              <a:t>EXPENSE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3CDB7-DEC1-400C-BE7C-772C5044A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876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C44E-2D0A-4354-8F14-3CCCBAECA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4DE47-9FEF-495B-A519-D29E27119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4CAA5-DD3B-4B05-889E-1463ED43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962"/>
            <a:ext cx="12192000" cy="532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2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C70F-B713-4C65-AAB5-B1ED0FF9C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DE251-F311-4417-A683-B8777902E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10B58-7945-4ECE-A7DD-276EFBF9F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7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7E39-915D-4848-8280-93E58A95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807259-A9C7-4082-B2C2-CF4D777FD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6543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1380F-E88F-4B6A-A200-67D267D5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88DC45-A06A-4F5D-A944-F50AD7E45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66078" y="0"/>
            <a:ext cx="12524155" cy="6858000"/>
          </a:xfrm>
        </p:spPr>
      </p:pic>
    </p:spTree>
    <p:extLst>
      <p:ext uri="{BB962C8B-B14F-4D97-AF65-F5344CB8AC3E}">
        <p14:creationId xmlns:p14="http://schemas.microsoft.com/office/powerpoint/2010/main" val="2172517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3D4C-A569-4F6D-AA85-12F1E9814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7B5F0-4E79-471D-8866-7094215B8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BD40F-16F4-49BF-B990-05B501B1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61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C266-3966-40E2-A95D-53CD6EC5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6A5A08-0A20-478A-9AF7-D0AC3A08F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1" y="0"/>
            <a:ext cx="12165769" cy="6858000"/>
          </a:xfrm>
        </p:spPr>
      </p:pic>
    </p:spTree>
    <p:extLst>
      <p:ext uri="{BB962C8B-B14F-4D97-AF65-F5344CB8AC3E}">
        <p14:creationId xmlns:p14="http://schemas.microsoft.com/office/powerpoint/2010/main" val="20158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62CB-0963-4DFA-9727-CDD1B46E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81DA1-C6AF-48BD-920A-C22676503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main purpose of this application is to track all the expenses made by a user on a day to day basis . The app helps user to keep track of his expenses and notify him when he exceeds  his limit of expenditure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33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DFEA-EB34-4C0D-B8DD-D41EBF0C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DESIGN OF SOFTWARE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A6A01-177F-4AEE-9A25-6ED67A4D6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LANGUAGES USED : HTML,JSP,SQL</a:t>
            </a:r>
          </a:p>
          <a:p>
            <a:r>
              <a:rPr lang="en-IN" dirty="0"/>
              <a:t>DATABASE USED : SQL DATABASE</a:t>
            </a:r>
          </a:p>
          <a:p>
            <a:r>
              <a:rPr lang="en-IN" dirty="0"/>
              <a:t>STYLE SHEETS :CSS</a:t>
            </a:r>
          </a:p>
          <a:p>
            <a:r>
              <a:rPr lang="en-IN" dirty="0"/>
              <a:t>TOOLS : ECLLIPSE </a:t>
            </a:r>
          </a:p>
        </p:txBody>
      </p:sp>
    </p:spTree>
    <p:extLst>
      <p:ext uri="{BB962C8B-B14F-4D97-AF65-F5344CB8AC3E}">
        <p14:creationId xmlns:p14="http://schemas.microsoft.com/office/powerpoint/2010/main" val="220716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FCF4DB-793D-42B8-99D3-98081C2E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66" y="3084371"/>
            <a:ext cx="10571998" cy="970450"/>
          </a:xfrm>
        </p:spPr>
        <p:txBody>
          <a:bodyPr/>
          <a:lstStyle/>
          <a:p>
            <a:pPr algn="ctr"/>
            <a:r>
              <a:rPr lang="en-IN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27997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53EE4F-4EE8-49F0-AB59-1447019B3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AutoShape 4" descr="ftp://u4cse15236@172.17.18.14/software%20project/Capture1.JPG">
            <a:extLst>
              <a:ext uri="{FF2B5EF4-FFF2-40B4-BE49-F238E27FC236}">
                <a16:creationId xmlns:a16="http://schemas.microsoft.com/office/drawing/2014/main" id="{9CA9CAF2-59E0-4014-A1B7-9FDF5AE4CEE3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372679" y="1462399"/>
            <a:ext cx="10572000" cy="297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437CAC-500C-4F2A-B97D-1E212B749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4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2A52-C39C-4728-95ED-8E06CD495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C0E49-4569-4759-B75C-23828CD7F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9BAAA-121F-4E79-A02A-04D766F4F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7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FF02-3A4D-4FA3-BD59-597F3E45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5CFF9F-AE34-4998-9BF0-B0B2D5FDE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5314" y="0"/>
            <a:ext cx="12247314" cy="6858000"/>
          </a:xfrm>
        </p:spPr>
      </p:pic>
    </p:spTree>
    <p:extLst>
      <p:ext uri="{BB962C8B-B14F-4D97-AF65-F5344CB8AC3E}">
        <p14:creationId xmlns:p14="http://schemas.microsoft.com/office/powerpoint/2010/main" val="23150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5A63-3EF6-485A-AE4F-3DC31C8C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E35124-6F60-4DF9-B2E6-637493DBE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957391"/>
          </a:xfrm>
        </p:spPr>
      </p:pic>
    </p:spTree>
    <p:extLst>
      <p:ext uri="{BB962C8B-B14F-4D97-AF65-F5344CB8AC3E}">
        <p14:creationId xmlns:p14="http://schemas.microsoft.com/office/powerpoint/2010/main" val="169202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12D6-AD58-4447-9577-10D2B6B31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2944A-13A5-469A-BED2-152FBA5A7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2062A-E68B-4FF6-B313-D51A7FA3D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1500" y="-1"/>
            <a:ext cx="16508482" cy="701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68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99</TotalTime>
  <Words>72</Words>
  <Application>Microsoft Office PowerPoint</Application>
  <PresentationFormat>Widescreen</PresentationFormat>
  <Paragraphs>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2</vt:lpstr>
      <vt:lpstr>Quotable</vt:lpstr>
      <vt:lpstr>EXPENSE TRACKER</vt:lpstr>
      <vt:lpstr>INTRODUCTION </vt:lpstr>
      <vt:lpstr>DESIGN OF SOFTWARE </vt:lpstr>
      <vt:lpstr>CLASS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TRACKER</dc:title>
  <dc:creator>rahul nagubandi</dc:creator>
  <cp:lastModifiedBy>rahul nagubandi</cp:lastModifiedBy>
  <cp:revision>6</cp:revision>
  <dcterms:created xsi:type="dcterms:W3CDTF">2018-04-08T14:04:48Z</dcterms:created>
  <dcterms:modified xsi:type="dcterms:W3CDTF">2018-04-08T15:44:13Z</dcterms:modified>
</cp:coreProperties>
</file>