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61" r:id="rId6"/>
    <p:sldId id="258" r:id="rId7"/>
    <p:sldId id="260" r:id="rId8"/>
    <p:sldId id="259" r:id="rId9"/>
    <p:sldId id="269" r:id="rId10"/>
    <p:sldId id="270" r:id="rId11"/>
    <p:sldId id="262" r:id="rId12"/>
    <p:sldId id="271"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arduino.cc/en/main/documentation" TargetMode="External"/><Relationship Id="rId3" Type="http://schemas.openxmlformats.org/officeDocument/2006/relationships/hyperlink" Target="https://www.circuito.io/" TargetMode="External"/><Relationship Id="rId7" Type="http://schemas.openxmlformats.org/officeDocument/2006/relationships/hyperlink" Target="https://github.com/esp8266/Arduino/tree/master/libraries/ESP8266WiFi" TargetMode="External"/><Relationship Id="rId2" Type="http://schemas.openxmlformats.org/officeDocument/2006/relationships/hyperlink" Target="https://thingspeak.com/" TargetMode="External"/><Relationship Id="rId1" Type="http://schemas.openxmlformats.org/officeDocument/2006/relationships/slideLayout" Target="../slideLayouts/slideLayout2.xml"/><Relationship Id="rId6" Type="http://schemas.openxmlformats.org/officeDocument/2006/relationships/hyperlink" Target="https://io.adafruit.com/" TargetMode="External"/><Relationship Id="rId5" Type="http://schemas.openxmlformats.org/officeDocument/2006/relationships/hyperlink" Target="https://ubidots.com/" TargetMode="External"/><Relationship Id="rId4" Type="http://schemas.openxmlformats.org/officeDocument/2006/relationships/hyperlink" Target="https://www.circuitlab.com/editor/#?id=6t78u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ECFD-5897-4875-A34B-6834BB1F0115}"/>
              </a:ext>
            </a:extLst>
          </p:cNvPr>
          <p:cNvSpPr>
            <a:spLocks noGrp="1"/>
          </p:cNvSpPr>
          <p:nvPr>
            <p:ph type="ctrTitle"/>
          </p:nvPr>
        </p:nvSpPr>
        <p:spPr>
          <a:xfrm>
            <a:off x="702366" y="1122363"/>
            <a:ext cx="10880034" cy="2387600"/>
          </a:xfrm>
        </p:spPr>
        <p:txBody>
          <a:bodyPr>
            <a:normAutofit/>
          </a:bodyPr>
          <a:lstStyle/>
          <a:p>
            <a:r>
              <a:rPr lang="en-IN" sz="4400" dirty="0"/>
              <a:t>Smart Street Light management  System</a:t>
            </a:r>
          </a:p>
        </p:txBody>
      </p:sp>
      <p:sp>
        <p:nvSpPr>
          <p:cNvPr id="3" name="Subtitle 2">
            <a:extLst>
              <a:ext uri="{FF2B5EF4-FFF2-40B4-BE49-F238E27FC236}">
                <a16:creationId xmlns:a16="http://schemas.microsoft.com/office/drawing/2014/main" id="{6F6F6768-E3E4-436C-B679-86CF8C43E979}"/>
              </a:ext>
            </a:extLst>
          </p:cNvPr>
          <p:cNvSpPr>
            <a:spLocks noGrp="1"/>
          </p:cNvSpPr>
          <p:nvPr>
            <p:ph type="subTitle" idx="1"/>
          </p:nvPr>
        </p:nvSpPr>
        <p:spPr>
          <a:xfrm>
            <a:off x="1876423" y="3602037"/>
            <a:ext cx="9056619" cy="2732502"/>
          </a:xfrm>
        </p:spPr>
        <p:txBody>
          <a:bodyPr>
            <a:normAutofit/>
          </a:bodyPr>
          <a:lstStyle/>
          <a:p>
            <a:pPr algn="r"/>
            <a:r>
              <a:rPr lang="en-IN" sz="2400" dirty="0">
                <a:solidFill>
                  <a:schemeClr val="bg1"/>
                </a:solidFill>
              </a:rPr>
              <a:t>N Sai rahul (CB.EN.U4CSE15236)</a:t>
            </a:r>
          </a:p>
          <a:p>
            <a:pPr algn="r"/>
            <a:r>
              <a:rPr lang="en-IN" sz="2400" dirty="0">
                <a:solidFill>
                  <a:schemeClr val="bg1"/>
                </a:solidFill>
              </a:rPr>
              <a:t>M RAJA (CB.EN.U4CSE15233)</a:t>
            </a:r>
          </a:p>
          <a:p>
            <a:pPr algn="r"/>
            <a:r>
              <a:rPr lang="en-IN" sz="2400" dirty="0">
                <a:solidFill>
                  <a:schemeClr val="bg1"/>
                </a:solidFill>
              </a:rPr>
              <a:t>R SAKETH (CB.EN.U4CSE15243)</a:t>
            </a:r>
          </a:p>
          <a:p>
            <a:pPr algn="r"/>
            <a:r>
              <a:rPr lang="en-IN" sz="2400" dirty="0">
                <a:solidFill>
                  <a:schemeClr val="bg1"/>
                </a:solidFill>
              </a:rPr>
              <a:t>CH RATAN SAI (CB.EN.U4CSE15208)</a:t>
            </a:r>
          </a:p>
        </p:txBody>
      </p:sp>
    </p:spTree>
    <p:extLst>
      <p:ext uri="{BB962C8B-B14F-4D97-AF65-F5344CB8AC3E}">
        <p14:creationId xmlns:p14="http://schemas.microsoft.com/office/powerpoint/2010/main" val="1613670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B5C6-9A31-4344-97B8-CEEB437414A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6411F99-211E-47DF-BE3A-3D65850E7052}"/>
              </a:ext>
            </a:extLst>
          </p:cNvPr>
          <p:cNvPicPr>
            <a:picLocks noGrp="1" noChangeAspect="1"/>
          </p:cNvPicPr>
          <p:nvPr>
            <p:ph idx="1"/>
          </p:nvPr>
        </p:nvPicPr>
        <p:blipFill>
          <a:blip r:embed="rId2"/>
          <a:stretch>
            <a:fillRect/>
          </a:stretch>
        </p:blipFill>
        <p:spPr>
          <a:xfrm>
            <a:off x="0" y="0"/>
            <a:ext cx="12192000" cy="8548414"/>
          </a:xfrm>
        </p:spPr>
      </p:pic>
    </p:spTree>
    <p:extLst>
      <p:ext uri="{BB962C8B-B14F-4D97-AF65-F5344CB8AC3E}">
        <p14:creationId xmlns:p14="http://schemas.microsoft.com/office/powerpoint/2010/main" val="256669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5CF6-89F6-4AE9-826A-9D758018F30C}"/>
              </a:ext>
            </a:extLst>
          </p:cNvPr>
          <p:cNvSpPr>
            <a:spLocks noGrp="1"/>
          </p:cNvSpPr>
          <p:nvPr>
            <p:ph type="title"/>
          </p:nvPr>
        </p:nvSpPr>
        <p:spPr/>
        <p:txBody>
          <a:bodyPr/>
          <a:lstStyle/>
          <a:p>
            <a:r>
              <a:rPr lang="en-IN" dirty="0"/>
              <a:t>CIRCUIT DIAGRAM</a:t>
            </a:r>
          </a:p>
        </p:txBody>
      </p:sp>
      <p:pic>
        <p:nvPicPr>
          <p:cNvPr id="8" name="Content Placeholder 7">
            <a:extLst>
              <a:ext uri="{FF2B5EF4-FFF2-40B4-BE49-F238E27FC236}">
                <a16:creationId xmlns:a16="http://schemas.microsoft.com/office/drawing/2014/main" id="{A674E269-01A5-4559-87FE-D02E2151DAA8}"/>
              </a:ext>
            </a:extLst>
          </p:cNvPr>
          <p:cNvPicPr>
            <a:picLocks noGrp="1" noChangeAspect="1"/>
          </p:cNvPicPr>
          <p:nvPr>
            <p:ph idx="1"/>
          </p:nvPr>
        </p:nvPicPr>
        <p:blipFill>
          <a:blip r:embed="rId2"/>
          <a:stretch>
            <a:fillRect/>
          </a:stretch>
        </p:blipFill>
        <p:spPr>
          <a:xfrm>
            <a:off x="463826" y="1521728"/>
            <a:ext cx="11251096" cy="5323020"/>
          </a:xfrm>
        </p:spPr>
      </p:pic>
    </p:spTree>
    <p:extLst>
      <p:ext uri="{BB962C8B-B14F-4D97-AF65-F5344CB8AC3E}">
        <p14:creationId xmlns:p14="http://schemas.microsoft.com/office/powerpoint/2010/main" val="74269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3AAA-DE86-4146-A939-0EB6B23867EC}"/>
              </a:ext>
            </a:extLst>
          </p:cNvPr>
          <p:cNvSpPr>
            <a:spLocks noGrp="1"/>
          </p:cNvSpPr>
          <p:nvPr>
            <p:ph type="title"/>
          </p:nvPr>
        </p:nvSpPr>
        <p:spPr/>
        <p:txBody>
          <a:bodyPr/>
          <a:lstStyle/>
          <a:p>
            <a:pPr algn="ctr"/>
            <a:r>
              <a:rPr lang="en-IN" dirty="0"/>
              <a:t>END USER BENEFITS </a:t>
            </a:r>
            <a:br>
              <a:rPr lang="en-IN" dirty="0"/>
            </a:br>
            <a:endParaRPr lang="en-IN" dirty="0"/>
          </a:p>
        </p:txBody>
      </p:sp>
      <p:sp>
        <p:nvSpPr>
          <p:cNvPr id="3" name="Content Placeholder 2">
            <a:extLst>
              <a:ext uri="{FF2B5EF4-FFF2-40B4-BE49-F238E27FC236}">
                <a16:creationId xmlns:a16="http://schemas.microsoft.com/office/drawing/2014/main" id="{01CBBF81-0DFF-4620-907E-A26F0FB8E8FD}"/>
              </a:ext>
            </a:extLst>
          </p:cNvPr>
          <p:cNvSpPr>
            <a:spLocks noGrp="1"/>
          </p:cNvSpPr>
          <p:nvPr>
            <p:ph idx="1"/>
          </p:nvPr>
        </p:nvSpPr>
        <p:spPr/>
        <p:txBody>
          <a:bodyPr/>
          <a:lstStyle/>
          <a:p>
            <a:pPr lvl="0"/>
            <a:r>
              <a:rPr lang="en-IN" dirty="0"/>
              <a:t>Reduction of human interference in controlling the operation of street lights</a:t>
            </a:r>
          </a:p>
          <a:p>
            <a:pPr lvl="0"/>
            <a:r>
              <a:rPr lang="en-IN" dirty="0"/>
              <a:t>Can monitor and analyse how much time the streetlights are on </a:t>
            </a:r>
          </a:p>
          <a:p>
            <a:pPr lvl="0"/>
            <a:r>
              <a:rPr lang="en-IN" dirty="0"/>
              <a:t> traffic in that road can be calculated</a:t>
            </a:r>
          </a:p>
          <a:p>
            <a:pPr lvl="0"/>
            <a:r>
              <a:rPr lang="en-IN" dirty="0"/>
              <a:t>Saving of electricity </a:t>
            </a:r>
          </a:p>
          <a:p>
            <a:endParaRPr lang="en-IN" dirty="0"/>
          </a:p>
        </p:txBody>
      </p:sp>
    </p:spTree>
    <p:extLst>
      <p:ext uri="{BB962C8B-B14F-4D97-AF65-F5344CB8AC3E}">
        <p14:creationId xmlns:p14="http://schemas.microsoft.com/office/powerpoint/2010/main" val="373340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221E-10D8-4006-9FC9-6162BB8D4DF2}"/>
              </a:ext>
            </a:extLst>
          </p:cNvPr>
          <p:cNvSpPr>
            <a:spLocks noGrp="1"/>
          </p:cNvSpPr>
          <p:nvPr>
            <p:ph type="title"/>
          </p:nvPr>
        </p:nvSpPr>
        <p:spPr/>
        <p:txBody>
          <a:bodyPr/>
          <a:lstStyle/>
          <a:p>
            <a:r>
              <a:rPr lang="en-IN" dirty="0"/>
              <a:t>Future enhancement </a:t>
            </a:r>
          </a:p>
        </p:txBody>
      </p:sp>
      <p:sp>
        <p:nvSpPr>
          <p:cNvPr id="3" name="Content Placeholder 2">
            <a:extLst>
              <a:ext uri="{FF2B5EF4-FFF2-40B4-BE49-F238E27FC236}">
                <a16:creationId xmlns:a16="http://schemas.microsoft.com/office/drawing/2014/main" id="{B5D13A6F-4265-46B2-93E0-E31194EE4534}"/>
              </a:ext>
            </a:extLst>
          </p:cNvPr>
          <p:cNvSpPr>
            <a:spLocks noGrp="1"/>
          </p:cNvSpPr>
          <p:nvPr>
            <p:ph idx="1"/>
          </p:nvPr>
        </p:nvSpPr>
        <p:spPr/>
        <p:txBody>
          <a:bodyPr/>
          <a:lstStyle/>
          <a:p>
            <a:r>
              <a:rPr lang="en-IN" dirty="0"/>
              <a:t>Messages and emails</a:t>
            </a:r>
          </a:p>
          <a:p>
            <a:r>
              <a:rPr lang="en-IN" dirty="0"/>
              <a:t>Live feed to subscribers</a:t>
            </a:r>
          </a:p>
          <a:p>
            <a:r>
              <a:rPr lang="en-IN" dirty="0"/>
              <a:t>Notifications</a:t>
            </a:r>
          </a:p>
          <a:p>
            <a:r>
              <a:rPr lang="en-IN" dirty="0"/>
              <a:t>Alarms </a:t>
            </a:r>
          </a:p>
          <a:p>
            <a:pPr marL="0" indent="0">
              <a:buNone/>
            </a:pPr>
            <a:endParaRPr lang="en-IN" dirty="0"/>
          </a:p>
        </p:txBody>
      </p:sp>
    </p:spTree>
    <p:extLst>
      <p:ext uri="{BB962C8B-B14F-4D97-AF65-F5344CB8AC3E}">
        <p14:creationId xmlns:p14="http://schemas.microsoft.com/office/powerpoint/2010/main" val="3600767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8261-C5FF-44BF-846E-2802F5B5DA89}"/>
              </a:ext>
            </a:extLst>
          </p:cNvPr>
          <p:cNvSpPr>
            <a:spLocks noGrp="1"/>
          </p:cNvSpPr>
          <p:nvPr>
            <p:ph type="title"/>
          </p:nvPr>
        </p:nvSpPr>
        <p:spPr/>
        <p:txBody>
          <a:bodyPr/>
          <a:lstStyle/>
          <a:p>
            <a:r>
              <a:rPr lang="en-IN" dirty="0" err="1"/>
              <a:t>Refrences</a:t>
            </a:r>
            <a:r>
              <a:rPr lang="en-IN" dirty="0"/>
              <a:t> </a:t>
            </a:r>
          </a:p>
        </p:txBody>
      </p:sp>
      <p:sp>
        <p:nvSpPr>
          <p:cNvPr id="3" name="Content Placeholder 2">
            <a:extLst>
              <a:ext uri="{FF2B5EF4-FFF2-40B4-BE49-F238E27FC236}">
                <a16:creationId xmlns:a16="http://schemas.microsoft.com/office/drawing/2014/main" id="{F16F6EFC-DAE7-4BF2-939D-7DBA0E18E321}"/>
              </a:ext>
            </a:extLst>
          </p:cNvPr>
          <p:cNvSpPr>
            <a:spLocks noGrp="1"/>
          </p:cNvSpPr>
          <p:nvPr>
            <p:ph idx="1"/>
          </p:nvPr>
        </p:nvSpPr>
        <p:spPr/>
        <p:txBody>
          <a:bodyPr>
            <a:normAutofit fontScale="92500" lnSpcReduction="10000"/>
          </a:bodyPr>
          <a:lstStyle/>
          <a:p>
            <a:pPr lvl="0"/>
            <a:r>
              <a:rPr lang="en-IN" u="sng" dirty="0">
                <a:hlinkClick r:id="rId2"/>
              </a:rPr>
              <a:t>https://thingspeak.com</a:t>
            </a:r>
            <a:endParaRPr lang="en-IN" dirty="0"/>
          </a:p>
          <a:p>
            <a:pPr lvl="0"/>
            <a:r>
              <a:rPr lang="en-IN" u="sng" dirty="0">
                <a:hlinkClick r:id="rId3"/>
              </a:rPr>
              <a:t>https://www.circuito.io/</a:t>
            </a:r>
            <a:endParaRPr lang="en-IN" dirty="0"/>
          </a:p>
          <a:p>
            <a:pPr lvl="0"/>
            <a:r>
              <a:rPr lang="en-IN" u="sng" dirty="0">
                <a:hlinkClick r:id="rId4"/>
              </a:rPr>
              <a:t>https://www.circuitlab.com/editor/#?id=6t78uk</a:t>
            </a:r>
            <a:endParaRPr lang="en-IN" dirty="0"/>
          </a:p>
          <a:p>
            <a:pPr lvl="0"/>
            <a:r>
              <a:rPr lang="en-IN" u="sng" dirty="0">
                <a:hlinkClick r:id="rId5"/>
              </a:rPr>
              <a:t>https://ubidots.com/</a:t>
            </a:r>
            <a:endParaRPr lang="en-IN" dirty="0"/>
          </a:p>
          <a:p>
            <a:pPr lvl="0"/>
            <a:r>
              <a:rPr lang="en-IN" u="sng" dirty="0">
                <a:hlinkClick r:id="rId6"/>
              </a:rPr>
              <a:t>https://io.adafruit.com/</a:t>
            </a:r>
            <a:endParaRPr lang="en-IN" dirty="0"/>
          </a:p>
          <a:p>
            <a:pPr lvl="0"/>
            <a:r>
              <a:rPr lang="en-IN" u="sng" dirty="0">
                <a:hlinkClick r:id="rId7"/>
              </a:rPr>
              <a:t>https://github.com/esp8266/Arduino/tree/master/libraries/ESP8266WiFi</a:t>
            </a:r>
            <a:endParaRPr lang="en-IN" dirty="0"/>
          </a:p>
          <a:p>
            <a:pPr lvl="0"/>
            <a:r>
              <a:rPr lang="en-IN" u="sng" dirty="0">
                <a:hlinkClick r:id="rId8"/>
              </a:rPr>
              <a:t>https://www.arduino.cc/en/main/documentation</a:t>
            </a:r>
            <a:endParaRPr lang="en-IN" dirty="0"/>
          </a:p>
          <a:p>
            <a:pPr marL="0" indent="0">
              <a:buNone/>
            </a:pPr>
            <a:endParaRPr lang="en-IN" dirty="0"/>
          </a:p>
        </p:txBody>
      </p:sp>
    </p:spTree>
    <p:extLst>
      <p:ext uri="{BB962C8B-B14F-4D97-AF65-F5344CB8AC3E}">
        <p14:creationId xmlns:p14="http://schemas.microsoft.com/office/powerpoint/2010/main" val="105497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528A-DDF6-4FD5-B85E-F0A378B2E6BF}"/>
              </a:ext>
            </a:extLst>
          </p:cNvPr>
          <p:cNvSpPr>
            <a:spLocks noGrp="1"/>
          </p:cNvSpPr>
          <p:nvPr>
            <p:ph type="ctrTitle"/>
          </p:nvPr>
        </p:nvSpPr>
        <p:spPr/>
        <p:txBody>
          <a:bodyPr/>
          <a:lstStyle/>
          <a:p>
            <a:pPr algn="ctr"/>
            <a:r>
              <a:rPr lang="en-IN" dirty="0"/>
              <a:t>Thank you </a:t>
            </a:r>
          </a:p>
        </p:txBody>
      </p:sp>
      <p:sp>
        <p:nvSpPr>
          <p:cNvPr id="3" name="Subtitle 2">
            <a:extLst>
              <a:ext uri="{FF2B5EF4-FFF2-40B4-BE49-F238E27FC236}">
                <a16:creationId xmlns:a16="http://schemas.microsoft.com/office/drawing/2014/main" id="{0516CF4B-086B-460D-879D-7E58E5F33F1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1411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0C83-17F4-4C14-8C8D-2A71CA941F59}"/>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FDEB3DB3-0525-4E73-9E14-5007171B9E12}"/>
              </a:ext>
            </a:extLst>
          </p:cNvPr>
          <p:cNvSpPr>
            <a:spLocks noGrp="1"/>
          </p:cNvSpPr>
          <p:nvPr>
            <p:ph idx="1"/>
          </p:nvPr>
        </p:nvSpPr>
        <p:spPr/>
        <p:txBody>
          <a:bodyPr/>
          <a:lstStyle/>
          <a:p>
            <a:r>
              <a:rPr lang="en-IN" dirty="0"/>
              <a:t>A lot of energy is wasted in providing lighting for streets</a:t>
            </a:r>
          </a:p>
          <a:p>
            <a:r>
              <a:rPr lang="en-IN" dirty="0"/>
              <a:t>Nearly 38% of total electric bill will be for lighting up streets</a:t>
            </a:r>
          </a:p>
          <a:p>
            <a:r>
              <a:rPr lang="en-IN" dirty="0"/>
              <a:t>Not all streets are used frequently by people</a:t>
            </a:r>
          </a:p>
          <a:p>
            <a:r>
              <a:rPr lang="en-IN" dirty="0"/>
              <a:t>Light glow in those parts with out any use</a:t>
            </a:r>
          </a:p>
          <a:p>
            <a:r>
              <a:rPr lang="en-IN" dirty="0"/>
              <a:t>This also reduces the life time of bulbs </a:t>
            </a:r>
          </a:p>
          <a:p>
            <a:endParaRPr lang="en-IN" dirty="0"/>
          </a:p>
          <a:p>
            <a:endParaRPr lang="en-IN" dirty="0"/>
          </a:p>
          <a:p>
            <a:endParaRPr lang="en-IN" dirty="0"/>
          </a:p>
        </p:txBody>
      </p:sp>
    </p:spTree>
    <p:extLst>
      <p:ext uri="{BB962C8B-B14F-4D97-AF65-F5344CB8AC3E}">
        <p14:creationId xmlns:p14="http://schemas.microsoft.com/office/powerpoint/2010/main" val="369094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F6A7-7E11-40C0-ADCE-3FE249786EE2}"/>
              </a:ext>
            </a:extLst>
          </p:cNvPr>
          <p:cNvSpPr>
            <a:spLocks noGrp="1"/>
          </p:cNvSpPr>
          <p:nvPr>
            <p:ph type="title"/>
          </p:nvPr>
        </p:nvSpPr>
        <p:spPr/>
        <p:txBody>
          <a:bodyPr/>
          <a:lstStyle/>
          <a:p>
            <a:pPr algn="ctr"/>
            <a:r>
              <a:rPr lang="en-IN" dirty="0"/>
              <a:t>Problem statement </a:t>
            </a:r>
          </a:p>
        </p:txBody>
      </p:sp>
      <p:sp>
        <p:nvSpPr>
          <p:cNvPr id="3" name="Content Placeholder 2">
            <a:extLst>
              <a:ext uri="{FF2B5EF4-FFF2-40B4-BE49-F238E27FC236}">
                <a16:creationId xmlns:a16="http://schemas.microsoft.com/office/drawing/2014/main" id="{2C6EDC97-F0C1-4BF9-AB6F-145A5C91D64F}"/>
              </a:ext>
            </a:extLst>
          </p:cNvPr>
          <p:cNvSpPr>
            <a:spLocks noGrp="1"/>
          </p:cNvSpPr>
          <p:nvPr>
            <p:ph idx="1"/>
          </p:nvPr>
        </p:nvSpPr>
        <p:spPr/>
        <p:txBody>
          <a:bodyPr/>
          <a:lstStyle/>
          <a:p>
            <a:r>
              <a:rPr lang="en-IN" sz="3200" dirty="0"/>
              <a:t>Our aim is to achieve power saving in the case of street light  by creating a model based on IOT that senses the light in surroundings and on the street light if the light intensity is low </a:t>
            </a:r>
          </a:p>
          <a:p>
            <a:endParaRPr lang="en-IN" dirty="0"/>
          </a:p>
        </p:txBody>
      </p:sp>
    </p:spTree>
    <p:extLst>
      <p:ext uri="{BB962C8B-B14F-4D97-AF65-F5344CB8AC3E}">
        <p14:creationId xmlns:p14="http://schemas.microsoft.com/office/powerpoint/2010/main" val="378069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4410-6ACE-442E-8C83-D690970D0EA2}"/>
              </a:ext>
            </a:extLst>
          </p:cNvPr>
          <p:cNvSpPr>
            <a:spLocks noGrp="1"/>
          </p:cNvSpPr>
          <p:nvPr>
            <p:ph type="title"/>
          </p:nvPr>
        </p:nvSpPr>
        <p:spPr/>
        <p:txBody>
          <a:bodyPr/>
          <a:lstStyle/>
          <a:p>
            <a:pPr algn="ctr"/>
            <a:r>
              <a:rPr lang="en-IN" dirty="0"/>
              <a:t>Challenges </a:t>
            </a:r>
          </a:p>
        </p:txBody>
      </p:sp>
      <p:sp>
        <p:nvSpPr>
          <p:cNvPr id="3" name="Content Placeholder 2">
            <a:extLst>
              <a:ext uri="{FF2B5EF4-FFF2-40B4-BE49-F238E27FC236}">
                <a16:creationId xmlns:a16="http://schemas.microsoft.com/office/drawing/2014/main" id="{0A55BB7B-8E56-4282-A6DC-AD6B161C3F40}"/>
              </a:ext>
            </a:extLst>
          </p:cNvPr>
          <p:cNvSpPr>
            <a:spLocks noGrp="1"/>
          </p:cNvSpPr>
          <p:nvPr>
            <p:ph idx="1"/>
          </p:nvPr>
        </p:nvSpPr>
        <p:spPr/>
        <p:txBody>
          <a:bodyPr/>
          <a:lstStyle/>
          <a:p>
            <a:pPr lvl="0"/>
            <a:r>
              <a:rPr lang="en-IN" dirty="0"/>
              <a:t>Loss of net connectivity</a:t>
            </a:r>
          </a:p>
          <a:p>
            <a:pPr lvl="0"/>
            <a:r>
              <a:rPr lang="en-IN" dirty="0"/>
              <a:t>Obstacle encountered in front of IR sensor</a:t>
            </a:r>
          </a:p>
          <a:p>
            <a:pPr lvl="0"/>
            <a:r>
              <a:rPr lang="en-IN" dirty="0"/>
              <a:t>Obstacle covering LDR sensor </a:t>
            </a:r>
          </a:p>
          <a:p>
            <a:pPr lvl="0"/>
            <a:r>
              <a:rPr lang="en-IN" dirty="0"/>
              <a:t>Defective in equipment’s</a:t>
            </a:r>
          </a:p>
          <a:p>
            <a:pPr lvl="0"/>
            <a:r>
              <a:rPr lang="en-IN" dirty="0"/>
              <a:t>Delays in analysing readings</a:t>
            </a:r>
          </a:p>
          <a:p>
            <a:pPr lvl="0"/>
            <a:r>
              <a:rPr lang="en-IN" dirty="0"/>
              <a:t>Light disturbance</a:t>
            </a:r>
          </a:p>
        </p:txBody>
      </p:sp>
    </p:spTree>
    <p:extLst>
      <p:ext uri="{BB962C8B-B14F-4D97-AF65-F5344CB8AC3E}">
        <p14:creationId xmlns:p14="http://schemas.microsoft.com/office/powerpoint/2010/main" val="198199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A815-80DE-432F-B1E4-F7AC6ED9C3C0}"/>
              </a:ext>
            </a:extLst>
          </p:cNvPr>
          <p:cNvSpPr>
            <a:spLocks noGrp="1"/>
          </p:cNvSpPr>
          <p:nvPr>
            <p:ph type="title"/>
          </p:nvPr>
        </p:nvSpPr>
        <p:spPr/>
        <p:txBody>
          <a:bodyPr/>
          <a:lstStyle/>
          <a:p>
            <a:r>
              <a:rPr lang="en-IN" dirty="0"/>
              <a:t>Solution </a:t>
            </a:r>
          </a:p>
        </p:txBody>
      </p:sp>
      <p:sp>
        <p:nvSpPr>
          <p:cNvPr id="3" name="Content Placeholder 2">
            <a:extLst>
              <a:ext uri="{FF2B5EF4-FFF2-40B4-BE49-F238E27FC236}">
                <a16:creationId xmlns:a16="http://schemas.microsoft.com/office/drawing/2014/main" id="{A0115155-3C04-4BD1-B846-62810C217714}"/>
              </a:ext>
            </a:extLst>
          </p:cNvPr>
          <p:cNvSpPr>
            <a:spLocks noGrp="1"/>
          </p:cNvSpPr>
          <p:nvPr>
            <p:ph idx="1"/>
          </p:nvPr>
        </p:nvSpPr>
        <p:spPr/>
        <p:txBody>
          <a:bodyPr/>
          <a:lstStyle/>
          <a:p>
            <a:r>
              <a:rPr lang="en-IN" dirty="0"/>
              <a:t>We want to design an IOT application that senses the intensity of light, if intensity goes down by threshold value it sends signal and switch on the street lights, and these lights glow at half the intensity, and IR sensors are placed on the sides of road, these are used to sense the motion, if IR sensor senses motion it sends a signal so that street lights glow at full intensity. If the light intensity increases more than threshold then system sends signal which turns off the lights </a:t>
            </a:r>
          </a:p>
          <a:p>
            <a:endParaRPr lang="en-IN" dirty="0"/>
          </a:p>
        </p:txBody>
      </p:sp>
    </p:spTree>
    <p:extLst>
      <p:ext uri="{BB962C8B-B14F-4D97-AF65-F5344CB8AC3E}">
        <p14:creationId xmlns:p14="http://schemas.microsoft.com/office/powerpoint/2010/main" val="393298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30382-8A0B-4649-B852-6EB484FBFF65}"/>
              </a:ext>
            </a:extLst>
          </p:cNvPr>
          <p:cNvSpPr>
            <a:spLocks noGrp="1"/>
          </p:cNvSpPr>
          <p:nvPr>
            <p:ph type="title"/>
          </p:nvPr>
        </p:nvSpPr>
        <p:spPr/>
        <p:txBody>
          <a:bodyPr/>
          <a:lstStyle/>
          <a:p>
            <a:r>
              <a:rPr lang="en-IN" dirty="0"/>
              <a:t>Working </a:t>
            </a:r>
          </a:p>
        </p:txBody>
      </p:sp>
      <p:sp>
        <p:nvSpPr>
          <p:cNvPr id="3" name="Content Placeholder 2">
            <a:extLst>
              <a:ext uri="{FF2B5EF4-FFF2-40B4-BE49-F238E27FC236}">
                <a16:creationId xmlns:a16="http://schemas.microsoft.com/office/drawing/2014/main" id="{858D2AAF-DCD2-4967-BA3F-354777E62B7D}"/>
              </a:ext>
            </a:extLst>
          </p:cNvPr>
          <p:cNvSpPr>
            <a:spLocks noGrp="1"/>
          </p:cNvSpPr>
          <p:nvPr>
            <p:ph idx="1"/>
          </p:nvPr>
        </p:nvSpPr>
        <p:spPr/>
        <p:txBody>
          <a:bodyPr/>
          <a:lstStyle/>
          <a:p>
            <a:r>
              <a:rPr lang="en-IN" dirty="0"/>
              <a:t>The system uses LDR sensor to sense the intensity of light present</a:t>
            </a:r>
          </a:p>
          <a:p>
            <a:r>
              <a:rPr lang="en-IN" dirty="0"/>
              <a:t>If the light goes down below the threshold then it will glow the street lights at 50% of its intensity</a:t>
            </a:r>
          </a:p>
          <a:p>
            <a:r>
              <a:rPr lang="en-IN" dirty="0"/>
              <a:t>IR sensor senses the motion</a:t>
            </a:r>
          </a:p>
          <a:p>
            <a:r>
              <a:rPr lang="en-IN" dirty="0"/>
              <a:t>If it detects motion it sends a signal so that the system will make lights glow at full intensity  </a:t>
            </a:r>
          </a:p>
        </p:txBody>
      </p:sp>
    </p:spTree>
    <p:extLst>
      <p:ext uri="{BB962C8B-B14F-4D97-AF65-F5344CB8AC3E}">
        <p14:creationId xmlns:p14="http://schemas.microsoft.com/office/powerpoint/2010/main" val="225027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91392-FA8D-462E-BDD1-70CDBA905343}"/>
              </a:ext>
            </a:extLst>
          </p:cNvPr>
          <p:cNvSpPr>
            <a:spLocks noGrp="1"/>
          </p:cNvSpPr>
          <p:nvPr>
            <p:ph type="title"/>
          </p:nvPr>
        </p:nvSpPr>
        <p:spPr>
          <a:xfrm>
            <a:off x="1141413" y="618518"/>
            <a:ext cx="9905998" cy="1064508"/>
          </a:xfrm>
        </p:spPr>
        <p:txBody>
          <a:bodyPr/>
          <a:lstStyle/>
          <a:p>
            <a:r>
              <a:rPr lang="en-IN" dirty="0"/>
              <a:t>Conditions </a:t>
            </a:r>
          </a:p>
        </p:txBody>
      </p:sp>
      <p:sp>
        <p:nvSpPr>
          <p:cNvPr id="3" name="Content Placeholder 2">
            <a:extLst>
              <a:ext uri="{FF2B5EF4-FFF2-40B4-BE49-F238E27FC236}">
                <a16:creationId xmlns:a16="http://schemas.microsoft.com/office/drawing/2014/main" id="{3E9146B8-C03E-410E-BABF-886E90648E2E}"/>
              </a:ext>
            </a:extLst>
          </p:cNvPr>
          <p:cNvSpPr>
            <a:spLocks noGrp="1"/>
          </p:cNvSpPr>
          <p:nvPr>
            <p:ph idx="1"/>
          </p:nvPr>
        </p:nvSpPr>
        <p:spPr>
          <a:xfrm>
            <a:off x="1141412" y="1855304"/>
            <a:ext cx="9905999" cy="4704522"/>
          </a:xfrm>
        </p:spPr>
        <p:txBody>
          <a:bodyPr>
            <a:normAutofit fontScale="70000" lnSpcReduction="20000"/>
          </a:bodyPr>
          <a:lstStyle/>
          <a:p>
            <a:pPr lvl="0"/>
            <a:r>
              <a:rPr lang="en-IN" dirty="0"/>
              <a:t>When light is present in ambiance and no vehicle is present :-</a:t>
            </a:r>
          </a:p>
          <a:p>
            <a:pPr marL="0" indent="0">
              <a:buNone/>
            </a:pPr>
            <a:r>
              <a:rPr lang="en-IN" dirty="0"/>
              <a:t> 		When light is present in ambiance the LDR sensor senses the light and sends the signal to 		ARDUNIO board that so that no lights will be glowing</a:t>
            </a:r>
          </a:p>
          <a:p>
            <a:pPr lvl="0"/>
            <a:r>
              <a:rPr lang="en-IN" dirty="0"/>
              <a:t>When light is present in ambiance and vehicle is in motion :-</a:t>
            </a:r>
          </a:p>
          <a:p>
            <a:pPr marL="0" indent="0">
              <a:buNone/>
            </a:pPr>
            <a:r>
              <a:rPr lang="en-IN" dirty="0"/>
              <a:t>		When vehicle passes by IR sensor it sends the signals to  ARDUNIO board but the LDR 		sensor  detects light so it sends signals so that the lights will not glow</a:t>
            </a:r>
          </a:p>
          <a:p>
            <a:pPr lvl="0"/>
            <a:r>
              <a:rPr lang="en-IN" dirty="0"/>
              <a:t> When light is not present and vehicle is not moving :-</a:t>
            </a:r>
          </a:p>
          <a:p>
            <a:pPr marL="0" indent="0">
              <a:buNone/>
            </a:pPr>
            <a:r>
              <a:rPr lang="en-IN" dirty="0"/>
              <a:t>    		 When light was not present LDR sensor sends signals so that the lights will glow at some 		 intensity not full intensity </a:t>
            </a:r>
          </a:p>
          <a:p>
            <a:pPr lvl="0"/>
            <a:r>
              <a:rPr lang="en-IN" dirty="0"/>
              <a:t>When light is not present and vehicle is not moving :-  </a:t>
            </a:r>
          </a:p>
          <a:p>
            <a:pPr marL="0" indent="0">
              <a:buNone/>
            </a:pPr>
            <a:r>
              <a:rPr lang="en-IN" dirty="0"/>
              <a:t>  		When light was not present LDR sensor sends signals so that the lights will glow at some  		intensity not full intensity, but when IR sensor detects movement of vehicle it will send signal 		to ARDUNIO board  so that       lights will glow at full intensity</a:t>
            </a:r>
          </a:p>
          <a:p>
            <a:endParaRPr lang="en-IN" dirty="0"/>
          </a:p>
        </p:txBody>
      </p:sp>
    </p:spTree>
    <p:extLst>
      <p:ext uri="{BB962C8B-B14F-4D97-AF65-F5344CB8AC3E}">
        <p14:creationId xmlns:p14="http://schemas.microsoft.com/office/powerpoint/2010/main" val="254170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F7BD-9DF6-4BE2-BA73-9D350D60EB09}"/>
              </a:ext>
            </a:extLst>
          </p:cNvPr>
          <p:cNvSpPr>
            <a:spLocks noGrp="1"/>
          </p:cNvSpPr>
          <p:nvPr>
            <p:ph type="title"/>
          </p:nvPr>
        </p:nvSpPr>
        <p:spPr/>
        <p:txBody>
          <a:bodyPr/>
          <a:lstStyle/>
          <a:p>
            <a:r>
              <a:rPr lang="en-IN" dirty="0"/>
              <a:t>Components used </a:t>
            </a:r>
          </a:p>
        </p:txBody>
      </p:sp>
      <p:sp>
        <p:nvSpPr>
          <p:cNvPr id="3" name="Content Placeholder 2">
            <a:extLst>
              <a:ext uri="{FF2B5EF4-FFF2-40B4-BE49-F238E27FC236}">
                <a16:creationId xmlns:a16="http://schemas.microsoft.com/office/drawing/2014/main" id="{0F1B9C89-9888-4B30-85D0-B867330EF5C5}"/>
              </a:ext>
            </a:extLst>
          </p:cNvPr>
          <p:cNvSpPr>
            <a:spLocks noGrp="1"/>
          </p:cNvSpPr>
          <p:nvPr>
            <p:ph idx="1"/>
          </p:nvPr>
        </p:nvSpPr>
        <p:spPr/>
        <p:txBody>
          <a:bodyPr>
            <a:normAutofit fontScale="85000" lnSpcReduction="20000"/>
          </a:bodyPr>
          <a:lstStyle/>
          <a:p>
            <a:r>
              <a:rPr lang="en-IN" dirty="0"/>
              <a:t>ARDUINO UNO</a:t>
            </a:r>
          </a:p>
          <a:p>
            <a:r>
              <a:rPr lang="en-IN" dirty="0"/>
              <a:t>10 mm LED’s</a:t>
            </a:r>
          </a:p>
          <a:p>
            <a:r>
              <a:rPr lang="en-IN" dirty="0"/>
              <a:t>LDR SENSOR</a:t>
            </a:r>
          </a:p>
          <a:p>
            <a:r>
              <a:rPr lang="en-IN" dirty="0"/>
              <a:t>IR SENSORS</a:t>
            </a:r>
          </a:p>
          <a:p>
            <a:r>
              <a:rPr lang="en-IN" dirty="0"/>
              <a:t>JUMBO WIRES</a:t>
            </a:r>
          </a:p>
          <a:p>
            <a:r>
              <a:rPr lang="en-IN" dirty="0"/>
              <a:t>BREAD BORD</a:t>
            </a:r>
          </a:p>
          <a:p>
            <a:r>
              <a:rPr lang="en-IN" dirty="0"/>
              <a:t>CLOUD : THINK SPEAK</a:t>
            </a:r>
          </a:p>
          <a:p>
            <a:r>
              <a:rPr lang="en-IN" dirty="0"/>
              <a:t>DATA REPRESENTATION : ANROID APP </a:t>
            </a:r>
          </a:p>
          <a:p>
            <a:endParaRPr lang="en-IN" dirty="0"/>
          </a:p>
        </p:txBody>
      </p:sp>
    </p:spTree>
    <p:extLst>
      <p:ext uri="{BB962C8B-B14F-4D97-AF65-F5344CB8AC3E}">
        <p14:creationId xmlns:p14="http://schemas.microsoft.com/office/powerpoint/2010/main" val="158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1EBC-2CA8-41F3-A492-2304D087D2DB}"/>
              </a:ext>
            </a:extLst>
          </p:cNvPr>
          <p:cNvSpPr>
            <a:spLocks noGrp="1"/>
          </p:cNvSpPr>
          <p:nvPr>
            <p:ph type="title"/>
          </p:nvPr>
        </p:nvSpPr>
        <p:spPr/>
        <p:txBody>
          <a:bodyPr/>
          <a:lstStyle/>
          <a:p>
            <a:r>
              <a:rPr lang="en-IN" dirty="0"/>
              <a:t>TECHNOLOGIES AND PROTOCOLS</a:t>
            </a:r>
          </a:p>
        </p:txBody>
      </p:sp>
      <p:sp>
        <p:nvSpPr>
          <p:cNvPr id="3" name="Content Placeholder 2">
            <a:extLst>
              <a:ext uri="{FF2B5EF4-FFF2-40B4-BE49-F238E27FC236}">
                <a16:creationId xmlns:a16="http://schemas.microsoft.com/office/drawing/2014/main" id="{D295A187-DBFD-42DF-B164-42600DAD9AFD}"/>
              </a:ext>
            </a:extLst>
          </p:cNvPr>
          <p:cNvSpPr>
            <a:spLocks noGrp="1"/>
          </p:cNvSpPr>
          <p:nvPr>
            <p:ph idx="1"/>
          </p:nvPr>
        </p:nvSpPr>
        <p:spPr/>
        <p:txBody>
          <a:bodyPr>
            <a:normAutofit lnSpcReduction="10000"/>
          </a:bodyPr>
          <a:lstStyle/>
          <a:p>
            <a:pPr marL="0" indent="0">
              <a:buNone/>
            </a:pPr>
            <a:r>
              <a:rPr lang="en-IN" dirty="0"/>
              <a:t>Technologies:</a:t>
            </a:r>
          </a:p>
          <a:p>
            <a:pPr lvl="2"/>
            <a:r>
              <a:rPr lang="en-IN" sz="2400" dirty="0"/>
              <a:t>Cloud : thing speak </a:t>
            </a:r>
          </a:p>
          <a:p>
            <a:pPr lvl="2"/>
            <a:r>
              <a:rPr lang="en-IN" sz="2400" dirty="0"/>
              <a:t>Arduino</a:t>
            </a:r>
          </a:p>
          <a:p>
            <a:pPr marL="0" indent="0">
              <a:buNone/>
            </a:pPr>
            <a:r>
              <a:rPr lang="en-IN" dirty="0"/>
              <a:t>Protocols:</a:t>
            </a:r>
          </a:p>
          <a:p>
            <a:pPr lvl="2"/>
            <a:r>
              <a:rPr lang="en-IN" sz="2400" dirty="0"/>
              <a:t>TCP</a:t>
            </a:r>
          </a:p>
          <a:p>
            <a:pPr lvl="2"/>
            <a:r>
              <a:rPr lang="en-IN" sz="2400" dirty="0"/>
              <a:t>Wi-Fi</a:t>
            </a:r>
          </a:p>
          <a:p>
            <a:pPr lvl="2"/>
            <a:r>
              <a:rPr lang="en-IN" sz="2400" dirty="0"/>
              <a:t>HTTP</a:t>
            </a:r>
          </a:p>
          <a:p>
            <a:endParaRPr lang="en-IN" dirty="0"/>
          </a:p>
        </p:txBody>
      </p:sp>
    </p:spTree>
    <p:extLst>
      <p:ext uri="{BB962C8B-B14F-4D97-AF65-F5344CB8AC3E}">
        <p14:creationId xmlns:p14="http://schemas.microsoft.com/office/powerpoint/2010/main" val="1611606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509</TotalTime>
  <Words>485</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Smart Street Light management  System</vt:lpstr>
      <vt:lpstr>introduction</vt:lpstr>
      <vt:lpstr>Problem statement </vt:lpstr>
      <vt:lpstr>Challenges </vt:lpstr>
      <vt:lpstr>Solution </vt:lpstr>
      <vt:lpstr>Working </vt:lpstr>
      <vt:lpstr>Conditions </vt:lpstr>
      <vt:lpstr>Components used </vt:lpstr>
      <vt:lpstr>TECHNOLOGIES AND PROTOCOLS</vt:lpstr>
      <vt:lpstr>PowerPoint Presentation</vt:lpstr>
      <vt:lpstr>CIRCUIT DIAGRAM</vt:lpstr>
      <vt:lpstr>END USER BENEFITS  </vt:lpstr>
      <vt:lpstr>Future enhancement </vt:lpstr>
      <vt:lpstr>Refrences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Street Light System</dc:title>
  <dc:creator>rahul nagubandi</dc:creator>
  <cp:lastModifiedBy>rahul nagubandi</cp:lastModifiedBy>
  <cp:revision>23</cp:revision>
  <dcterms:created xsi:type="dcterms:W3CDTF">2018-08-09T12:29:46Z</dcterms:created>
  <dcterms:modified xsi:type="dcterms:W3CDTF">2018-10-05T04:32:14Z</dcterms:modified>
</cp:coreProperties>
</file>