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openai.com/" TargetMode="External"/><Relationship Id="rId3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7300" y="444500"/>
            <a:ext cx="4403725" cy="87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 a sample PDF 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 link, an image, and 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table.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Click</a:t>
            </a:r>
            <a:r>
              <a:rPr dirty="0" sz="1400" spc="-15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here</a:t>
            </a:r>
            <a:r>
              <a:rPr dirty="0" sz="1400" spc="-15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to</a:t>
            </a:r>
            <a:r>
              <a:rPr dirty="0" sz="1400" spc="-15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visit</a:t>
            </a:r>
            <a:r>
              <a:rPr dirty="0" sz="1400" spc="-1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OpenAI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000" y="2540000"/>
            <a:ext cx="2540000" cy="1270000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63650" y="4044950"/>
          <a:ext cx="188722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391795"/>
                <a:gridCol w="850900"/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0" b="1">
                          <a:solidFill>
                            <a:srgbClr val="F4F4F4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5" b="1">
                          <a:solidFill>
                            <a:srgbClr val="F4F4F4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0" b="1">
                          <a:solidFill>
                            <a:srgbClr val="F4F4F4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Alice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New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York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Bob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30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Los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Angeles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Charlie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25">
                          <a:latin typeface="Arial MT"/>
                          <a:cs typeface="Arial MT"/>
                        </a:rPr>
                        <a:t>22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Chicago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anonymous</dc:creator>
  <dc:subject>unspecified</dc:subject>
  <dc:title>untitled</dc:title>
  <dcterms:created xsi:type="dcterms:W3CDTF">2025-03-11T11:17:17Z</dcterms:created>
  <dcterms:modified xsi:type="dcterms:W3CDTF">2025-03-11T11:17:17Z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ReportLab PDF Library - www.reportlab.com</vt:lpwstr>
  </property>
  <property fmtid="{D5CDD505-2E9C-101B-9397-08002B2CF9AE}" pid="4" name="LastSaved">
    <vt:filetime>2025-03-11T00:00:00Z</vt:filetime>
  </property>
  <property fmtid="{D5CDD505-2E9C-101B-9397-08002B2CF9AE}" pid="5" name="Producer">
    <vt:lpwstr>ReportLab PDF Library - www.reportlab.com</vt:lpwstr>
  </property>
</Properties>
</file>