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61" r:id="rId4"/>
    <p:sldId id="264" r:id="rId5"/>
    <p:sldId id="267" r:id="rId6"/>
    <p:sldId id="265" r:id="rId7"/>
    <p:sldId id="280" r:id="rId8"/>
    <p:sldId id="278" r:id="rId9"/>
    <p:sldId id="281" r:id="rId10"/>
    <p:sldId id="279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DB36BB-8144-4928-8920-D4658DDD9A14}">
  <a:tblStyle styleId="{50DB36BB-8144-4928-8920-D4658DDD9A1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-67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289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1236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6618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8078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27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3457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1267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3369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6845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1080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711403" y="189677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Muscle Sensing Game Controller</a:t>
            </a:r>
            <a:endParaRPr lang="en" dirty="0"/>
          </a:p>
        </p:txBody>
      </p:sp>
      <p:grpSp>
        <p:nvGrpSpPr>
          <p:cNvPr id="35" name="Shape 35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36" name="Shape 36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" name="Shape 38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39" name="Shape 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/>
          <p:nvPr/>
        </p:nvSpPr>
        <p:spPr>
          <a:xfrm>
            <a:off x="2497626" y="24970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059300" y="260005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3600" b="1" dirty="0" smtClean="0"/>
              <a:t>Team </a:t>
            </a:r>
            <a:r>
              <a:rPr lang="en-US" sz="3600" b="1" dirty="0" err="1" smtClean="0"/>
              <a:t>RoRo</a:t>
            </a:r>
            <a:endParaRPr lang="en" sz="3600" b="1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err="1" smtClean="0">
                <a:solidFill>
                  <a:schemeClr val="lt1"/>
                </a:solidFill>
              </a:rPr>
              <a:t>Apurba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Adhikary</a:t>
            </a:r>
            <a:r>
              <a:rPr lang="en-US" dirty="0" smtClean="0">
                <a:solidFill>
                  <a:schemeClr val="lt1"/>
                </a:solidFill>
              </a:rPr>
              <a:t> (Team Leader)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err="1" smtClean="0">
                <a:solidFill>
                  <a:schemeClr val="lt1"/>
                </a:solidFill>
              </a:rPr>
              <a:t>Bibidh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Bista</a:t>
            </a:r>
            <a:endParaRPr lang="en-US" dirty="0" smtClean="0">
              <a:solidFill>
                <a:schemeClr val="lt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Rahul Shrestha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Idea</a:t>
            </a:r>
            <a:endParaRPr lang="en" sz="3200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/>
              <a:t>H</a:t>
            </a:r>
            <a:r>
              <a:rPr lang="en-US" dirty="0" smtClean="0"/>
              <a:t>arnesses </a:t>
            </a:r>
            <a:r>
              <a:rPr lang="en-US" dirty="0"/>
              <a:t>the power of electromyography to allow players to directly control video games with their muscles.</a:t>
            </a:r>
            <a:endParaRPr lang="en" dirty="0"/>
          </a:p>
        </p:txBody>
      </p:sp>
      <p:sp>
        <p:nvSpPr>
          <p:cNvPr id="81" name="Shape 81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-12000" y="1350319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4400" dirty="0"/>
              <a:t>Big concept</a:t>
            </a:r>
            <a:r>
              <a:rPr lang="en" sz="2800" dirty="0"/>
              <a:t/>
            </a:r>
            <a:br>
              <a:rPr lang="en" sz="2800" dirty="0"/>
            </a:br>
            <a:endParaRPr lang="en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41820" y="2350261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Arduino </a:t>
            </a:r>
            <a:r>
              <a:rPr lang="en-US" dirty="0"/>
              <a:t>UNO microcontroller, a favorite among hobbyist and students, acting as a HID keyboard interface. 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28205" y="2350261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en-US" dirty="0"/>
              <a:t>Integrated with the Arduino UNO are </a:t>
            </a:r>
            <a:r>
              <a:rPr lang="en-US" dirty="0" smtClean="0"/>
              <a:t>Muscle </a:t>
            </a:r>
            <a:r>
              <a:rPr lang="en-US" dirty="0"/>
              <a:t>(EMG) Sensors, </a:t>
            </a:r>
            <a:r>
              <a:rPr lang="en-US" dirty="0" smtClean="0"/>
              <a:t>allowing </a:t>
            </a:r>
            <a:r>
              <a:rPr lang="en-US" dirty="0"/>
              <a:t>muscles to act independently or in combination with each other to control </a:t>
            </a:r>
            <a:r>
              <a:rPr lang="en-US" dirty="0" smtClean="0"/>
              <a:t>different </a:t>
            </a:r>
            <a:r>
              <a:rPr lang="en-US" dirty="0" smtClean="0"/>
              <a:t>buttons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6145210" y="2350261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en-US" dirty="0"/>
              <a:t>Use it to play any computer game (that uses keyboard inputs) using your muscles as the controller.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850225" y="398370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" sz="6000" dirty="0"/>
          </a:p>
        </p:txBody>
      </p:sp>
      <p:sp>
        <p:nvSpPr>
          <p:cNvPr id="9" name="Shape 98"/>
          <p:cNvSpPr/>
          <p:nvPr/>
        </p:nvSpPr>
        <p:spPr>
          <a:xfrm>
            <a:off x="3491304" y="291532"/>
            <a:ext cx="2149391" cy="121206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92"/>
          <p:cNvGrpSpPr/>
          <p:nvPr/>
        </p:nvGrpSpPr>
        <p:grpSpPr>
          <a:xfrm rot="4843953" flipH="1">
            <a:off x="2516543" y="726310"/>
            <a:ext cx="1145116" cy="942378"/>
            <a:chOff x="1127919" y="2199475"/>
            <a:chExt cx="787081" cy="647732"/>
          </a:xfrm>
        </p:grpSpPr>
        <p:sp>
          <p:nvSpPr>
            <p:cNvPr id="11" name="Shape 93"/>
            <p:cNvSpPr/>
            <p:nvPr/>
          </p:nvSpPr>
          <p:spPr>
            <a:xfrm>
              <a:off x="1127919" y="2229257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9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89"/>
          <p:cNvGrpSpPr/>
          <p:nvPr/>
        </p:nvGrpSpPr>
        <p:grpSpPr>
          <a:xfrm rot="-7230029">
            <a:off x="5224249" y="294018"/>
            <a:ext cx="1516808" cy="960909"/>
            <a:chOff x="238125" y="1918825"/>
            <a:chExt cx="1042450" cy="660400"/>
          </a:xfrm>
        </p:grpSpPr>
        <p:sp>
          <p:nvSpPr>
            <p:cNvPr id="14" name="Shape 9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9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95"/>
          <p:cNvGrpSpPr/>
          <p:nvPr/>
        </p:nvGrpSpPr>
        <p:grpSpPr>
          <a:xfrm rot="2011211">
            <a:off x="2681234" y="188911"/>
            <a:ext cx="1046868" cy="269658"/>
            <a:chOff x="271125" y="812725"/>
            <a:chExt cx="766525" cy="221725"/>
          </a:xfrm>
        </p:grpSpPr>
        <p:sp>
          <p:nvSpPr>
            <p:cNvPr id="17" name="Shape 9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9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Relation</a:t>
            </a:r>
            <a:endParaRPr lang="en" dirty="0"/>
          </a:p>
        </p:txBody>
      </p:sp>
      <p:sp>
        <p:nvSpPr>
          <p:cNvPr id="139" name="Shape 139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Muscle Sensor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Power Supply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Arduino Uno R3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694600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513800" y="1782975"/>
            <a:ext cx="2138891" cy="2158410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335862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Muscle Sensor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299" cy="207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This sensor will measure the filtered and rectified electrical activity of a muscle; outputting 0-Vs Volts depending the amount of activity in the selected muscle, where Vs signifies the voltage of the power source.</a:t>
            </a:r>
            <a:endParaRPr lang="en" dirty="0"/>
          </a:p>
        </p:txBody>
      </p:sp>
      <p:sp>
        <p:nvSpPr>
          <p:cNvPr id="125" name="Shape 12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342532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77300" y="1753075"/>
            <a:ext cx="2861797" cy="300861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8" y="1938518"/>
            <a:ext cx="2536974" cy="25453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9" y="1310318"/>
            <a:ext cx="3587884" cy="3174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0332" y="389365"/>
            <a:ext cx="5628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Schematic Diagram of Sensor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64" y="974140"/>
            <a:ext cx="2886894" cy="3846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76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98250" y="147146"/>
            <a:ext cx="4606382" cy="44514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791005" y="1202932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4294967295"/>
          </p:nvPr>
        </p:nvSpPr>
        <p:spPr>
          <a:xfrm>
            <a:off x="5504175" y="361293"/>
            <a:ext cx="2898599" cy="429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RAW Sine </a:t>
            </a:r>
            <a:r>
              <a:rPr lang="en-US" dirty="0" smtClean="0"/>
              <a:t>Wave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/>
              <a:t>Full Wave Rectified Sine Wave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Rectified &amp; Smoothed Sine </a:t>
            </a:r>
            <a:r>
              <a:rPr lang="en-US" dirty="0" smtClean="0"/>
              <a:t>Wave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5" y="361293"/>
            <a:ext cx="4220700" cy="3378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Software(s) Used</a:t>
            </a:r>
            <a:endParaRPr lang="en" dirty="0"/>
          </a:p>
        </p:txBody>
      </p:sp>
      <p:sp>
        <p:nvSpPr>
          <p:cNvPr id="139" name="Shape 139"/>
          <p:cNvSpPr/>
          <p:nvPr/>
        </p:nvSpPr>
        <p:spPr>
          <a:xfrm>
            <a:off x="4539036" y="1794461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Processing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767077" y="18358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Arduino IDE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767077" y="182537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36091" y="1783115"/>
            <a:ext cx="2138891" cy="2158410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8540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156</Words>
  <Application>Microsoft Macintosh PowerPoint</Application>
  <PresentationFormat>On-screen Show (16:9)</PresentationFormat>
  <Paragraphs>33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Ursula template</vt:lpstr>
      <vt:lpstr>Muscle Sensing Game Controller</vt:lpstr>
      <vt:lpstr>hello!</vt:lpstr>
      <vt:lpstr>Idea</vt:lpstr>
      <vt:lpstr>Big concept </vt:lpstr>
      <vt:lpstr>Relation</vt:lpstr>
      <vt:lpstr>Muscle Sensor</vt:lpstr>
      <vt:lpstr>Slide 7</vt:lpstr>
      <vt:lpstr>Slide 8</vt:lpstr>
      <vt:lpstr>Software(s) Used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 Sensing Game Controller</dc:title>
  <dc:creator>Apurba Adhikary</dc:creator>
  <cp:lastModifiedBy>Apurba Adhikary</cp:lastModifiedBy>
  <cp:revision>12</cp:revision>
  <dcterms:modified xsi:type="dcterms:W3CDTF">2015-11-16T22:41:55Z</dcterms:modified>
</cp:coreProperties>
</file>