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425-1E87-4467-BFD1-F41DD3ECE826}" type="datetimeFigureOut">
              <a:rPr lang="en-IN" smtClean="0"/>
              <a:t>17-04-2013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1459C4E-8B06-476B-A7C3-6136EAD6EE6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425-1E87-4467-BFD1-F41DD3ECE826}" type="datetimeFigureOut">
              <a:rPr lang="en-IN" smtClean="0"/>
              <a:t>17-04-2013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9C4E-8B06-476B-A7C3-6136EAD6EE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425-1E87-4467-BFD1-F41DD3ECE826}" type="datetimeFigureOut">
              <a:rPr lang="en-IN" smtClean="0"/>
              <a:t>17-04-2013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9C4E-8B06-476B-A7C3-6136EAD6EE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425-1E87-4467-BFD1-F41DD3ECE826}" type="datetimeFigureOut">
              <a:rPr lang="en-IN" smtClean="0"/>
              <a:t>17-04-2013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9C4E-8B06-476B-A7C3-6136EAD6EE6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425-1E87-4467-BFD1-F41DD3ECE826}" type="datetimeFigureOut">
              <a:rPr lang="en-IN" smtClean="0"/>
              <a:t>17-04-2013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459C4E-8B06-476B-A7C3-6136EAD6EE6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425-1E87-4467-BFD1-F41DD3ECE826}" type="datetimeFigureOut">
              <a:rPr lang="en-IN" smtClean="0"/>
              <a:t>17-04-2013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9C4E-8B06-476B-A7C3-6136EAD6EE6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425-1E87-4467-BFD1-F41DD3ECE826}" type="datetimeFigureOut">
              <a:rPr lang="en-IN" smtClean="0"/>
              <a:t>17-04-2013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9C4E-8B06-476B-A7C3-6136EAD6EE6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425-1E87-4467-BFD1-F41DD3ECE826}" type="datetimeFigureOut">
              <a:rPr lang="en-IN" smtClean="0"/>
              <a:t>17-04-2013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9C4E-8B06-476B-A7C3-6136EAD6EE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425-1E87-4467-BFD1-F41DD3ECE826}" type="datetimeFigureOut">
              <a:rPr lang="en-IN" smtClean="0"/>
              <a:t>17-04-2013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9C4E-8B06-476B-A7C3-6136EAD6EE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425-1E87-4467-BFD1-F41DD3ECE826}" type="datetimeFigureOut">
              <a:rPr lang="en-IN" smtClean="0"/>
              <a:t>17-04-2013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9C4E-8B06-476B-A7C3-6136EAD6EE6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425-1E87-4467-BFD1-F41DD3ECE826}" type="datetimeFigureOut">
              <a:rPr lang="en-IN" smtClean="0"/>
              <a:t>17-04-2013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459C4E-8B06-476B-A7C3-6136EAD6EE6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21C425-1E87-4467-BFD1-F41DD3ECE826}" type="datetimeFigureOut">
              <a:rPr lang="en-IN" smtClean="0"/>
              <a:t>17-04-2013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1459C4E-8B06-476B-A7C3-6136EAD6EE6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00400"/>
            <a:ext cx="7272808" cy="2676872"/>
          </a:xfrm>
        </p:spPr>
        <p:txBody>
          <a:bodyPr>
            <a:normAutofit/>
          </a:bodyPr>
          <a:lstStyle/>
          <a:p>
            <a:r>
              <a:rPr lang="en-US" dirty="0" err="1" smtClean="0"/>
              <a:t>Divyanshu</a:t>
            </a:r>
            <a:r>
              <a:rPr lang="en-US" dirty="0" smtClean="0"/>
              <a:t> </a:t>
            </a:r>
            <a:r>
              <a:rPr lang="en-US" dirty="0" err="1" smtClean="0"/>
              <a:t>Bhartiya</a:t>
            </a:r>
            <a:r>
              <a:rPr lang="en-US" dirty="0" smtClean="0"/>
              <a:t> (10250)</a:t>
            </a:r>
          </a:p>
          <a:p>
            <a:r>
              <a:rPr lang="en-US" dirty="0" smtClean="0"/>
              <a:t>Deepak </a:t>
            </a:r>
            <a:r>
              <a:rPr lang="en-US" dirty="0" err="1" smtClean="0"/>
              <a:t>Pathak</a:t>
            </a:r>
            <a:r>
              <a:rPr lang="en-US" dirty="0" smtClean="0"/>
              <a:t> (10222)</a:t>
            </a:r>
          </a:p>
          <a:p>
            <a:r>
              <a:rPr lang="en-US" dirty="0" err="1" smtClean="0"/>
              <a:t>Vineet</a:t>
            </a:r>
            <a:r>
              <a:rPr lang="en-US" dirty="0" smtClean="0"/>
              <a:t> </a:t>
            </a:r>
            <a:r>
              <a:rPr lang="en-US" dirty="0" err="1" smtClean="0"/>
              <a:t>Hingorani</a:t>
            </a:r>
            <a:r>
              <a:rPr lang="en-US" dirty="0" smtClean="0"/>
              <a:t> (Y9227654)</a:t>
            </a:r>
          </a:p>
          <a:p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Ajmera</a:t>
            </a:r>
            <a:r>
              <a:rPr lang="en-US" dirty="0" smtClean="0"/>
              <a:t> (Y</a:t>
            </a:r>
            <a:r>
              <a:rPr lang="en-IN" dirty="0" smtClean="0"/>
              <a:t>9451)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library in Haskell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908720"/>
            <a:ext cx="7772400" cy="1143000"/>
          </a:xfrm>
        </p:spPr>
        <p:txBody>
          <a:bodyPr/>
          <a:lstStyle/>
          <a:p>
            <a:r>
              <a:rPr lang="en-US" dirty="0" smtClean="0"/>
              <a:t>KNN Classifier 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4688" y="332656"/>
            <a:ext cx="319199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3068960"/>
            <a:ext cx="8496944" cy="4861520"/>
          </a:xfrm>
        </p:spPr>
        <p:txBody>
          <a:bodyPr/>
          <a:lstStyle/>
          <a:p>
            <a:r>
              <a:rPr lang="en-US" dirty="0" smtClean="0"/>
              <a:t>K-Nearest Neighbor classification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 smtClean="0"/>
              <a:t>method for classifying objects based on closest training examples in the feature </a:t>
            </a:r>
            <a:r>
              <a:rPr lang="en-IN" dirty="0" smtClean="0"/>
              <a:t>space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function is only approximated locally </a:t>
            </a:r>
            <a:endParaRPr lang="en-IN" dirty="0" smtClean="0"/>
          </a:p>
          <a:p>
            <a:r>
              <a:rPr lang="en-US" dirty="0" smtClean="0"/>
              <a:t>d</a:t>
            </a:r>
            <a:r>
              <a:rPr lang="en-US" dirty="0" smtClean="0"/>
              <a:t>istance metric used is “Euclidean distance”</a:t>
            </a:r>
          </a:p>
          <a:p>
            <a:r>
              <a:rPr lang="en-US" dirty="0" smtClean="0"/>
              <a:t>n</a:t>
            </a:r>
            <a:r>
              <a:rPr lang="en-US" dirty="0" smtClean="0"/>
              <a:t>umber of neighbors can be altered</a:t>
            </a:r>
          </a:p>
          <a:p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920880" cy="1368152"/>
          </a:xfrm>
        </p:spPr>
        <p:txBody>
          <a:bodyPr>
            <a:noAutofit/>
          </a:bodyPr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2780928"/>
            <a:ext cx="7772400" cy="4572000"/>
          </a:xfrm>
        </p:spPr>
        <p:txBody>
          <a:bodyPr/>
          <a:lstStyle/>
          <a:p>
            <a:r>
              <a:rPr lang="en-US" dirty="0" smtClean="0"/>
              <a:t>Probabilistic classifier based on </a:t>
            </a:r>
            <a:r>
              <a:rPr lang="en-US" dirty="0" err="1" smtClean="0"/>
              <a:t>Bayes</a:t>
            </a:r>
            <a:r>
              <a:rPr lang="en-US" dirty="0" smtClean="0"/>
              <a:t>’ theorem</a:t>
            </a:r>
          </a:p>
          <a:p>
            <a:r>
              <a:rPr lang="en-US" dirty="0" smtClean="0"/>
              <a:t>Independent feature model</a:t>
            </a:r>
          </a:p>
          <a:p>
            <a:r>
              <a:rPr lang="en-US" dirty="0" err="1" smtClean="0"/>
              <a:t>prob</a:t>
            </a:r>
            <a:r>
              <a:rPr lang="en-US" dirty="0" smtClean="0"/>
              <a:t> of a category * </a:t>
            </a:r>
            <a:r>
              <a:rPr lang="en-US" dirty="0" err="1" smtClean="0"/>
              <a:t>p</a:t>
            </a:r>
            <a:r>
              <a:rPr lang="en-US" dirty="0" err="1" smtClean="0"/>
              <a:t>rob</a:t>
            </a:r>
            <a:r>
              <a:rPr lang="en-US" dirty="0" smtClean="0"/>
              <a:t> of feature to be in category</a:t>
            </a:r>
          </a:p>
          <a:p>
            <a:r>
              <a:rPr lang="en-US" dirty="0" smtClean="0"/>
              <a:t>maximum </a:t>
            </a:r>
            <a:r>
              <a:rPr lang="en-US" dirty="0" err="1" smtClean="0"/>
              <a:t>prob</a:t>
            </a:r>
            <a:r>
              <a:rPr lang="en-US" dirty="0" smtClean="0"/>
              <a:t> for a category gives the resultant category</a:t>
            </a:r>
          </a:p>
          <a:p>
            <a:r>
              <a:rPr lang="en-US" dirty="0" smtClean="0"/>
              <a:t>Feature space can be multi-dimensional</a:t>
            </a:r>
          </a:p>
          <a:p>
            <a:r>
              <a:rPr lang="en-US" dirty="0" smtClean="0"/>
              <a:t>Distribution can be </a:t>
            </a:r>
            <a:r>
              <a:rPr lang="en-US" dirty="0" err="1" smtClean="0"/>
              <a:t>guassian</a:t>
            </a:r>
            <a:r>
              <a:rPr lang="en-US" dirty="0" smtClean="0"/>
              <a:t>/</a:t>
            </a:r>
            <a:r>
              <a:rPr lang="en-US" dirty="0" err="1" smtClean="0"/>
              <a:t>poisson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76672"/>
            <a:ext cx="4241651" cy="217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72400" cy="1143000"/>
          </a:xfrm>
        </p:spPr>
        <p:txBody>
          <a:bodyPr/>
          <a:lstStyle/>
          <a:p>
            <a:r>
              <a:rPr lang="en-US" dirty="0" smtClean="0"/>
              <a:t>Latent Semantic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2286000"/>
            <a:ext cx="7772400" cy="4572000"/>
          </a:xfrm>
        </p:spPr>
        <p:txBody>
          <a:bodyPr/>
          <a:lstStyle/>
          <a:p>
            <a:r>
              <a:rPr lang="en-US" dirty="0" smtClean="0"/>
              <a:t>Technique of Natural Language </a:t>
            </a:r>
            <a:r>
              <a:rPr lang="en-US" dirty="0" err="1" smtClean="0"/>
              <a:t>Procesing</a:t>
            </a:r>
            <a:endParaRPr lang="en-US" dirty="0" smtClean="0"/>
          </a:p>
          <a:p>
            <a:r>
              <a:rPr lang="en-US" dirty="0" err="1" smtClean="0"/>
              <a:t>Vectorial</a:t>
            </a:r>
            <a:r>
              <a:rPr lang="en-US" dirty="0" smtClean="0"/>
              <a:t> semantics and dimensionality reduction</a:t>
            </a:r>
          </a:p>
          <a:p>
            <a:r>
              <a:rPr lang="en-US" dirty="0" smtClean="0"/>
              <a:t>Analyzes relationships betweens terms and documents</a:t>
            </a:r>
          </a:p>
          <a:p>
            <a:r>
              <a:rPr lang="en-US" dirty="0" smtClean="0"/>
              <a:t>Create a term by document matrix with </a:t>
            </a:r>
            <a:r>
              <a:rPr lang="en-US" dirty="0" err="1" smtClean="0"/>
              <a:t>tfidf</a:t>
            </a:r>
            <a:r>
              <a:rPr lang="en-US" dirty="0" smtClean="0"/>
              <a:t> scores</a:t>
            </a:r>
          </a:p>
          <a:p>
            <a:r>
              <a:rPr lang="en-US" dirty="0" smtClean="0"/>
              <a:t>SVD decomposition of matrix</a:t>
            </a:r>
          </a:p>
          <a:p>
            <a:r>
              <a:rPr lang="en-US" dirty="0" smtClean="0"/>
              <a:t>Reduce it to ‘n’ topics</a:t>
            </a:r>
          </a:p>
          <a:p>
            <a:r>
              <a:rPr lang="en-US" dirty="0" smtClean="0"/>
              <a:t>Get respective vector of terms and documents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96752"/>
            <a:ext cx="7772400" cy="1143000"/>
          </a:xfrm>
        </p:spPr>
        <p:txBody>
          <a:bodyPr/>
          <a:lstStyle/>
          <a:p>
            <a:r>
              <a:rPr lang="en-US" dirty="0" smtClean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3717032"/>
            <a:ext cx="7772400" cy="4572000"/>
          </a:xfrm>
        </p:spPr>
        <p:txBody>
          <a:bodyPr/>
          <a:lstStyle/>
          <a:p>
            <a:r>
              <a:rPr lang="en-US" dirty="0" smtClean="0"/>
              <a:t>Distance metric is “Euclidean Distance”</a:t>
            </a:r>
          </a:p>
          <a:p>
            <a:r>
              <a:rPr lang="en-US" dirty="0" smtClean="0"/>
              <a:t>Divides observations into k-sets</a:t>
            </a:r>
          </a:p>
          <a:p>
            <a:r>
              <a:rPr lang="en-US" dirty="0" err="1" smtClean="0"/>
              <a:t>Centroids</a:t>
            </a:r>
            <a:r>
              <a:rPr lang="en-US" dirty="0" smtClean="0"/>
              <a:t> are used to identify cluster</a:t>
            </a:r>
          </a:p>
          <a:p>
            <a:r>
              <a:rPr lang="en-US" dirty="0" smtClean="0"/>
              <a:t>Associate all points with nearest </a:t>
            </a:r>
            <a:r>
              <a:rPr lang="en-US" dirty="0" err="1" smtClean="0"/>
              <a:t>centroid</a:t>
            </a:r>
            <a:r>
              <a:rPr lang="en-US" dirty="0" smtClean="0"/>
              <a:t> out of k points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692696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</TotalTime>
  <Words>151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Machine Learning library in Haskell</vt:lpstr>
      <vt:lpstr>KNN Classifier </vt:lpstr>
      <vt:lpstr>Naive Bayes  Classifier</vt:lpstr>
      <vt:lpstr>Latent Semantic Analysis</vt:lpstr>
      <vt:lpstr>K-Means clustering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divyanshu</dc:creator>
  <cp:lastModifiedBy>divyanshu</cp:lastModifiedBy>
  <cp:revision>8</cp:revision>
  <dcterms:created xsi:type="dcterms:W3CDTF">2013-04-16T22:41:35Z</dcterms:created>
  <dcterms:modified xsi:type="dcterms:W3CDTF">2013-04-17T00:00:15Z</dcterms:modified>
</cp:coreProperties>
</file>