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0" r:id="rId3"/>
    <p:sldId id="259" r:id="rId4"/>
    <p:sldId id="258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4358-C73F-4D6C-AD89-86FF686583FE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8F7C-C259-4390-9F1D-00EFCB47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8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4358-C73F-4D6C-AD89-86FF686583FE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8F7C-C259-4390-9F1D-00EFCB47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4358-C73F-4D6C-AD89-86FF686583FE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8F7C-C259-4390-9F1D-00EFCB47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5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4358-C73F-4D6C-AD89-86FF686583FE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8F7C-C259-4390-9F1D-00EFCB47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4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4358-C73F-4D6C-AD89-86FF686583FE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8F7C-C259-4390-9F1D-00EFCB47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5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4358-C73F-4D6C-AD89-86FF686583FE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8F7C-C259-4390-9F1D-00EFCB47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6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4358-C73F-4D6C-AD89-86FF686583FE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8F7C-C259-4390-9F1D-00EFCB47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9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4358-C73F-4D6C-AD89-86FF686583FE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8F7C-C259-4390-9F1D-00EFCB47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0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4358-C73F-4D6C-AD89-86FF686583FE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8F7C-C259-4390-9F1D-00EFCB47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4358-C73F-4D6C-AD89-86FF686583FE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8F7C-C259-4390-9F1D-00EFCB47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3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4358-C73F-4D6C-AD89-86FF686583FE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8F7C-C259-4390-9F1D-00EFCB47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0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F4358-C73F-4D6C-AD89-86FF686583FE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8F7C-C259-4390-9F1D-00EFCB47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2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0728"/>
            <a:ext cx="8853464" cy="4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73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87375"/>
            <a:ext cx="7613650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14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94115"/>
            <a:ext cx="8770114" cy="500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60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75"/>
            <a:ext cx="9036496" cy="468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69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867334" cy="448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2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441325"/>
            <a:ext cx="8826500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00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8936"/>
            <a:ext cx="9161448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00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75"/>
            <a:ext cx="8852512" cy="547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4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577850"/>
            <a:ext cx="90551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06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52450"/>
            <a:ext cx="80327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10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8195"/>
            <a:ext cx="8748464" cy="56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55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775"/>
            <a:ext cx="9023329" cy="546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10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2024-12-31T06:05:20Z</dcterms:created>
  <dcterms:modified xsi:type="dcterms:W3CDTF">2024-12-31T06:17:03Z</dcterms:modified>
</cp:coreProperties>
</file>