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A67B4CC-9FC7-4A53-8AC9-0D6F45FD5FC9}">
  <a:tblStyle styleId="{6A67B4CC-9FC7-4A53-8AC9-0D6F45FD5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1E448E-A810-4A74-89DE-F07CE80478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7T08:44:57.43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5840 4371 165 0,'1'-3'7'0,"0"0"102"16,-1-1-96-16,0 1-5 15,0 0 35-15,0 1 13 16,0 1-20-16,0 0-18 16,0 1-11-16,0 0-9 0,0 0-3 15,0 2 1-15,3 5 3 0,0 1 2 16,4 2 0 0,0 3 0-16,4 0-2 0,3 1 1 15,0 0-1 1,5 1 0-16,1 0 1 0,2 0 1 15,0-2 0-15,3 1 1 16,0-3-1-16,1 1 4 16,0-3-2-16,1 0 0 15,2-1 2-15,-1-1-1 16,3 1-2-16,0 0 1 16,0-1-2-16,2-1-1 15,-1-1 2-15,-2-1-2 0,2-1 1 0,-4-3 1 16,3 0 0-1,-3 0-2-15,0 0 1 16,1 0 0-16,-3-2 0 16,1-1-1-16,1-2 1 0,-1 0-1 15,2 2 1-15,1-3 1 16,1-1-4-16,2 2 4 16,0-2-2-16,3-1 0 15,-3 1 0-15,2 0 1 16,-1 1 0-16,-2-1-2 0,1 1 2 15,-1 1-1 1,1-2 0-16,0 1 0 0,0-1 1 16,1 0-1-16,-3 1 0 15,1-1-1-15,0 2 2 0,1 0-1 16,1 2-1 0,1 0 1-16,3 1 0 0,-2-1 0 15,3 1 0-15,1 0 0 16,0 1 0-16,2 1 0 15,0 0 0-15,0 0 0 16,-2-2 0-16,1 4 0 16,-1 1 0-16,0 3 1 0,2-2-3 15,0 2 3-15,0-1-2 16,-3 0 1-16,1 0 0 16,-2 2 0-16,-4-2 0 15,-1 2-1-15,-4 2 1 16,-1-2 1-16,-6 1-1 0,-1 0-1 15,-4 1 1-15,-1 0 0 16,-1-2 0-16,-2 0 0 16,-3-3 0-16,0-2 0 15,-3-2 0-15,1 0 0 16,0 0 0-16,2-6 0 16,4-4 0-16,4-5 0 0,4-2 0 15,5-2 0-15,1-4 1 16,6 1-2-16,-2-1 1 15,-1 3 0-15,2 2-2 16,0-1 2-16,1 5 0 16,-1-1 0-16,1 2 0 0,2 3-1 15,-1 0 1-15,3 3 1 16,-3 1-2-16,2 4 1 16,-2 1-1-16,0 1 1 15,0 0 0-15,-3 3-1 16,-1 3 1-16,0 1 0 0,-4 1 0 15,-2 1-1-15,-3 1 1 16,0 0 0-16,0 1-1 16,-1-1 1-16,3-2-1 15,1 1 2-15,2 0 0 16,0-2-1-16,-1 0 0 0,3-1 0 0,-4-1 0 16,3 0 0-1,1 0 1-15,1-2-2 16,0 0 2-16,2-1-1 15,-2 0-1-15,2-2 2 16,-3 2-1-16,-3-2 0 0,0 0 0 16,-3 0 0-16,0 0 0 15,-3 0 0-15,1 0 1 16,0-2-1-16,-1 0 0 16,1-1 0-16,-1 0 1 0,0 0-1 15,-3-1 1-15,0 2-2 16,-1-1 2-16,-2-2-1 15,-3 3-1-15,-1-1 2 16,-1-2 1-16,-2 2-2 16,-1 0 3-16,-1-1 20 15,-1 0-11-15,1-1-7 0,-4 1 6 16,1-1 14-16,-2 0-4 16,0 0 4-16,0-1-12 15,0-1 4-15,0 2-13 16,0 0 0-16,0 1-2 15,-2 2-2-15,1 0-3 0,-3 0-33 16,-2 2-68-16,-6-3-131 16</inkml:trace>
  <inkml:trace contextRef="#ctx0" brushRef="#br0" timeOffset="632.8869">7144 4852 543 0,'-2'0'33'0,"0"-2"-28"0,2-1-10 16,2 3-3-16,7-1 4 16,4 1 5-16,2 0 0 15,2 1-1-15,2 7 0 16,-2 6 0-16,-3 4-3 15,-2 3-1-15,-4 1 0 0,-1-1 1 16,-3-4 2-16,-1-6 3 16,-2-2 0-16,1-7 0 15,-2-2 3-15,0 0 33 16,0-4 27-16,0-8-39 0,0-1-20 16,0-7 0-16,0-2-4 15,0-1-1-15,4-3-2 16,3 6 1-16,2 0-4 0,-1 4 2 15,1 5-1 1,3 5-6-16,-2 3-51 0,1 1-33 16,2 2-21-16,0 0-100 0</inkml:trace>
  <inkml:trace contextRef="#ctx0" brushRef="#br0" timeOffset="1456.8262">7573 4860 423 0,'0'0'18'16,"0"0"-9"-16,0 0 5 16,0 0 28-16,0 0-14 15,0 0-13-15,-19-28-11 16,13 26 1-16,-3 1 2 0,-1 1-8 15,-1 0 4 1,-1 0-7-16,2 6 3 0,0 3 0 16,1 3 1-16,2 2-7 15,4 2-2-15,3-4-14 16,0 0 10-16,0-3 1 16,2-5 8-16,5-2 2 15,-2-2 0-15,3 0 2 0,-1 0 0 16,1-6 2-16,-1-2 2 15,0-1-4-15,0 3 2 16,-4 0-2-16,-2 2 1 16,1 1 0-16,-2 3 2 15,0 0-3-15,1 0-4 0,2 0 1 16,0 1 0-16,2 3 0 16,3 1 1-16,0 0 1 15,3-1-1-15,-1 0 1 16,-2 0 1-16,-2-3 0 15,1 0-1-15,-1-1 3 16,-3 0-1-16,0 0 6 0,0-1 14 16,1-2-4-16,0-2-11 15,2 0-1-15,-1-1-3 16,2 1-3-16,0 1 1 16,-1 3-1-16,1-1 1 0,0 2-2 15,-1 0 2-15,1 0-1 16,-2 2 0-16,2 2 0 15,0 0 1-15,-3 2-1 16,2 0 0-16,-2 2 1 16,-1-2-1-16,0-1 1 0,-2-1-1 15,1 0 2 1,-2-3-1-16,0-1 5 0,0 0 7 16,0-5 58-16,0-2-33 15,0-3-31-15,0-2-5 16,0 1 0-16,0-1 0 15,1 3-1-15,3 0-3 0,2 3 2 16,1 1-3-16,0 1 0 0,2 4-10 16,2 0-37-1,-1 0 8-15,-2 4 19 0,2 4 8 16,1 3-13 0,-1 0-19-16,0 1-23 0,0 0-20 15,0-2 11-15,0-1-84 16</inkml:trace>
  <inkml:trace contextRef="#ctx0" brushRef="#br0" timeOffset="2212.685">8021 4888 363 0,'0'0'34'0,"0"0"-15"16,0 0-5-16,0 0 10 15,-39-21-13-15,26 19-12 16,0 2-1-16,1 0 2 16,2 2-2-16,1 5-28 15,4 2-33-15,2 0-23 16,3-1 8-16,0-2-24 0,6-4 40 16,5 0 64-16,0-2 42 15,0 0 0-15,0 0 11 16,-1-2-2-16,-2 2-14 15,1 0-5-15,-2 0-24 16,-1 0-7-16,1 5-5 0,0 5 2 16,-1 2 3-16,2 2-1 15,-1 3-22-15,2 1 1 16,-3 2 17-16,1-1 0 0,-2 3 2 16,-1 1 2-16,-3-3 1 15,-1-2-1 1,0-3 3-16,-3-4 2 0,-5-3 37 15,-3-7 30-15,1-1-48 16,0 0-3-16,0-5 0 16,0-5-15-16,2-2-1 15,1-2-6-15,4-3 0 16,1 0 1-16,2-2-1 0,3-1-3 16,8 0 0-16,5 0 2 15,3 0-5-15,3 1-1 16,1 1 5-16,0 2 0 15,0 0 1-15,0 3 0 16,-2 0 0-16,0 1 0 0,-4-1 1 16,-1 2-1-16,-3 0 1 15,-6 2 0-15,-1 0 0 16,-5 1 2-16,-1 3 8 16,0 0 5-16,-3 1-1 15,-2-2-2-15,-2 4-6 0,-1 0-4 16,1 2-3-16,0 0-2 15,-1 0 1-15,0 10-1 16,2 0 1-16,0 6-3 16,4 3-5-16,0 3-3 0,2-1-3 0,3-2 1 15,6-3 6 1,2-2 2-16,5-5 2 0,2-5 1 16,3-1 8-1,5-3-3-15,1 0 2 0,1 0-4 16,-2-7 5-16,-5-3-195 15</inkml:trace>
  <inkml:trace contextRef="#ctx0" brushRef="#br0" timeOffset="16822.5954">4410 5099 480 0,'0'-4'1'0,"0"4"-2"16,0 0-10-16,0 3-2 16,0 7 6-16,0 5 6 0,0 5 0 15,0 6 1-15,0 7 1 16,1 9 4-16,3 8-3 16,3 7-1-16,0 11 0 15,-1 9 2-15,1 9 1 16,0 7-1-16,-1 9 2 0,-1 7 4 15,-2 8 1-15,1 9 5 16,-3 11-7-16,0 9 1 16,-1 10 2-16,0 12-2 15,-6 4-3-15,-2 0 0 16,-1-3 0-16,2-7-2 0,-2-16 1 16,2-18-1-16,2-16 0 15,2-18 0-15,-1-14 0 16,3-11-1-16,-1-6 26 15,2-7-8-15,0-6-6 0,-1-4-9 16,-1-3 0-16,2-8-5 16,0-5 0-16,-2-9 1 15,0-4-2-15,2-7 1 16,-1-3-1-16,-1-7 0 16,1 0-38-16,-2-10-25 15,-1-10-18-15,-2-5-67 0</inkml:trace>
  <inkml:trace contextRef="#ctx0" brushRef="#br0" timeOffset="17711.4924">3258 6082 344 0,'0'0'90'0,"0"0"-77"15,0 0-7 1,0 0-9-16,0 0 3 16,0 0-1-16,29-10 0 0,-12 9 1 0,4 1-1 15,7 0 0 1,6-1 1-16,8 1 1 16,7-1-1-16,8-2 1 15,10-2-2-15,7 0 2 16,5 0-2-16,9-2 1 15,5 2-1-15,3-1 1 16,2 2 0-16,4 1 0 0,2-1 1 16,2 1 0-16,1 0-1 15,2 1 2-15,2 0-2 16,0 1 2-16,3 0-3 16,1 1 2-16,1-1 0 0,-2 2 1 15,-2 2 0-15,-3 3 1 16,-6-2-1-16,-2 0-2 15,-7 0 0-15,-8-2 0 16,-6 0 1-16,-7-1 16 16,-4-1-4-16,-8 0 11 0,-2 0-1 15,-6 1 2-15,-2-1-11 16,-6-1-6-16,-7 2-4 16,-7-1-3-16,-10 0-1 15,-12 0 0-15,-9 0 3 0,-19 0-29 16,-12 0-114-16</inkml:trace>
  <inkml:trace contextRef="#ctx0" brushRef="#br0" timeOffset="19432.2401">3803 5374 412 0,'0'0'66'0,"0"0"-53"16,0 0-4-16,0 0 7 15,0 0 5-15,0 0-7 0,0 0-13 16,-3 28-3 0,-3 0 1-16,3 8 4 15,-4 9 2-15,3 5-7 16,-2 3 6-16,2-1-1 16,1-1-4-16,0-6 1 0,3-8 0 15,0-6-2-15,0-9 1 16,6-8 0-16,1-4-1 15,0-5 1-15,3-5 2 16,2 0 3-16,2-10 0 0,2-2 0 16,1-4-2-16,0 0-1 15,-3-1-2-15,-3 0 3 16,-4-1-6-16,-5 0-35 16,-2 1-52-16,-9 1-252 15</inkml:trace>
  <inkml:trace contextRef="#ctx0" brushRef="#br0" timeOffset="19650.863">3597 5646 545 0,'0'0'30'15,"0"0"-9"1,0 0-22-16,0 0-8 0,0 0 2 15,39-9 12-15,-1-6 17 16,12-5-3-16,9-5-14 16,8 0-4-1,-2-1 0-15,-6 1-49 0,-7 0-338 16</inkml:trace>
  <inkml:trace contextRef="#ctx0" brushRef="#br0" timeOffset="20397.5729">4749 5450 270 0,'0'0'3'16,"0"0"-5"-16,14-32 5 16,-11 23 4-16,-3-1 68 0,0 3 12 15,-1 0-30-15,-4 2-11 16,-2 0-7-16,-1 2-12 16,0 2-16-16,0 1 2 15,-1 0-1-15,0 4-7 16,3 7-5-16,1 5-2 15,2 5 0-15,3 6 0 16,0 7-2-16,3 3 4 16,7 6 1-16,2 5 1 0,-1-1-1 15,1-1-1-15,-4-1 0 16,-1-8 2-16,-2-4-2 16,-5-8-1-16,0-4 0 15,-6-4 1-15,-7-4-3 16,-1 1 14-16,-7-4-9 0,-2-1 7 0,-1-4-8 15,-1-4-2 1,2-1-25-16,1-6-31 0,5-6 6 16,4-5-5-1,3-7-100-15,5-1-164 16</inkml:trace>
  <inkml:trace contextRef="#ctx0" brushRef="#br0" timeOffset="20553.8873">4564 5671 401 0,'0'0'145'0,"0"0"-127"16,0 0-21 0,37-20 3-16,-13 10 6 0,4-1 19 15,6-1-15-15,4 1-5 16,6 0-4-16,-5 2 1 16,-1 6-8-16,-8 2-181 15</inkml:trace>
  <inkml:trace contextRef="#ctx0" brushRef="#br0" timeOffset="20776.0469">4952 5773 610 0,'0'0'21'0,"0"0"-45"0,32 10 22 16,-15-5 4-16,5 1-1 15,0 2 0-15,-2 5-1 16,-1 1-1-16,-4 0 2 16,-5 1-2-16,-7-2-87 15,-3-3-34-15,-3-2-124 16</inkml:trace>
  <inkml:trace contextRef="#ctx0" brushRef="#br0" timeOffset="21031.6292">5076 5697 639 0,'0'0'8'0,"0"0"-5"16,0 0-11-1,0 0 1-15,-17 35 10 16,10-12-2-16,0 6 0 15,-2 3-1-15,0 0-5 0,2-4-80 16,0-3-25-16,1-6-56 16,0-7 46-16,3-9 27 15</inkml:trace>
  <inkml:trace contextRef="#ctx0" brushRef="#br0" timeOffset="21352.1083">5310 5326 648 0,'0'0'7'16,"0"0"-9"-16,0 0 9 0,0 0-2 15,0 0 5-15,-33 26-9 16,23-3-1-16,-1 6 0 16,4 8 2-16,4 7-3 15,2 6 1-15,1 0 0 16,0-2-1-16,6-5 0 16,3-7-2-16,1-9-1 0,1-10 1 15,1-7-1-15,2-4 3 16,-1-6-2-16,-1 0-27 15,-1-10-81-15,-4-3-174 16</inkml:trace>
  <inkml:trace contextRef="#ctx0" brushRef="#br0" timeOffset="21658.7095">5477 5424 613 0,'0'0'25'16,"0"0"-23"-16,0 0-8 16,0 0 4-16,0 0 12 0,0 31 2 15,0-12-6 1,0 5-5-16,0 5 1 0,0 2-2 16,4-2 1-16,-1 1-1 15,2-4 1-15,2-7-2 16,-2-3 0-16,3-8 1 15,1-3-1-15,1-3 0 0,0-2 1 16,2 0 2-16,3-8-1 16,-2-2-9-16,-1-4-84 15,-5-1-28-15,-4-2-123 16</inkml:trace>
  <inkml:trace contextRef="#ctx0" brushRef="#br0" timeOffset="21866.6211">5385 5579 553 0,'0'0'48'0,"0"0"-49"16,0 0-1 0,30-7 4-16,-8-1 9 15,2 0 17-15,2-1-15 16,3-1-10-16,3 0-2 15,-2-1-1-15,-1-3 0 16,-4-2-113-16,-7-2-152 0</inkml:trace>
  <inkml:trace contextRef="#ctx0" brushRef="#br0" timeOffset="22116.2208">5653 5310 644 0,'0'0'7'16,"27"1"-19"-16,-5 2 13 16,5 2 2-16,0 4 3 15,1 4 0-15,-6 9 0 0,-6 10 1 16,-12 10-2 0,-4 12-1-16,-15 7 2 15,-10 4-4-15,-12-1-2 16,-4-8-30-16,-2-6-42 15,1-12-21-15,3-14-153 0</inkml:trace>
  <inkml:trace contextRef="#ctx0" brushRef="#br0" timeOffset="22987.8571">3425 6406 454 0,'0'0'55'16,"0"0"-38"-16,0 0-15 15,0 0-6-15,0 0 2 16,0 0-3-16,0 0 2 16,31 0 9-16,-6 0 13 15,4-2-8-15,1-1-9 16,0-2 1-16,-3 2 0 15,-4-4-6-15,-6 1-114 0,-4-1-218 16</inkml:trace>
  <inkml:trace contextRef="#ctx0" brushRef="#br0" timeOffset="23289.3479">3753 6279 595 0,'0'0'7'16,"0"0"-13"-16,31-18 5 0,-17 15 4 16,0 3-2-1,-4 0 3-15,-6 11-4 0,-3 7 0 16,-1 9 0-16,-12 10-2 0,-9 3 7 16,0 1 1-1,-1-4-3-15,5-6-2 16,5-11-1-16,8-7-1 15,4-8-3-15,1-5 2 16,12 0 1-16,6 0 8 16,10-8 25-16,6-2-22 0,6-5-9 15,5 3 1-15,-2 1-8 16,-6 1-101-16,-6 2-164 16</inkml:trace>
  <inkml:trace contextRef="#ctx0" brushRef="#br0" timeOffset="23812.378">3486 7040 546 0,'0'0'53'16,"0"0"-41"-16,0 0-12 15,0 0-10-15,0 0 4 0,0 0 2 16,27 2 7 0,-2-4 4-16,4-3-1 0,1-1-2 15,0 1-1 1,-1-1-2-16,-4 2 0 16,-5-1-4-16,-9 2-112 0,-2-4-149 15</inkml:trace>
  <inkml:trace contextRef="#ctx0" brushRef="#br0" timeOffset="24047.6028">3798 6872 667 0,'0'0'20'0,"0"0"-14"15,0 0-10-15,0 0 4 0,0 0 6 16,0 0 5-1,0 0-11-15,12 38 2 16,-6-15-2-16,1 9 3 16,-4 7-1-16,0 6-2 15,-3 1 3-15,0-3-4 16,0-4-17-16,-3-8-88 16,3-11-118-16</inkml:trace>
  <inkml:trace contextRef="#ctx0" brushRef="#br0" timeOffset="24637.9848">3712 7655 438 0,'0'0'216'15,"0"0"-201"-15,0 0-22 0,0 0 5 16,42-29 3-1,-15 23 0-15,0 4 1 0,3 2-3 16,-5 3 0 0,-3 11 0-16,-7 4 0 15,-10 9-4-15,-5 0 2 0,-8 0 2 16,-8-2-11-16,-5-4-18 16,-3-6 30-16,-2-9 8 15,-1-6 33-15,0 0-9 16,0-6-12-16,4-8 3 15,4-3-3-15,8-3-1 0,9-4-18 16,5-5-7-16,13-2-10 16,6-1-104-16,2 1-365 15</inkml:trace>
  <inkml:trace contextRef="#ctx0" brushRef="#br0" timeOffset="25197.1741">3731 8323 50 0,'0'0'589'16,"0"0"-578"-1,0 0-21-15,0 0 0 0,3 36 8 16,-2-14 6-16,0 8-1 16,1 8-5-16,-2 3 2 15,0 1-83-15,0-4-123 16</inkml:trace>
  <inkml:trace contextRef="#ctx0" brushRef="#br0" timeOffset="25725.6827">3466 9253 742 0,'0'0'15'16,"0"0"-13"-16,0 0-12 0,0 0-2 16,0 0 12-16,39-11 2 0,-22 16-5 15,-4 7 2 1,-3 8-1-16,-9 9-2 15,-1 7-1-15,-11 7 4 16,-9 4 1-16,-4-2 0 16,1-5 0-16,5-9 3 0,4-12-3 15,6-5 2-15,4-10 5 16,4-3 5-16,7-1-9 16,12-4-8-16,11-8 6 15,10-4 7-15,14-4-7 16,6-1 0-16,-1-1-5 0,-1 0-49 15,-9 1-88-15</inkml:trace>
  <inkml:trace contextRef="#ctx0" brushRef="#br0" timeOffset="26919.0308">4393 8406 11 0,'0'0'234'15,"0"0"-203"-15,0 0-13 0,0 0 34 16,0 0 20 0,0 0-16-16,0 0-31 0,0 0-15 15,0 0-10-15,0 0-1 0,0 0 0 16,0 0 0 0,0 0 1-16,12 41 7 0,-10-14-1 15,-1 6 4 1,-1 6-4-16,0 6-4 0,0 4-1 15,0 6-2-15,0 1 2 16,0 2 1-16,0 3-2 16,2 2 1-16,-1 3-1 15,-1 2 0-15,0 5 9 16,0 4 16-16,-1 4-17 16,-4 1-1-16,-3 0-3 0,2 2 0 15,2-2-4-15,4-6 1 16,0-1-2-16,-2-4 2 15,8-6-2-15,1-5 3 16,0-1-3-16,1-2 2 16,-3-2 0-16,-1-2 0 0,-3-1 1 15,-1-3 0-15,0-5-1 16,0-5-1-16,0-4 1 16,0-6 0-16,-1-2-1 15,1-4 1-15,0-1-1 16,0-1 0-16,0-1 0 15,0 1 0-15,0-4 1 0,0-2 0 16,-2-5 5-16,2-4 17 16,0-1-18-16,0-5-4 0,0 0-2 15,0-6-1-15,0-6 6 16,0-7-33-16,0-4-79 0</inkml:trace>
  <inkml:trace contextRef="#ctx0" brushRef="#br0" timeOffset="28629.3778">4971 6201 163 0,'0'-5'124'16,"0"2"-84"-16,0-2 3 15,0 2 13-15,0-1-5 0,0 1-13 16,-1 3-10-1,1-2 3-15,-2 2-7 16,2 0-3-16,0 0-9 16,0 0-12-16,0 0-4 15,0 5-6-15,0 2 6 0,3 6 2 16,1 4 3-16,1 3-1 16,-4 1-1-16,1 2 4 15,0-3-5-15,-2-3 6 16,0-4-1-16,0-3-2 0,0-5 0 15,2-2-5-15,-1-3-77 16,4 0-22-16,2-3-93 16</inkml:trace>
  <inkml:trace contextRef="#ctx0" brushRef="#br0" timeOffset="28883.7609">5193 6173 493 0,'0'0'6'0,"0"0"-2"0,0 0-7 15,0 0 6-15,0 0 4 0,0 0 1 16,-22 41-6 0,17-21-2-16,-3 7-1 15,-1 3 2-15,-3 5-1 16,0 1 2-16,1-2-2 15,-1-5 1-15,4-5-1 0,0-7-1 16,6-5-1-16,2-7-61 16,0-4-138-16</inkml:trace>
  <inkml:trace contextRef="#ctx0" brushRef="#br0" timeOffset="29186.6832">5297 6332 518 0,'0'0'4'0,"0"0"-6"15,0 0 1-15,-32 21 4 0,28-11-3 16,3 0-1 0,1 1-3-16,8 1 2 15,7 1 0-15,3 2 1 0,3 0 1 16,-1-2 1-16,0 2-1 15,-5 0 0-15,-3-1 1 16,-6 2 1-16,-5-2 0 16,-1 0-1-16,-10 2 3 15,-4-4-3-15,-6 0 1 16,0-3-3-16,-1-3-6 0,1-6-25 16,6 0-58-16,-1-12-171 15</inkml:trace>
  <inkml:trace contextRef="#ctx0" brushRef="#br0" timeOffset="29364.424">5280 6345 532 0,'0'0'-6'16,"31"-20"4"-16,-3 9 3 15,6-2-1-15,7-1 3 16,1 2-3-16,-4-1 1 15,-3 2-4-15,-11-1-304 16</inkml:trace>
  <inkml:trace contextRef="#ctx0" brushRef="#br0" timeOffset="29832.8742">4970 6898 363 0,'0'0'156'16,"0"0"-137"-16,0 0-11 16,0 0-1-16,0 0 2 0,0 0-13 15,0 0-3-15,0 0 6 16,11 41 3 0,1-22-2-16,-1 1-6 15,0-2-68-15,1-5-73 0,-2-3-39 16</inkml:trace>
  <inkml:trace contextRef="#ctx0" brushRef="#br0" timeOffset="30034.0203">5183 6874 506 0,'0'0'41'15,"0"0"-40"-15,0 0-8 16,0 0 7-16,-16 35 1 15,8-13 0-15,0 7 0 0,-2 5-1 16,1 7 1 0,1 1-3-16,-1-2-50 15,1-3-70-15,0-5-96 16</inkml:trace>
  <inkml:trace contextRef="#ctx0" brushRef="#br0" timeOffset="30336.2081">5271 7060 580 0,'0'0'3'0,"0"0"-5"15,0 0 1-15,0 0 1 16,0 0-3-16,-11 28-2 15,19-16 0-15,5 2 3 16,3 0 1-16,0 2 1 16,-2-1 0-16,-1-1 0 15,-4 0-1-15,-5 0 1 0,-4 1 1 16,-1-1-1 0,-11 1 2-16,-3 0-1 15,-2-5-2-15,2-3-27 0,0-4-13 16,4-3-42-16,2-4-149 15</inkml:trace>
  <inkml:trace contextRef="#ctx0" brushRef="#br0" timeOffset="30502.4151">5243 7064 532 0,'0'0'10'0,"0"0"-18"0,32-22 9 16,-9 10 2-16,9-2-2 15,7-3 2-15,1 2-2 0,4-4-2 16,-8 0 0 0,-5 2-385-16</inkml:trace>
  <inkml:trace contextRef="#ctx0" brushRef="#br0" timeOffset="30899.4042">4932 7501 580 0,'0'0'0'0,"0"0"-4"0,0 0 1 16,0 0-1-16,0 0 0 15,0 0 4-15,13 33-1 16,-2-18 1-16,3 2 1 16,0 3 0-16,-3-1-51 15,-2-4-67-15,-2-3-203 16</inkml:trace>
  <inkml:trace contextRef="#ctx0" brushRef="#br0" timeOffset="31092.5555">5117 7513 269 0,'0'0'270'0,"0"0"-260"0,0 0-21 16,0 30 12-16,0-11-1 16,-2 6 2-16,-1 8-1 15,-2 2-1-15,0 6 0 16,0 0-33-16,-1-1-63 15,-1-7-83-15</inkml:trace>
  <inkml:trace contextRef="#ctx0" brushRef="#br0" timeOffset="31397.5077">5238 7660 489 0,'0'0'47'0,"0"0"-47"16,0 0-3-16,0 0 2 15,-13 28-1-15,23-17-2 16,4 1 1-16,5 0 1 16,4 1 2-16,-1 4 1 15,-2-1 0-15,-1 3-1 16,-5-2 0-16,-5 3 1 0,-5-2-1 15,-4-1 2-15,-2-2 1 16,-8-1-2-16,-3-4 2 16,-1 0-3-16,1-5-31 15,-1-5-77-15,2 0-202 16</inkml:trace>
  <inkml:trace contextRef="#ctx0" brushRef="#br0" timeOffset="31562.6069">5285 7657 492 0,'0'0'0'0,"40"-29"-2"16,-6 13 2-16,8-4 1 16,4-2-1-16,-2 1 1 0,-5 4-51 15</inkml:trace>
  <inkml:trace contextRef="#ctx0" brushRef="#br0" timeOffset="31998.5934">4943 8274 609 0,'0'0'1'16,"0"0"3"-16,0 0-14 0,0 0 6 15,-2 37 5-15,10-18-3 16,3 4 2-16,0 2 1 15,3 0-49-15,-2-2-14 16,1-5-61-16,-3-5-117 16</inkml:trace>
  <inkml:trace contextRef="#ctx0" brushRef="#br0" timeOffset="32202.1684">5148 8320 500 0,'0'0'38'16,"0"0"-41"-16,-2 35 1 0,-2-17 1 0,0 7 1 15,2 6 2 1,-2 4-2-16,3 6-2 16,-3 3 0-16,2 0-36 15,1-3-72-15,-1-6-49 16,2-9 33-16</inkml:trace>
  <inkml:trace contextRef="#ctx0" brushRef="#br0" timeOffset="32506.8395">5305 8504 582 0,'0'0'4'15,"0"0"-9"1,0 0 4-16,-20 32 2 16,20-22-1-16,0 0-2 0,8-1-2 15,7 5 3-15,4 0 0 16,1 2 2-16,0 1-1 16,0 3 1-16,-3 1-1 15,-4 2 0-15,-5-2 1 0,-4 1-4 16,-4-2 5-16,-3-2-1 15,-7-5 0-15,-4-3-2 16,-1-6-24-16,0-4-38 16,3-4-100-16</inkml:trace>
  <inkml:trace contextRef="#ctx0" brushRef="#br0" timeOffset="32680.5646">5335 8512 508 0,'0'0'3'16,"40"-32"-6"-16,-10 11 4 15,7 0 7-15,8-3 4 16,1 1-6-16,-1 0-4 16,-3 1-3-16,-9 2-133 0</inkml:trace>
  <inkml:trace contextRef="#ctx0" brushRef="#br0" timeOffset="33182.3989">5023 9286 406 0,'0'0'185'16,"0"0"-181"-16,0 0-14 0,0 0 4 16,0 0 6-1,9 38 0-15,-2-16 1 0,0 4-4 16,0 2-59-16,2-3-19 16,-2-3-129-16</inkml:trace>
  <inkml:trace contextRef="#ctx0" brushRef="#br0" timeOffset="33416.6915">5268 9237 545 0,'0'0'32'0,"0"0"-35"15,0 0 1 1,-7 46 1-16,4-18 2 15,-3 6-1-15,2 8 0 0,-1 7 0 16,1 8 0 0,0 6-2-16,-2 0-20 0,0-1 0 15,1-4-9-15,-3-7-34 16,2-10-9-16,0-9-45 0,1-11-110 16</inkml:trace>
  <inkml:trace contextRef="#ctx0" brushRef="#br0" timeOffset="33772.5929">5412 9661 677 0,'0'0'2'15,"0"0"-2"-15,0 0-4 16,-35 14 1-16,27 1 0 15,-1 4 2-15,6 1-1 16,3 0-1-16,2 0-3 16,11-4-28-16,4-4-14 15,5-1 20-15,-1-2 21 0,3 1 3 16,-3 0 2-16,0 1 5 16,-1 5-1-16,-7-1 0 15,-4 2-1-15,-4 2 2 16,-5-2 1-16,-6 0 0 15,-5-4 0-15,-6-1 0 0,0-6-2 16,-3-3-1 0,2-3-4-16,0-4-35 0,2-8-28 0,1-6-76 15,2-2-54-15</inkml:trace>
  <inkml:trace contextRef="#ctx0" brushRef="#br0" timeOffset="33942.887">5412 9691 492 0,'0'0'7'15,"48"-38"12"-15,-12 13 5 16,7-3 1-16,6-3-16 0,-4-2-11 16,-5 0 2-1,-8-3-273-15</inkml:trace>
  <inkml:trace contextRef="#ctx0" brushRef="#br0" timeOffset="39329.9596">11878 4398 114 0,'0'0'5'15,"0"0"-8"-15,0 0 2 0,0 0-1 16,0 0 1 0,0 0 10-16,0 0 7 0,0 0-9 15,0 0 87 1,0 0-52-16,0 0-39 0,-26 6 2 15,23-6 2-15,-1 0 1 16,3 0-4-16,-1 0 1 16,1 0-1-16,1 0-4 0,0 0-3 15,0 2 1-15,0-2-1 16,8 2 4-16,2 0-1 16,5 0 0-16,6 0 2 15,8-2 3-15,6 0 9 0,6 0 10 16,9-3-8-1,0-2 4-15,3 0-1 16,3 0-2-16,1-2-6 16,2 1-2-16,0-1 1 15,2-1 1-15,1 1-5 16,3-1-1-16,-2 3-5 0,-1-3 4 16,0 3-3-16,0-2-1 15,2 4 0-15,-1-3 2 16,-1 2-2-16,-1 0-1 15,-2 2 2-15,-3 0-1 0,-4 1 1 16,-4 0-1-16,-5 1 1 16,0-3 0-16,-3 3 0 15,0-2 3-15,-2-1 5 0,-2 1-1 16,-3-1-7-16,-3 1 4 16,-5 0-3-16,-5 0 2 15,-5 0 7-15,-5 2-3 16,-4-2 3-16,-3 1 6 15,-2-1 17-15,0 2 7 16,-1 0-12-16,0 0-16 16,0 0-11-16,0 0-3 15,0 0 0-15,0 0-2 0,0 0 0 16,0 0 1-16,0 0 1 16,-8-2-26-16,-8 2-76 15,-9 0-54-15,-6-3-157 16</inkml:trace>
  <inkml:trace contextRef="#ctx0" brushRef="#br0" timeOffset="40279.7246">11976 4505 39 0,'0'0'182'16,"0"0"-132"-1,0 0-5-15,0 0 7 0,0 0-13 16,0 0-5-16,0 0-4 15,0 0-8-15,0 0-9 16,0 0-4 0,0 0-7-16,0 0-7 0,0 0-1 15,-19-3 4-15,30 3 4 16,1 0-2-16,7 0 2 16,5 1 2-16,5-1-1 15,8 0 0-15,2 0 0 16,4-1-3-16,3 1 2 0,6 0-4 15,3 0 0-15,1 0 4 16,2-4-1-16,-1 1 0 16,3 0-3-16,-5-1 3 15,1 0 0-15,-1 0 1 0,-1 1-1 16,4-2-1-16,-2 0 0 16,3 0 3-16,-1 0-3 15,-1 0-1-15,0 0 2 0,-5-2-1 16,-5 1 1-1,-4 1 1-15,-6 0 2 0,-3 0 26 16,-5 0-24-16,0 0-4 16,0 2 0-16,-4-2-1 15,5 3-1-15,0-1 3 16,-1 1-3-16,-4 1-2 16,0 1 3-16,-5-2 0 15,-4 2-3-15,-5 0 4 0,-2 0-4 16,-3 0 3-16,-2 0 2 15,-2 0 32-15,1-1-1 16,1 0-17-16,3-1-15 16,0 1-1-16,5 1-2 15,1-2 1-15,-1 2 0 0,0 0-1 16,0 0 1-16,-4 0 0 16,-2 0 0-16,-2 0 0 15,-1 0 1-15,-3 0 2 16,0 0-1-16,0 0 0 15,0 0 1-15,0-1 0 0,-1 1-2 16,-9 0-4-16,-9 0-8 16,-4 0-109-16,-5 0-295 15</inkml:trace>
  <inkml:trace contextRef="#ctx0" brushRef="#br0" timeOffset="43400.7815">16938 4312 165 0,'0'0'39'0,"0"0"-24"15,0 0-3 1,0 0 4-16,0 0 2 0,0 0-5 16,0 0-14-16,0 0-2 15,0 0 3-15,0 0 3 16,29 0 7-16,-9 0 0 0,6 0-5 16,8 0-2-16,8 0 3 15,7 0 0-15,5-1 0 0,6 1-5 16,2-1 1-1,3 1-2-15,-1-1 4 0,1-1-4 16,1-3 15 0,3 2 18-16,-1-1-15 15,-3 0-7-15,-3 2-3 16,-3 1 1-16,-5 1-4 0,-10-1-2 16,-5 1 8-16,-8 2-1 15,-7 0-1-15,-7-1 0 16,-6 1 4-16,-8-2 11 0,-1 0 10 15,-1 0 24 1,-1 0-16-16,0 0-21 16,0 0-13-16,0 0-7 0,0 0-2 15,-6-2-28-15,-6-8-181 16</inkml:trace>
  <inkml:trace contextRef="#ctx0" brushRef="#br0" timeOffset="44157.3841">19933 4276 373 0,'0'0'8'0,"0"0"-8"15,0 0-4-15,0 0 8 0,0 0 30 16,0 0-3 0,0 0-11-16,42-14-4 15,-18 12-7-15,7 1-5 0,9-2-1 16,10 0-1-16,8 0-2 15,6-1 3-15,0 0-2 16,6 2 3-16,-4 1 3 16,-2-1 1-16,-6 2 0 15,-5 0-3-15,-4 0-3 0,-5 0 1 16,-5 0-1-16,-5-1 2 16,-5 1 10-16,-7 0 7 15,-5 0-11-15,-7 0-4 16,-6 0 2-16,0 0 36 0,-4 0 1 15,0 0-16-15,0 0-11 16,0 0-10-16,0 0-6 16,0 0-2-16,0 0-4 15,-3 0-8-15,-7-2-139 0,-1-9-247 16</inkml:trace>
  <inkml:trace contextRef="#ctx0" brushRef="#br0" timeOffset="45510.5061">22081 4325 124 0,'-2'0'43'0,"1"0"-27"16,1 0 1-16,-2 0-1 0,1 0 10 15,1 0 14 1,-1 0-16-16,1-2-6 0,0 1 11 16,0-1-15-16,0 2-7 0,0-2 2 15,0 2-6 1,4 0-7-16,6 0 2 15,4 0 3-15,5-1 1 16,6-1-3-16,5 2 1 0,6-3 1 16,1 1 2-16,5 0 12 0,3 1 10 15,0 0-8 1,3 0-6-16,3 1 3 0,-1 0 0 16,4 0-9-1,-1 0 1-15,0 0-3 0,-3 0 0 16,-3 1 2-16,-6 1-3 15,-7-2 0-15,-8 1-1 0,-8-1 1 16,-8 0-3 0,-4 0 5-16,-3 0 31 0,-2 0-2 15,-1 0-9-15,0 0-15 0,0 0-4 32,0 0 6-32,0 0 11 0,0 0-9 15,0 0-5-15,1 0-2 16,-1 0-2-16,0 0-2 15,0 0-1-15,0 0 0 16,0 0 0-16,0 0-1 0,1 0 0 16,-1 0 0-1,0 0 0-15,0 0 1 0,0 0 2 16,0 0-3-16,0 0 3 16,0 0 1-16,0 0 0 15,0 0-1-15,0 0-1 0,0 0-2 16,0 0-1-16,0 0 2 15,0 0-2-15,0 0 0 16,0 0-1-16,0 0-6 16,0 0-103-16,-10-7-111 15</inkml:trace>
  <inkml:trace contextRef="#ctx0" brushRef="#br0" timeOffset="50734.7245">6210 5017 199 0,'0'0'5'16,"0"0"9"-16,0 0 21 15,0 0 31-15,0 0-1 16,0 0-7-16,0 0-28 16,0 0-11-16,0 0-12 15,0 0-7-15,-3-10-3 16,3 20-2-16,0 4 2 16,0 7 6-16,0 5-3 0,0 9 2 15,-3 6 1-15,0 7-3 16,0 8 5-16,0 9-5 15,2 4 3-15,-2 5 0 16,3 4 1-16,0 1-3 0,0 0 2 16,0-2 0-16,0 3 15 15,0-2 4-15,0 1-11 16,0 2 9-16,-3 3-7 16,-1 2 3-16,-3 4-6 15,0 2 0-15,0 2-3 16,2 2-1-16,-1 0 2 15,3-2-2-15,0-1-6 0,2 1 2 16,1-2 0-16,0 2 2 16,0 0 1-16,-2 3-4 15,-1 2 2-15,-1 3-2 16,-4 1 0-16,-1 3 0 0,1 0-1 16,-3 0 0-16,2-3 2 15,1-3-2-15,1 1 1 16,2-5-1-16,0 0 1 15,5-1-2-15,-3-1 2 0,3 2-1 16,0 0 1-16,0 0-1 16,0-1 1-16,0 0-1 15,0-1 0-15,-2-2 0 16,2 2-1-16,3-3 2 16,-1-2-2-16,-1-6 1 15,0 0 1-15,1-3-1 16,-2-6 1-16,0-4-1 0,0-1 2 0,-6-3-2 15,3-4 0 1,-2-1 3-16,0-4 7 16,0-5-1-16,1-6-4 15,0-7-3-15,1-7 2 16,0-7-2-16,2-7 0 0,-1-6-1 0,2-6 1 16,-1-3 0-1,1-2 2-15,0-1-2 16,0 0 0-16,0 0-2 15,-3-6-20-15,-3-13-125 0,-5-13-242 16</inkml:trace>
  <inkml:trace contextRef="#ctx0" brushRef="#br0" timeOffset="53798.6716">6782 5474 176 0,'0'0'86'15,"0"0"-40"-15,0 0 11 0,0 0 11 16,0 0-1 0,0 0-17-16,0 0 6 0,0 0-22 15,0 0-8-15,0 0-4 0,0 0-12 16,0 0-10 0,0 0-4-16,0-16-6 15,0 28 1-15,0 9 6 16,0 7 5-16,-2 8 2 15,0 6-3-15,-3 6 6 16,2-2-4-16,-1-3-1 0,3-4 0 16,-1-9-2-16,2-5 0 15,0-8 0-15,0-2 1 16,0-4-1-16,0-3-1 0,2-1 1 0,3-2 0 16,2-2-2-1,1-1 2-15,4-2 0 0,1 0 0 16,4-4 2-1,-2-4-1-15,2 0-1 16,0 0-1-16,-6-1 4 0,-1 2-5 16,-1 0 3-16,-3 0-11 15,-2-1-24-15,-1-1-22 0,0-1-23 16,-3-2-74 0,0 1-138-16</inkml:trace>
  <inkml:trace contextRef="#ctx0" brushRef="#br0" timeOffset="54128.696">6658 5666 448 0,'0'0'43'0,"0"0"-31"15,0 0-20-15,0 0 1 0,0 0 7 16,32-6 3-16,-7-1 1 16,5-1 3-1,3-2-2-15,1 0 0 16,3 0-4-16,-2 0-2 0,-1 0 2 15,-4-1-3 1,-7-1-125-16,-6-1-146 0</inkml:trace>
  <inkml:trace contextRef="#ctx0" brushRef="#br0" timeOffset="54617.503">6963 5269 399 0,'0'0'51'16,"0"0"-18"-16,0 0-27 16,0 0 8-16,0 0 4 15,0 0-15-15,0 0-5 16,28-20 3-16,-18 20-4 15,-5 4 3-15,-1 9-2 0,-4 4 4 16,-2 8 2-16,-6 1 7 16,-2-1-2-16,0-3-5 15,3-3-3-15,4-7 0 16,1-5-2-16,2-4 4 16,2-2 4-16,8-1-1 0,3 0 8 15,7-1 18-15,4-6-4 16,5 0-23-16,2-1-3 15,-1 2-1-15,-3 0-4 16,-5-1-77-16,-7 1-194 16</inkml:trace>
  <inkml:trace contextRef="#ctx0" brushRef="#br0" timeOffset="56232.5981">6733 6219 335 0,'3'-4'71'0,"-3"2"-33"16,0 2-26-1,1-2 19-15,-1 1 8 0,0 1-2 16,0 0-19-16,0 0-10 16,0 0-5-16,-1 4 1 15,-10 8-5-15,-6 9 1 16,-3 4 2-16,-4 7 5 16,-1 3-11-16,2-1 3 15,4-6-1-15,6-8-10 0,5-6 10 16,4-5 4-1,4-4-8-15,0-5 0 0,4 2 4 16,7 0-2-16,5-1 5 16,3-1 1-16,4 0 1 15,5 0-2-15,-1-3 2 16,0-2-3-16,2 0 1 0,-1 3 0 16,-3-2-2-16,-2 0 3 15,-4 0-1-15,-1 2-1 16,-8 0 1-16,-3 1-1 15,-6 0-66-15,-1 1-57 0,-4 0-87 16</inkml:trace>
  <inkml:trace contextRef="#ctx0" brushRef="#br0" timeOffset="56530.9053">6736 6273 477 0,'0'0'34'16,"0"0"-4"-16,0 0-2 16,0 0 6-16,0 0-2 15,0 0-14-15,0 0-20 0,0 0-9 16,-6 29 3-16,9 1 10 15,0 11-1-15,-3 11 0 16,0 5-2-16,0 0-7 16,-1-3-75-16,-7-9-27 15,3-11-89-15</inkml:trace>
  <inkml:trace contextRef="#ctx0" brushRef="#br0" timeOffset="57454.3542">6621 6930 451 0,'0'0'55'16,"0"0"-20"-16,0 0-22 0,0 0-2 15,0 0 33 1,0 0 1-16,0 0-27 15,0 0-17-15,0 0-6 0,0 0-2 16,0 0-1-16,10 40 8 16,-7-7 3-16,2 6-3 15,-2 5 7-15,1-4-3 16,1-5-3-16,-2-7-2 16,1-8-6-16,-3-7 4 15,-1-6-2-15,0-4-123 0,-6-1-184 16</inkml:trace>
  <inkml:trace contextRef="#ctx0" brushRef="#br0" timeOffset="58321.333">6525 7669 425 0,'0'0'8'16,"0"0"14"-16,6-31-18 0,4 20-3 15,5 0 1 1,2-1 4-16,2 3 6 0,4 1-3 15,0 4 0 1,0 3 0-16,1 1-4 0,-1 0-1 16,-1 7-2-1,-2 7-1-15,-4 4-1 0,-4 6 0 16,-5 3 1-16,-5 2 1 16,-2 0-2-16,-10-5 2 15,-7-2-1-15,-3-3 3 16,-4-7-2-16,-2-4 3 15,-3-1-1-15,2-4-3 0,-3-3 1 16,3-2 12-16,3-9 5 16,2-3-1-16,5-5-5 15,1-3 1-15,6-1-10 16,4-1-2-16,6 0-4 16,0 2 1-16,8 3-3 0,6 1-25 15,0 1-102-15</inkml:trace>
  <inkml:trace contextRef="#ctx0" brushRef="#br0" timeOffset="59686.3113">6551 8343 474 0,'-2'-6'6'0,"-3"2"26"15,1 2-7-15,3 2-15 16,1 0-7-16,0 0-3 15,0 4-2-15,3 7-2 16,5 8 5-16,2 8-1 16,2 11 1-16,-1 6-1 15,-1 9 0-15,-1 1-2 16,-2 2 4-16,-3-3-1 16,-2-3-2-16,-2-7-55 0,-3-8-95 15</inkml:trace>
  <inkml:trace contextRef="#ctx0" brushRef="#br0" timeOffset="60418.293">6613 9605 429 0,'0'0'20'16,"0"0"2"-16,0 0-23 16,0 28 0-16,-2-4 1 15,-7 9 1-15,-4 11 0 16,-3 10-1-16,0 4 2 15,-1 2-1-15,1-4-3 0,3-5 3 16,3-12 0-16,6-8 0 16,1-11 0-16,3-6-1 15,0-5 0-15,0-3 0 16,5-3-1-16,8-3 1 16,6 0 0-16,7-8 3 0,6-3 2 15,8-4-1-15,4-3-2 16,3-1-2-16,-1 1 2 15,0 0-2-15,-7 3 1 16,-3 2 0-16,-7 0 1 16,-7 3-2-16,-7 5 1 15,-7 2-1-15,-6 3 0 0,-2 0-1 16,-10 0-65-16,-4 4-171 16</inkml:trace>
  <inkml:trace contextRef="#ctx0" brushRef="#br0" timeOffset="60709.701">6690 9666 664 0,'0'0'24'0,"0"0"-19"0,0 0-9 15,0 0-5 1,0 0 7-16,10 30-6 0,1 3 10 16,1 17-3-1,2 13 6-15,1 11-6 0,-1 7 5 16,-1 3-5-16,0-1 4 16,-1-12-17-16,-2-12-3 15,0-12-6-15,0-13 14 16,-5-14-56-16,-3-12-82 0</inkml:trace>
  <inkml:trace contextRef="#ctx0" brushRef="#br0" timeOffset="63224.9519">6453 6060 134 0,'0'0'7'16,"0"0"0"-1,0 0 56-15,0 0-21 0,0 0 0 16,0 0-3-16,0 0-10 16,0 0-13-16,0 0-13 15,2 0-6-15,2 0-8 0,5 0 12 16,1 0 0-16,6 0 2 16,1-1-1-16,6-2 0 15,0-2 4 1,2 1 1-16,2 0 10 0,0 0 5 0,1-1-6 15,-1 2-8 1,2 0-1-16,-1 1-3 16,3 2-1-16,1 0 0 0,-1 0-2 0,3 0 0 15,-2 0 0 1,1 1-1-16,0 1 0 16,1-2 1-16,0 0 0 15,1 0-1-15,-3-1 1 16,3-3-1-16,0 1 1 15,1 0 0-15,0 0 1 16,3 0-1-16,-1 2-2 0,0 0 2 16,-2 0-1-16,-4 0 1 0,-6 1-2 15,-2 0 2 1,-4-3-1-16,-3 3 0 16,0 0 2-16,-1-2 37 15,0 2-31-15,1-2-4 16,-4 1-3-16,-2 1 0 0,-2-1-1 15,-4 1 1-15,-2-1 0 16,1 1 19-16,-4 0 33 16,0 0-32-16,0 0-16 15,1 0-4-15,1 0-1 0,-2 0 0 16,2 0 1-16,0 0-1 16,-1 0-1-16,-1 0 2 15,0 0-1-15,0 0 2 16,-1 0 0-16,-13 5-2 15,-4 2-15-15,-8-2-160 0</inkml:trace>
  <inkml:trace contextRef="#ctx0" brushRef="#br0" timeOffset="73494.0651">9111 5784 319 0,'0'0'46'15,"0"0"-21"-15,0 0 44 16,0 0-12-16,0 0-3 15,0 0-13 1,0 0-14-16,0 0-23 0,0 0-7 16,0 0-2-16,0 0 2 15,-20 49 4-15,18-3 1 16,-2 11 0-16,-3 9 1 16,-1 6-2-16,1-1 1 0,2-9-3 15,2-12-16-15,1-12-40 16,2-15 43-16,0-12 16 15,0-7 0-15,0-4-9 16,0-5-77-16,-4-7-76 16</inkml:trace>
  <inkml:trace contextRef="#ctx0" brushRef="#br0" timeOffset="73812.3775">8849 5960 484 0,'0'0'29'16,"-7"-31"-3"-1,7 19-14-15,8-3-5 0,9-3 1 16,8 0 6-16,8-2-8 16,9 3 3-16,4 1-3 15,1 4 0-15,-2 6-2 16,-9 4 1-16,-8 2-5 15,-11 9-1-15,-10 7-4 16,-7 3 5-16,-4 3 3 16,-9 0 1-16,-6-1 1 0,-3 1 0 15,1-3-1-15,-1 0-1 0,5 1-1 16,2-1-5 0,7-2-73-16,4-4-117 0</inkml:trace>
  <inkml:trace contextRef="#ctx0" brushRef="#br0" timeOffset="74127.3208">9184 6154 565 0,'0'0'7'0,"0"0"-9"16,0 0 3-1,0 0 5-15,30 16 2 0,-15-12 2 16,1 3-4-16,0 3-4 15,-3 4-2-15,-4 2 0 16,-2 2 0-16,-6-3 1 16,1 0-1-16,-2-5 1 15,0-7 0-15,0-3 5 16,-2 0 45-16,-2-1-6 16,0-9-14-16,-4-2-11 15,2-3-7-15,2-3-2 16,3-2-8-16,0-1-2 0,1-1-1 15,1-1-1-15,6 2 0 16,2-1-13-16,1 1-83 16,-4-1-91-16</inkml:trace>
  <inkml:trace contextRef="#ctx0" brushRef="#br0" timeOffset="74462.5543">9583 5706 526 0,'0'0'46'15,"0"0"-16"-15,0 0-9 16,2-31 45-16,-2 27-7 16,-2 2-28-16,-1 2-24 15,-1 0-5-15,2 10-7 16,-3 10 1-16,1 7 1 15,0 12 3-15,-1 11-2 16,0 11 4-16,2 6-3 16,-2 4 2-16,1 2-4 15,3-5 1-15,1-6-4 16,1-12 6-16,9-8-2 0,4-10 1 16,4-10-1-16,-2-7 1 15,1-6-9-15,0-7-56 16,-2-2-71-16,-6-11-140 15</inkml:trace>
  <inkml:trace contextRef="#ctx0" brushRef="#br0" timeOffset="74738.7819">9769 5910 599 0,'0'0'16'15,"0"0"-17"1,0 0 6-16,0 0-12 0,0 0 8 16,0 0-3-16,40 23 11 15,-10-7-8-15,6 5 5 16,3 2-9-16,-1 5 7 0,-3 2-7 16,-4 1 6-1,-4-3-7-15,-6-3 8 0,-7-6-7 16,-4-5 6-1,-4-5-9-15,-6-5-81 0,-2-4-38 16,-9-3-266-16</inkml:trace>
  <inkml:trace contextRef="#ctx0" brushRef="#br0" timeOffset="75010.2944">9990 5831 651 0,'0'0'30'0,"0"0"-41"15,0 0 12-15,0 0 1 16,0 0 51-16,-15 31-53 0,-2-1 3 16,-6 14 1-1,-7 11-5-15,-2 8 3 0,0 0-1 16,3-5-1-16,7-9-1 15,8-10-4-15,7-12 2 16,7-11-1-16,0-10-41 16,11-6-62-16,5-3-125 15</inkml:trace>
  <inkml:trace contextRef="#ctx0" brushRef="#br0" timeOffset="75379.868">10227 5962 452 0,'0'0'109'0,"0"0"-88"16,0 0-29 0,0 0 11-16,36-4 4 15,-17-2 4-15,3 3-3 16,-1-2-3-16,2 2-5 0,-2 1 2 0,-3 2-2 15,-4 0 0 1,-6 0-2-16,-7 0-88 0,-1 4-157 16</inkml:trace>
  <inkml:trace contextRef="#ctx0" brushRef="#br0" timeOffset="75610.473">10245 6094 595 0,'0'0'13'0,"0"0"-21"16,38-2 9-16,-17-3 9 16,2 2 1-1,-1-2-1-15,2 5-6 0,0-2 0 16,-1 1-5-16,-2 1 4 15,-6-2-6-15,-5 0-164 16</inkml:trace>
  <inkml:trace contextRef="#ctx0" brushRef="#br0" timeOffset="76723.8255">10709 5995 292 0,'15'0'266'0,"2"-5"-266"16,4-5-1-16,7 0 7 0,2-2 7 16,2 1-4-16,-2 1 0 15,-1 0-8-15,-5 4-1 16,-4-1-3-16,-7 3-100 15,-5-2-289-15</inkml:trace>
  <inkml:trace contextRef="#ctx0" brushRef="#br0" timeOffset="77046.3701">11093 5833 595 0,'0'0'13'15,"0"0"-22"1,0 0 12-16,0 0-2 0,34-4 6 16,-30 4-9-16,0 4 6 15,-2 8-9-15,-2 7 5 16,-12 6-2-16,-2 3 7 16,-4 2-4-16,1-1 1 15,3-5-4-15,5-6 1 0,4-8 1 16,5-5-2-16,0-2 1 15,10-3 1-15,3 0 2 16,4-2 5-16,5-4-1 16,2-1-1-16,2-3-4 15,-2 1 0-15,-2 0-1 0,-2-2 0 16,-5-2-71-16,-10-2-153 16</inkml:trace>
  <inkml:trace contextRef="#ctx0" brushRef="#br0" timeOffset="77348.5235">11162 5615 561 0,'0'0'129'16,"0"0"-121"-1,0 0 5-15,0 0-31 16,0 0 28-16,30-8-13 15,-1 11 15-15,5 7-15 16,5 7 11-16,2 9-13 16,-4 10 11-16,-7 11-10 0,-9 15 7 15,-13 13-8-15,-8 7 8 16,-6 4-3-16,-11-5 2 16,-3-8 0-16,-5-17-2 15,1-15 0-15,2-12 2 16,1-15-3-16,4-8 1 15,4-6-65-15,6-9-99 16</inkml:trace>
  <inkml:trace contextRef="#ctx0" brushRef="#br0" timeOffset="77564.1232">11604 5884 719 0,'0'0'25'0,"0"0"-33"16,0 0-1-16,0 0 12 15,44-13-5-15,-23 8 8 0,-1 0-13 16,1-1 14-16,-1 2-34 16,-8 2-104-16,-9 2-191 15</inkml:trace>
  <inkml:trace contextRef="#ctx0" brushRef="#br0" timeOffset="77755.9457">11591 6008 627 0,'0'0'17'0,"0"0"-22"15,42-7 3-15,-17 1 8 0,3-1-3 16,-2-1 0-1,3 0-2-15,0-2 2 16,-5 0-5-16,-3-3-7 0,-5-1-186 16</inkml:trace>
  <inkml:trace contextRef="#ctx0" brushRef="#br0" timeOffset="77962.4868">11940 5676 714 0,'0'0'20'0,"0"0"-28"16,0 0 1-1,0 0 14-15,28 28-11 0,-17-14 8 16,1 4-7-16,1 6 6 16,-7 1-6-16,-1 5 6 15,-3 0-14-15,-2-2-74 16,0-5-50-16,0-7-132 15</inkml:trace>
  <inkml:trace contextRef="#ctx0" brushRef="#br0" timeOffset="78206.8285">12342 5613 634 0,'0'0'56'15,"0"0"-47"1,0 0-11-16,0 0-5 0,0 0 8 16,-34 52 3-1,19-19 1-15,-2 9-3 0,-2 11-1 16,0 8 0-16,-2 5-1 16,1 2 0-16,1 1-1 15,3-6-62-15,3-10-46 16,5-16-105-16</inkml:trace>
  <inkml:trace contextRef="#ctx0" brushRef="#br0" timeOffset="78529.6057">12417 5978 629 0,'0'0'3'0,"-30"2"-3"15,20 6-1 1,3 2 1-16,4 4 0 0,3 3-2 16,0 0 1-1,2 3 1-15,6 1-1 0,4 1 1 16,0 0 0-16,4 1 0 16,1 0 0-16,0 1 1 15,-3 1-1-15,-2 2 1 16,-3-1-2-16,-4 3 3 0,-5-5-1 15,0-3 0-15,-8-6 0 16,-3-5 0-16,-5-8 2 16,-1-2 1-16,-3-2-4 15,0-12-6-15,0-5-88 16,-4-4-101-16</inkml:trace>
  <inkml:trace contextRef="#ctx0" brushRef="#br0" timeOffset="78689.4786">12486 5970 576 0,'38'-16'34'0,"3"-1"-8"0,9-1-20 16,4-1 1-16,-6-2-8 16,-6 0-30-1,-8 0-368-15</inkml:trace>
  <inkml:trace contextRef="#ctx0" brushRef="#br0" timeOffset="79589.4598">10414 6784 674 0,'0'0'25'0,"0"0"-26"0,0 0-3 16,0 0-1-16,0 0 12 16,0 0-10-1,0 0 1-15,0 0 1 0,-3 46-75 16,-1-26-174-16</inkml:trace>
  <inkml:trace contextRef="#ctx0" brushRef="#br0" timeOffset="79712.4704">10451 7222 536 0,'0'0'-3'0,"0"0"1"0,0 0-67 16,29 12-274-1</inkml:trace>
  <inkml:trace contextRef="#ctx0" brushRef="#br0" timeOffset="79842.3912">10511 7486 412 0,'0'0'1'0,"0"0"-50"15</inkml:trace>
  <inkml:trace contextRef="#ctx0" brushRef="#br0" timeOffset="80002.5491">10553 7815 573 0,'0'0'14'0,"0"0"-15"0,-8 30-1 16,8-19 1-16,0-1-147 16,0 0-125-16</inkml:trace>
  <inkml:trace contextRef="#ctx0" brushRef="#br0" timeOffset="80102.3934">10528 8111 512 0,'0'0'-83'16</inkml:trace>
  <inkml:trace contextRef="#ctx0" brushRef="#br0" timeOffset="99727.4816">8005 3412 199 0,'-1'1'118'0,"-1"-1"-23"16,-1 0-59-16,0 0-8 0,2 0 8 15,1-3-9 1,0-2-3-16,0-4-9 0,9-6-15 15,8-7 0 1,4-4 4-16,10-8 1 16,7-7 4-16,9 0-1 15,6-4 0-15,5 3-3 0,4 2-1 16,1 5-3-16,2 7 4 16,-3 6-5-16,-3 8 1 15,-5 5 4-15,-10 4-8 0,-6 2 4 16,-11 3-4-16,-7 0 4 15,-8 0-8-15,-7 0 2 16,0 1 4-16,-5 0 2 16,0-1 5-16,0 0-1 15,0 0 1-15,0 0-1 16,0 0 0-16,0 0 5 0,0 0 15 16,0 0-6-16,-5 0-6 15,-2-4-10-15,-1-2-3 16,-6-1-3-16,1-1 2 15,1 1 1-15,-3-1 0 16,1 0 0-16,0 1 1 16,-1 2-4-16,1 0 0 0,1 2 1 15,3 2-6-15,0 0 11 16,3 1-3-16,4 0 0 0,-1 0 1 16,3 0 2-16,-1 0-1 15,2 0-4 1,0 0 1-16,0 0-6 0,0 2 0 15,0 8-3-15,5 3 8 16,0 5 2-16,2 5-1 16,0-1 3-16,0 1-5 15,2 0-9-15,-1-2 0 16,-1-4 3-16,0-3 5 0,-2-4 2 16,-2-3-1-16,-1-5-1 15,-1 1 4-15,0-3 0 16,-1 0 4-16,0 0-2 15,0-9 3-15,1-4-5 16,-1-3 2-16,0-2-2 0,0-2 2 16,0 2-1-16,0 2 0 15,-3 1 1-15,1 3 1 16,-3 2-2-16,2 1 2 16,-2 2-3-16,3 2 0 15,-1 0 2-15,3 4-2 16,0 1 1-16,0 0-22 15,0 0-119-15,7 1-79 0,1 1-43 16</inkml:trace>
  <inkml:trace contextRef="#ctx0" brushRef="#br0" timeOffset="100230.0904">9062 2748 482 0,'0'0'33'0,"0"0"-26"0,0 0-3 16,0 0 15-1,0 0 4-15,0 0-14 0,0 0 6 16,0 0-15-1,-29-15-2-15,24 25-6 0,3 3 7 16,1 5-2 0,1 3 8-16,0 3-6 15,0 2 1-15,8 0-2 0,2-1 3 16,2 0 1-16,1 0-2 16,0-2 0-16,1 0 0 15,-2-2 1-15,-1-2-2 16,-1-2 1-16,-1-2 0 15,-4-2 1-15,-2-2-3 0,-3-1 1 16,0 0-2-16,-5-2 6 16,-7 1 11-16,-2 0-7 15,-2-1 0-15,-3-1-1 16,0-4-1-16,2-1 0 16,0-2-3-16,4 0-2 0,0 0 0 15,4-5-27-15,2-5-2 16,4-2-23-16,0-4-35 15,2 0-46-15,1-3-57 16</inkml:trace>
  <inkml:trace contextRef="#ctx0" brushRef="#br0" timeOffset="100425.8141">8944 2969 437 0,'0'0'49'0,"0"0"-40"15,0 0-12-15,0 0 6 16,0 0 4-16,37-14 1 0,-5 0 34 16,10-1-18-1,8-5-8-15,5 1-11 0,3 0-5 16,-9 4 1-16,-6 2-3 16,-11 1-157-16</inkml:trace>
  <inkml:trace contextRef="#ctx0" brushRef="#br0" timeOffset="102908.157">9594 2626 231 0,'3'-8'180'0,"3"-2"-168"16,1 1-15-16,4-1 0 16,4 0 4-16,1 1 6 15,-1 3 1-15,0 3 0 0,-3 3-5 16,-4 0-4 0,-2 5-5-16,-4 12-1 0,-2 6 8 15,-1 5-6-15,-3 0 19 16,-1 2-8-16,2-4-1 15,3-4-7-15,0-7-4 16,1-4 7-16,8-3-1 16,1 0-1-16,1-1 0 15,2-1 0-15,0-1-30 0,-3 0-142 16</inkml:trace>
  <inkml:trace contextRef="#ctx0" brushRef="#br0" timeOffset="103095.6445">9767 2954 733 0,'0'0'40'0,"0"0"-20"0,0 0 19 16,0 0 12-16,0 0-10 16,0 0-25-16,0 0-12 15,0 0-2-15,-10-8-3 16,5 8-17-16,-3 0-78 15,-5 0-240-15</inkml:trace>
  <inkml:trace contextRef="#ctx0" brushRef="#br0" timeOffset="111569.0932">15616 5353 276 0,'-3'-4'111'0,"0"2"-89"16,2 1 5-1,1 1 7-15,0 0-21 0,0 1-16 16,7 8 3-16,6 2 0 0,2 4 5 16,9 7 10-1,1 3 3-15,6 6-8 0,0 3-5 16,0 7 0-16,-2 5-2 15,-5 0 1-15,-1-1-3 16,-3-3-3-16,-2-6-2 16,-2-9 1-16,-3-6 2 15,-3-7-1-15,-3-6 2 16,-2-3-1-16,-4-4 0 16,-1-1 1-16,0-1-2 0,-6-8-86 15,-3-5-222-15</inkml:trace>
  <inkml:trace contextRef="#ctx0" brushRef="#br0" timeOffset="111867.2141">15927 5391 465 0,'0'0'78'16,"0"0"-40"-16,0 0 1 15,6-31-1-15,-6 28 21 16,0 0-19-16,-1 3-18 16,-11 3-16-16,-7 12-5 15,-10 13-3-15,-9 10 2 16,-9 15 0-16,-3 10 0 0,-5 9 0 16,3 0 0-16,3-5 0 15,7-6 2-15,10-13-5 16,7-12 2-16,10-12 0 15,11-11-9-15,4-11-54 16,16-2-86-16,7-14-143 0</inkml:trace>
  <inkml:trace contextRef="#ctx0" brushRef="#br0" timeOffset="112243.8704">16328 5443 634 0,'0'0'18'16,"0"0"15"-16,-39-10-10 0,24 10 0 15,-3 8-11 1,-1 9-9-16,0 6-3 0,0 10 1 15,1 5 0-15,2 5-1 16,5 1 0-16,5-2 1 16,5-2-2-1,1-9-1-15,8-6 0 0,9-6 2 16,7-7-2-16,1-7 0 0,5-2 1 16,4-3 2-16,-1-4-2 15,-4-7 1-15,-4-3-5 16,-7-1-59-16,-9-2-61 15,-9-1-54-15</inkml:trace>
  <inkml:trace contextRef="#ctx0" brushRef="#br0" timeOffset="112401.9934">16162 5651 566 0,'0'0'35'0,"0"0"-35"15,42-5 9-15,-15-3 52 16,11 0-38-16,5-2-11 0,3 0-13 16,1-3 3-1,-3 1-3-15,-7-1-144 16</inkml:trace>
  <inkml:trace contextRef="#ctx0" brushRef="#br0" timeOffset="113052.6417">17132 5138 541 0,'0'0'3'15,"-32"-32"31"-15,16 20-17 0,-3 3-14 16,2 5 5-1,3 1 11-15,3 3-4 16,1 0-7-16,4 15-16 0,2 8 2 16,1 11 4-1,-1 13 3-15,-2 12-1 0,-2 8 3 16,-4 4-2-16,-3-2 0 16,-2-6-1-16,-1-12-1 15,-2-10 1-15,0-13 0 0,2-10 2 16,4-10 1-16,2-2 4 15,3-4 10-15,3-2 3 16,6 0-1-16,6-6-18 16,10-5-4-16,6 1 5 15,1 3-2-15,-1 4-2 16,0 3-7-16,-6 15-23 0,-10 13 19 16,-6 10 7-16,0 8 6 15,-12 6-2-15,-2 3-1 16,-2-3-1-16,3-4 3 15,3-11 1-15,4-8 1 16,5-9 0-16,1-9 0 0,7-4 6 16,9-5 5-16,6-2 7 15,2-5-8-15,7-9-8 16,0-7-2-16,0-6-30 16,-5-7-136-16,-3-2-301 0</inkml:trace>
  <inkml:trace contextRef="#ctx0" brushRef="#br0" timeOffset="113276.4673">17127 5610 662 0,'0'0'14'0,"0"0"-2"16,0 0-16-16,41-23 11 0,-13 13 17 15,5-2-13 1,2 1-7-16,3 0-3 0,-2 1-2 16,-3 2-2-16,-8 0-63 15,-6 0-113-15,-4 1-284 16</inkml:trace>
  <inkml:trace contextRef="#ctx0" brushRef="#br0" timeOffset="113557.25">17534 5382 341 0,'0'0'240'16,"0"0"-209"-1,0 0-30-15,36-6 25 0,-20 6 16 16,-2 3-25-16,-4 4-9 0,-3 7-7 16,-7 5-1-1,-1 7 0-15,-14 3 3 16,-2 1-2-16,0 1-1 0,1-7-6 15,6-3 1-15,3-6 6 16,7-6-1-16,0-3-1 16,5 1 1-16,8-4-2 0,7-3 3 15,5 0-1-15,5-3 0 16,1-6-35-16,-1-3-183 16</inkml:trace>
  <inkml:trace contextRef="#ctx0" brushRef="#br0" timeOffset="113719.6869">17861 5618 660 0,'0'0'6'0,"0"0"-12"16,0 0 18-16,9 32 26 16,-9-14-20-16,-7 5-18 15,-15 7 5-15,-9 4-2 0,-7 3 1 16,-7-1-92-16,-1-6-145 15</inkml:trace>
  <inkml:trace contextRef="#ctx0" brushRef="#br0" timeOffset="114108.5779">18167 5514 584 0,'0'0'10'16,"36"-10"-27"0,-10 4 27-16,6 1 16 0,0-1-5 15,2 2-20 1,-3-2 3-16,0-1-8 0,-4 0 1 15,-3-6-93 1,-5-1-42-16</inkml:trace>
  <inkml:trace contextRef="#ctx0" brushRef="#br0" timeOffset="114324.623">18591 5273 683 0,'0'0'35'16,"0"0"-12"-1,0 0-5-15,0 0-21 0,0 0 19 16,0 0-16 0,0 0-2-16,32 50 3 15,-18-14-1-15,-2 7-1 0,-4 5 0 16,-2 3-1-16,-5-3-25 16,-1-5-44-16,0-11-6 15,0-10-15-15,1-7-141 16</inkml:trace>
  <inkml:trace contextRef="#ctx0" brushRef="#br0" timeOffset="114537.0195">18898 5570 694 0,'0'0'14'15,"0"0"-25"-15,0 0 10 0,25 37 2 16,-21-17 1-1,-4 6-1-15,-4 6 1 16,-13 2 2-16,-7 0 0 16,-5-2-4-16,-4-5-16 0,0-7-53 15,4-8-5-15,6-7-8 16,3-5-143-16</inkml:trace>
  <inkml:trace contextRef="#ctx0" brushRef="#br0" timeOffset="114892.3889">19209 5445 675 0,'0'0'8'15,"4"-27"18"-15,-4 18 2 16,5 0 6-16,0 4-5 15,7 1-16-15,5 4-15 16,5 0 2-16,4 4-3 0,2 9 2 16,-2 4 0-16,-8 6 0 15,-8 3-3-15,-10 1-1 16,-1-1-1-16,-15-5-16 16,-5-5-4-16,-6-6 16 15,2-7 10-15,-2-3 2 16,2-7-1-16,3-5 1 0,3-3 3 15,8-3-1-15,4 0 1 16,7-1 1-16,8-1-6 16,13 2-9-16,10-1-31 15,3 3-177-15</inkml:trace>
  <inkml:trace contextRef="#ctx0" brushRef="#br0" timeOffset="115077.2931">19652 5627 712 0,'0'0'9'0,"0"0"-6"15,0 0-3-15,-8 33-1 16,-13-15 5-16,-8 3 0 16,-10 3-1-16,-8 3-4 15,-5-4-116-15,2-7-218 0</inkml:trace>
  <inkml:trace contextRef="#ctx0" brushRef="#br0" timeOffset="115509.1694">20123 5286 320 0,'0'0'349'0,"0"0"-309"16,0 0-28-16,0 0-16 15,0 0-2-15,0 0 3 16,29 30 2-16,-16 0 3 15,0 5-2-15,-5 7 1 16,-4 3-1-16,-4 1-3 16,0-6-122-1,-8-4-111-15</inkml:trace>
  <inkml:trace contextRef="#ctx0" brushRef="#br0" timeOffset="115721.5041">20491 5564 537 0,'0'0'117'0,"0"0"-120"0,0 0-5 15,0 0 13 1,21 36-10-16,-21-18 8 0,-2 5-2 16,-11 2 2-16,-3 2-2 15,-3-1-40-15,0-5-78 16,-1-6-76-16,3-8-109 15</inkml:trace>
  <inkml:trace contextRef="#ctx0" brushRef="#br0" timeOffset="116047.8448">20832 5271 613 0,'0'0'30'16,"0"0"-38"-16,31 4 5 15,-20 4 4-15,-2 2 0 16,-4 5-4-16,-5 6 3 16,-7 6 0-16,-10 5-6 15,-4 0-40-15,0-2-8 0,1-2-5 16,7-5-11-1,5-8 70-15,8-6 9 16,1-5 5-16,14-1 17 0,7-4 5 16,10 1-11-16,5 0-13 15,8-6-5-15,4-2-5 16,-1-3-3-16,-3-1-43 0,-7-4-276 16</inkml:trace>
  <inkml:trace contextRef="#ctx0" brushRef="#br0" timeOffset="116536.1855">21016 5044 628 0,'0'0'18'0,"3"-30"32"16,1 21-43-1,6 4-7-15,8 5 0 0,5 0 3 16,5 1-3 0,3 11 0-16,0 4-1 0,-3 7 0 15,-5 6-1-15,-8 6 1 16,-8 7-1-16,-3 4-3 16,-2-2-3-16,-1-4-35 15,2-5-33-15,1-9 44 16,2-10 34-16,1-7 0 15,-2-6 4-15,-1-1 16 0,-3-2 15 16,0 0-6 0,0 0-4-16,1 1-15 0,3 3-11 15,0 2-5-15,2 6 3 16,5 4 0-16,0 7 2 16,0 6-2-16,1 9 1 15,-2 6 0-15,2 6-1 0,-1 4 2 16,1-1 0-16,1 2-2 15,-4-3 1-15,-5-7 2 16,-5-6-4-16,-13-8 4 16,-15-7 2-16,-13-7-1 0,-12-7-2 15,-11-7-3-15,-2-5-131 16,1-12-261-16</inkml:trace>
  <inkml:trace contextRef="#ctx0" brushRef="#br0" timeOffset="117282.6623">15483 6611 310 0,'0'0'0'0,"0"0"15"16,8-37 78-16,-8 24-3 16,-4 0-23-1,-8 3-11-15,-1 1-32 0,-5 3-16 16,-2 3 7-16,0 3-7 15,2 0-1-15,3 13-5 16,5 5-2-16,3 6-2 0,5 6 0 16,2 9 1-1,3 9 0-15,4 7 0 0,0 8 1 16,-1 6 1-16,-2 7-1 16,-2 1 2-16,-2-1 18 15,0-3-2-15,-2-9-6 16,-4-6-7-16,-2-15-1 15,-2-7 1-15,-4-11 4 0,-3-6-2 16,-4-8-3-16,-1-5-2 16,-4-6-1-16,2-4-3 15,0-12-45-15,3-8-42 16,3-10-63-16,3-3-156 0</inkml:trace>
  <inkml:trace contextRef="#ctx0" brushRef="#br0" timeOffset="117487.885">15117 6969 646 0,'0'0'7'15,"31"-11"-12"1,-3 4 9-16,8-5 29 16,9-2-4-16,3-1-16 15,6-2-5-15,0 1-4 0,1 0-4 16,-6 2 0-16,-8-1-36 15,-8-1-153 1,-7-1-230-16</inkml:trace>
  <inkml:trace contextRef="#ctx0" brushRef="#br0" timeOffset="117758.8723">15868 6494 652 0,'0'0'36'0,"0"0"-23"16,-33 19-7-16,18-2-5 16,0 9 3-16,-3 4 4 0,3 10-2 15,-1 9-4-15,4 9-2 16,3 9 0-16,2 5 0 16,3 3 1-16,4-2 0 15,1-10-2-15,11-8 1 16,6-14 0-16,4-11 0 15,3-11 0-15,-1-11-1 0,1-8-5 16,-4-2-86-16,-5-17-86 16</inkml:trace>
  <inkml:trace contextRef="#ctx0" brushRef="#br0" timeOffset="117962.86">15913 6763 654 0,'0'0'20'0,"0"0"-16"0,0 0-3 16,28 2-1-16,0 5 28 15,5 4-9-15,3 2-6 16,3 5-8-16,-1 2-4 16,-5 5 0-16,-6 3-2 15,-5 0 0-15,-9-2-2 16,-5-3-71-16,-7-6-83 0,-1-7-128 15</inkml:trace>
  <inkml:trace contextRef="#ctx0" brushRef="#br0" timeOffset="118207.3659">16145 6704 624 0,'0'0'27'15,"0"0"4"-15,0 0-18 0,0 0-13 16,0 0-2-16,-30 31 10 16,17-2-7-16,-3 9 3 0,-3 7-4 15,-1 3 0 1,-2 4-2-16,0-2 1 16,1-7-38-16,1-5-37 15,4-10 16-15,3-9 5 0,4-11-57 16,4-8-127-16</inkml:trace>
  <inkml:trace contextRef="#ctx0" brushRef="#br0" timeOffset="118521.4437">16174 6507 650 0,'0'0'38'0,"0"0"-52"16,0 0 21-16,32 8-11 16,-11 7 32-16,5 4-21 15,4 8 8-15,-1 6-11 16,-1 12-2-16,-10 10 1 16,-6 11-4-16,-10 8 6 15,-2 11-1-15,-10-2-4 0,-7-7 1 16,0-10 0-16,-1-13-1 15,-4-13 0-15,0-16 2 16,-1-11-1-16,3-7-3 16,3-6-44-16,7-8-88 15,6-11-163-15</inkml:trace>
  <inkml:trace contextRef="#ctx0" brushRef="#br0" timeOffset="118962.4266">16558 6844 630 0,'0'0'3'15,"0"0"0"-15,0 0-8 0,0 0 6 16,48-14 16-16,-19 6-2 0,6-1-7 16,-1 2-5-1,0 2 0-15,-4 1-4 16,-9 4-8-16,-11-1-186 15</inkml:trace>
  <inkml:trace contextRef="#ctx0" brushRef="#br0" timeOffset="119136.5651">16568 7002 603 0,'0'0'-1'16,"42"-3"2"-16,-8-4 0 15,9-5 8-15,4-2 3 16,0 1-10-16,-2-2-2 16,-5-1-3-16,-6-1-154 15</inkml:trace>
  <inkml:trace contextRef="#ctx0" brushRef="#br0" timeOffset="119368.0749">17006 6731 537 0,'0'0'69'16,"0"0"-50"-16,0 0-22 15,45 29 5-15,-14-13 9 0,5 2 11 16,4 5 0-16,0 2-14 16,-5 3-5-16,-4 1 0 15,-6 1-5 1,-5-3 4-16,-9-1-2 0,-1-4-3 15,-7-5-43-15,-3-8-78 16,-1-7-142-16</inkml:trace>
  <inkml:trace contextRef="#ctx0" brushRef="#br0" timeOffset="119632.554">17272 6684 656 0,'0'0'9'16,"0"0"15"-16,0 0-33 15,0 0 11-15,-31 37 11 16,14-8 3-16,-7 7-12 16,-1 9-3-16,-6 6-1 0,-3 6 1 15,0-2-2-15,2-1 0 16,0-9 2-16,6-8-1 15,5-9 1-15,8-12-1 16,7-8-3-16,5-8-26 16,1-3-76-16,10-14-26 15,3-8-306-15</inkml:trace>
  <inkml:trace contextRef="#ctx0" brushRef="#br0" timeOffset="119953.8659">17375 6426 570 0,'0'0'127'0,"0"0"-102"16,0 0-12-16,0 0-19 16,34-18 37-16,-25 20-20 15,0 7-6-15,-2 5-3 16,-5 5-1-16,-2 8-2 0,-8 1 1 15,-3 3 1 1,-2-1 2-16,0-5-3 0,4-5 0 16,8-7 0-16,1-7 0 15,16-5 0-15,11-1 2 16,7 0 6-16,9-4-1 16,6-1-5-16,1-1-3 15,-5-2-1-15,-9-1-92 16,-11-3-389-16</inkml:trace>
  <inkml:trace contextRef="#ctx0" brushRef="#br0" timeOffset="120593.3831">18306 6675 495 0,'0'0'27'0,"0"0"25"15,0 0-5-15,0 0 10 16,0 0 0-16,0 0-30 16,0 0-20-16,-47 8-8 15,21 16 2-15,-2 9 2 0,0 6-1 16,3 4-3-1,8 1 1-15,5 0 0 16,6-3 0-16,7-3-1 16,-1-7 0-16,13-6 0 0,5-8 0 15,7-7 0-15,4-6 1 16,4-4-1-16,2-2 2 16,-3-10-5-16,-4-1 0 15,-6-4-65-15,-10-3-97 16,-10 1-176-16</inkml:trace>
  <inkml:trace contextRef="#ctx0" brushRef="#br0" timeOffset="120756.8369">18152 6928 604 0,'0'0'54'0,"0"0"-47"16,45-13 3-1,-12 5 31-15,9-4-27 16,1-1-10-16,3 0-4 0,-1-4-4 16,-3-1-159-16</inkml:trace>
  <inkml:trace contextRef="#ctx0" brushRef="#br0" timeOffset="121437.414">19042 6360 453 0,'0'0'33'0,"-7"-46"19"16,-5 30-33-16,-3 3-6 0,-4 2 14 15,-5 4-7 1,-1 4-13-16,-2 3 4 15,2 5-3-15,3 10-2 16,5 5-7-16,5 8 0 16,8 7 1-16,1 9-1 15,1 9 1-15,1 8 0 16,-3 5 0-16,-2 0 1 0,-4-2 0 16,-1-10 0-16,-4-10 0 15,1-14-1-15,1-9 2 16,3-13 15-16,0-5 8 15,1-3-13-15,3-6 11 16,3-7-17-16,3-4-2 0,2-2-4 16,10 1-2-16,3 4 4 15,0 6-5-15,2 8 1 16,-2 3-1-16,-3 15 0 16,-5 10 1-16,-2 9 2 0,-2 6 0 15,-2 8 0-15,-1 4 0 16,0 0 0-16,0-2 0 0,0-5 0 15,0-6 1 1,0-9 0-16,6-9-1 16,4-5 1-16,3-7 6 0,6-3 2 15,4-6-2-15,4-3-3 16,5-1-1-16,1-11-5 16,-1-6-67-16,-3-6-167 15</inkml:trace>
  <inkml:trace contextRef="#ctx0" brushRef="#br0" timeOffset="127024.8569">19408 6653 141 0,'-4'-2'259'16,"-1"-2"-196"-16,2 1-12 15,3 1-12-15,0 1 12 16,0-1-12-16,2 2-19 16,11-1-17-16,9 1-4 15,8 0 4-15,6 0 5 0,6 4-2 16,-1 8-3-16,-4 4-3 15,-9 8 1-15,-11 7-3 16,-15 7 0-16,-6 3 3 16,-20 2 2-16,-8-5 2 15,-9-5-3-15,-4-10-2 0,-2-9 0 16,1-8 2-16,3-6 0 16,1-3 1-16,6-10 27 15,5-6-5-15,9-7-11 16,7-3-3-16,11-3-3 15,4-1-6-15,17 0 0 0,14 1-5 16,13 3 2-16,9 7 0 16,2 6-17-16,0 4-71 15,-6 6-107-15</inkml:trace>
  <inkml:trace contextRef="#ctx0" brushRef="#br0" timeOffset="127337.0807">19952 6928 768 0,'0'0'15'16,"0"0"-2"-16,0 0-15 15,0 0 2-15,0 0 6 16,24 43-5-16,-22-17-1 15,-2 2 2-15,-3 5-2 0,-10 0 2 16,-7-4-1 0,-6-2 0-16,-3-5 0 15,-3-9-3-15,0-5 2 16,1-5-14-16,1-3-9 0,5-2-11 16,6-10-18-16,8-6-31 15,10-6-41-15,4-7-286 16</inkml:trace>
  <inkml:trace contextRef="#ctx0" brushRef="#br0" timeOffset="127573.0208">20359 6608 663 0,'0'0'28'16,"0"0"-7"-16,0 0 22 15,0 0-11-15,0 0-6 16,0 0-9-16,0 0-19 16,0 0 4-16,23 45-2 0,-6-14 0 15,0 7 0-15,-1 5-1 16,-1 2 1-16,-8 1-1 16,0-4-10-16,-5-5-44 15,-2-9-72-15,0-11-155 16</inkml:trace>
  <inkml:trace contextRef="#ctx0" brushRef="#br0" timeOffset="127809.39">20811 6847 718 0,'0'0'14'0,"0"0"-24"15,0 0 19-15,0 0-19 0,-22 42 21 16,6-23-14 0,-3 1 9-16,-2 5-10 0,-1 0 9 15,1 1-8-15,1-3 3 16,1-5-60-16,3-4-22 16,2-9-23-16,2-5-76 15</inkml:trace>
  <inkml:trace contextRef="#ctx0" brushRef="#br0" timeOffset="128135.4298">21315 6529 693 0,'0'0'16'16,"0"0"-25"-16,0 0 16 15,0 0-21-15,0 0 25 16,-12 33-18-16,-4-12 19 16,-4 5-20-16,-4 4 17 0,-3 3-18 15,3-2 17-15,3-3-17 16,9-5 15-16,4-6-13 16,8-4 11-16,10-6-11 15,11-4 13-15,10-3-8 16,9 0 11-16,6 0-12 0,4-3 10 15,3-2-13-15,-3-2 12 16,-7 1-12-16,-10-2 6 16,-14-1-69-16,-14-2-106 15</inkml:trace>
  <inkml:trace contextRef="#ctx0" brushRef="#br0" timeOffset="128412.6714">21257 6601 623 0,'0'0'50'0,"0"0"-38"0,0 0-8 16,0 0 0-16,0 0 33 16,0 0-26-16,0 0 2 15,36 52-5-15,-29-18-7 0,-1 10-1 16,-3 6 0-16,-3 6 2 15,-1 2 0 1,-4-2-1-16,-1-8 0 0,2-5-1 16,-1-11 1-16,2-10-4 15,1-12-41-15,-1-10-56 16,1-4-36-16,1-17-252 0</inkml:trace>
  <inkml:trace contextRef="#ctx0" brushRef="#br0" timeOffset="128932.4247">21651 6373 682 0,'0'0'7'0,"0"0"19"15,28-27-23 1,-11 26 0-16,5 1-4 0,4 0 16 15,1 10-6 1,2 3-2-16,-4 5-6 16,-6 5 1-16,-9 3-3 15,-10 6-1-15,-3 3 3 16,-15 3 1-16,-5 0-2 16,3 1 2-16,1-3-3 0,9-4 1 15,7-5 0-15,3-6 0 16,10-5-1-16,6-4 3 15,3-4 1-15,1-2 2 0,1-3 9 16,-1-2-4-16,-5-1-3 16,-2 0-4-16,-5 0-2 15,-2 2-2-15,-3 2 2 16,0 5-5-16,-1 7 3 16,2 4 0-16,2 5 1 0,3 6 0 15,4 4-1-15,2 5 1 16,3 5 0-16,2 1 0 0,-1 3 0 15,0-1 0 1,-6-1 0-16,-3-3 0 0,-10-4-2 16,-6-4 2-16,-18-5 2 0,-14-4-1 15,-10-4 0 1,-11-5-12-16,-3-5-27 0,-4-8-47 16,1-5-141-16</inkml:trace>
  <inkml:trace contextRef="#ctx0" brushRef="#br0" timeOffset="157900.1312">13844 8175 321 0,'0'0'88'0,"0"0"-42"0,0 0 5 16,0 0 4 0,-20-27 0-16,18 24-6 15,1 3-7-15,1 0-27 0,0 0-18 16,0 9-5-16,0 9-4 16,0 10 7-16,-4 13 5 15,1 10 3-15,-5 10 5 16,0 6-5-16,0-3-5 15,0-8 9-15,0-8-4 0,4-10-6 16,-2-8 5-16,4-9-2 16,-5-3-17-16,2-6-82 15,-2-4-64-15,-1-8-137 16</inkml:trace>
  <inkml:trace contextRef="#ctx0" brushRef="#br0" timeOffset="158249.3314">13534 8340 558 0,'0'0'3'16,"16"-56"8"-16,11 27-9 15,12-3 5-15,10-1 14 16,8 4 9-16,4 2-2 15,2 8-14-15,-1 9-6 16,-4 6-1-16,-7 5 0 16,-10 16-4-16,-10 10-6 15,-14 10 1-15,-14 6-3 16,-6 2 9-16,-17-4-9 0,-11 0 5 16,-6-7-3-16,-8-7 12 15,-1-5-6-15,2-4 2 16,-1-2-5-16,9-6 2 15,6-3-3-15,12-4 0 16,14-3-49-16,4-1-82 0,15-10-237 16</inkml:trace>
  <inkml:trace contextRef="#ctx0" brushRef="#br0" timeOffset="158727.4077">14131 8777 658 0,'0'0'29'0,"0"0"7"0,0 0-2 15,0-29 20 1,-2 4-33-16,0-6-14 16,2-4 0-16,0-6-2 15,1 0-6-15,6 1 3 16,2 0-3-16,1 4 4 15,-2 8-6-15,2 6 6 16,1 6-6-16,-1 7 3 0,1 7-3 16,1 2-2-16,-2 6 5 15,2 7-5-15,-2 4 6 16,-2-1-4-16,-2-1 3 16,0-1-2-16,-4-6 3 15,1-6-1-15,2-2 2 16,-1-7 1-16,2-10-2 0,1-1 1 15,1-5-2-15,1 1 1 16,-1-1 0-16,3 7 0 16,-1 3-2-16,1 5 1 15,1 6-3-15,1 2 0 16,3 8 2-16,0 9-2 0,-1 10 3 16,-1 9-4-16,-1 4-6 15,-2 2-30-15,-2-2-35 16,-1-4-26-16,-1-8 8 15,-2-7-23-15,-2-9-89 0</inkml:trace>
  <inkml:trace contextRef="#ctx0" brushRef="#br0" timeOffset="159137.3211">14615 8390 557 0,'0'0'60'0,"0"0"4"0,0 0-38 15,0 0 14 1,0 0-11-16,0 0-22 0,0 0-9 16,13 29 2-16,-6-4-1 15,0 8 1-15,-1 7 0 16,-1 1 1-16,-1-3-1 16,-1-3-1-16,-2-9 2 15,0-7-2-15,-1-9 1 16,0-6 1-16,-2-4 0 15,-4-3 2-15,-1-11-2 0,0-6-1 16,0-9 0-16,2-4 0 16,4-5-1-16,1-1 2 15,0-1 0-15,0 2-1 16,6 4 0-16,5 3 0 16,3 3 0-16,5 4 0 0,3-1-1 15,2 5 1-15,2 2 0 16,0 3-3-16,-3 3 4 0,-3 4-2 15,-4 4 0 1,-5 4-25-16,-10 0-69 16,-1 3-81-16,-8 3-306 0</inkml:trace>
  <inkml:trace contextRef="#ctx0" brushRef="#br0" timeOffset="159337.2701">14647 8439 671 0,'0'0'33'15,"0"0"-24"-15,0 0-17 16,33-7 7-16,-6-1 11 0,8-1-3 16,5-1-2-16,2 3-8 15,0 0 6-15,-5 4-39 16,-7 1-139-16</inkml:trace>
  <inkml:trace contextRef="#ctx0" brushRef="#br0" timeOffset="160013.3936">15334 8469 708 0,'0'0'18'16,"0"0"13"0,0 0-29-16,0 0 7 0,28-25 0 15,-11 25 13-15,1 0-24 0,0 5 9 16,0 5-12 0,-6 6 7-16,-4 4-5 15,-8 2 2-15,-2 1 1 16,-12-2-4-16,-5-3-13 15,-5-5 0-15,-1-6 18 16,0-7-2-16,1 0 3 0,5-9-2 16,5-6 3-16,9-3-3 15,5-4 1-15,15-4-3 16,11-4 0-16,13-3 0 16,10-4-1-16,5-4-2 15,3-1-9-15,0-2 6 0,-9 1 5 16,-11 4 5-16,-13 4-2 15,-15 8 0-15,-9 6 5 16,-12 9 3-16,-11 4-2 16,-5 6 1-16,0 2 5 15,1 4-9-15,2 7-1 0,8 8-3 16,5 7-1-16,11 6 0 16,2 7 1-16,12 9 1 15,6 9-1-15,3 12 1 16,-2 11 0-16,0 11 0 15,-6 7-1-15,-4 6 1 16,-2-6 1-16,-5-11 0 0,-3-15-1 16,-1-19 0-16,-13-15 1 15,-6-17 1-15,-10-12 1 16,-4-9 19-16,-3 0-5 16,1-15 1-16,2-8-1 0,10-9-8 15,7-5-5-15,13-2-2 16,4-5-1-16,22 0-2 15,15-1-1-15,8 0-5 16,8 1-35-16,3-1-81 16,-3 2-265-16</inkml:trace>
  <inkml:trace contextRef="#ctx0" brushRef="#br0" timeOffset="161152.5827">16546 8061 526 0,'2'-17'18'0,"-2"-1"0"0,-7 5-15 16,-7-3 12-16,-3 5 5 15,-5 3-1 1,-1 2-5-16,2 6-1 0,1 3-11 16,3 15-1-16,9 6-4 15,5 9 6-15,3 11-6 16,11 8 4-16,6 8-5 16,1 5 5-16,-1 4-5 0,1 2 5 15,-4-2-2-15,-2-8 2 16,-5-4 0-16,-5-9 10 15,-2-8 1-15,-6-8 4 16,-13-7 3-16,-4-7-11 16,-6-5-5-16,-4-6-2 0,-1-7 0 15,1 0-53-15,4-15-79 16,3-9-92-16</inkml:trace>
  <inkml:trace contextRef="#ctx0" brushRef="#br0" timeOffset="161323.9187">16285 8393 545 0,'0'0'17'0,"46"-25"-1"0,-15 15 7 15,7-3 30-15,7 0-16 0,3 0-24 16,0 0-12 0,0 1-2-16,-3-1 0 0,-7 0-138 15,-4-4-219 1</inkml:trace>
  <inkml:trace contextRef="#ctx0" brushRef="#br0" timeOffset="161599.3229">16944 7988 557 0,'0'0'51'15,"0"0"-22"-15,0 0-2 0,0 0-7 16,0 0-6-16,0 0-17 15,-17 38 8-15,10-1-5 16,-2 11 4-16,0 11-4 16,1 3 2-16,4 2-2 15,4-5 2-15,0-9-3 16,9-7 1-16,5-11 0 0,5-7 5 16,2-7-1-16,0-7-2 0,-1-6-3 15,-1-5-5 1,-4-5-75-16,-2-12-85 15,-5-8-228-15</inkml:trace>
  <inkml:trace contextRef="#ctx0" brushRef="#br0" timeOffset="161809.163">17093 8172 584 0,'0'0'33'0,"0"0"-37"0,0 0 4 16,33 8 25-1,-9 2 13-15,6 3-8 16,1 2-22-16,2 3-2 16,0 2-8-16,-4 3 6 15,-7-3-6-15,-2 1 4 16,-7-6-5-16,-6-2-1 0,-4-4-96 16,-3-6-58-16,-2-3-200 15</inkml:trace>
  <inkml:trace contextRef="#ctx0" brushRef="#br0" timeOffset="162056.9309">17296 8119 544 0,'0'0'69'0,"0"0"-38"15,0 0-27-15,0 0 10 16,0 0 15-16,-26 32-17 15,9-3-10-15,-4 7-1 16,-5 4-2-16,-1 3 2 16,0-2-2-16,2-4 1 15,1-6-1-15,5-10-1 0,3-6-2 16,4-5-48-16,4-6-6 16,4-4-34-16,2-4-92 15</inkml:trace>
  <inkml:trace contextRef="#ctx0" brushRef="#br0" timeOffset="162337.3364">17381 7924 647 0,'0'0'27'15,"0"0"-15"-15,0 0-22 0,0 0 18 16,36 7 21-1,-19 9-3-15,-1 4-13 16,1 7-3-16,-3 8-5 16,-5 10-7-16,-7 12 6 15,-2 8-8-15,-10 5 8 0,-4 2-6 16,-1-2 5-16,1-9-4 16,4-15 1-16,4-11-16 15,1-13-42-15,2-13-32 16,-2-9-50-16,3-2-132 0</inkml:trace>
  <inkml:trace contextRef="#ctx0" brushRef="#br0" timeOffset="162520.1066">17637 8267 596 0,'0'0'31'0,"0"0"-15"16,0 0-21-1,44-23 10-15,-20 17 3 0,6 0-4 16,0 2-4 0,0 4 0-16,-5 0-1 0,-6 0-49 15,-11 3-117-15</inkml:trace>
  <inkml:trace contextRef="#ctx0" brushRef="#br0" timeOffset="162703.3314">17619 8405 598 0,'0'0'24'0,"32"-7"-19"0,-1 0-5 16,10-3 3-16,4 0 1 16,4-1-6-16,-2 1 4 15,0 0-3-15,-5-4-99 0,-7-3-223 16</inkml:trace>
  <inkml:trace contextRef="#ctx0" brushRef="#br0" timeOffset="162931.7308">18100 8099 535 0,'0'0'18'0,"0"0"-5"15,0 0-11 1,30 17 28-16,-5-1 8 0,4 2-7 15,6 5-17 1,2 3-10-16,3 4-1 16,-1 2-3-16,-5 1 2 15,-4-3-2-15,-6-4-1 16,-6-3 1-16,-9-10-71 0,-5-3-40 16,-4-8-153-16</inkml:trace>
  <inkml:trace contextRef="#ctx0" brushRef="#br0" timeOffset="163183.6877">18358 8064 554 0,'0'0'30'0,"0"0"-7"15,0 0-20 1,-35 7-1-16,18 11 1 0,-4 6 14 15,-3 8-12 1,-7 10-5-16,-2 5 2 0,-2 3-4 16,1 1 3-16,3-3 0 15,4-6-2-15,4-11 1 16,7-7-1-16,3-12-4 16,4-9-89-16,3-3-113 15</inkml:trace>
  <inkml:trace contextRef="#ctx0" brushRef="#br0" timeOffset="163499.5886">18558 7761 612 0,'0'0'87'0,"0"0"-71"15,0 0-10-15,0 0-14 16,30 2 18-16,-23 7-7 0,-6 6 0 16,-1 5 3-16,-12 4-11 15,-4 2 15-15,-3 0-18 16,3-3 18-16,2-5-17 16,6-5 13-16,8-6-10 15,13-6 6-15,14-1 2 16,8 0 1-16,13 0 6 0,7 0-13 15,4 0 7-15,-1 0-13 16,-10 0-140-16,-6 0-456 16</inkml:trace>
  <inkml:trace contextRef="#ctx0" brushRef="#br0" timeOffset="164365.641">13631 9250 511 0,'0'0'24'0,"0"0"-16"0,0 0-16 16,45 3 10-1,-3-3 1-15,12-9-1 0,15-3 1 16,10-3 0 0,11-1 2-16,10-1 0 0,6 1-2 15,8-2-3-15,8 1 1 16,4 0 3-16,8-1-3 16,1 2 0-16,8-1 2 15,2 2 1-15,2 0-4 16,2 2 1-16,-1 0 0 15,3 3 0-15,-6-1-2 0,1 2 2 16,-3 1-1-16,1 1-1 16,-4 1 3-16,-2 1-2 15,0-2 1-15,-2 1-1 16,-3-1 1-16,-2 0-2 0,-1-1 2 16,-3-1-2-1,-3 0 2-15,-6-1-1 0,-2 0 0 16,-4-2 1-16,-6-1-2 15,-4 0 2-15,-4 0-2 16,-4-2 2-16,-7 2 0 16,-2 0-1-16,-5 1 0 0,-5-1-1 15,-8 3 1-15,-5 1 0 0,-7 3 1 16,-10-2-1 0,-10 3 1-16,-9 3 36 15,-11-1-4-15,-6 1-2 16,-8-1 0-16,-2 3 10 0,-13 0-26 15,-13 0-16-15,-12 0-21 16,-15 0-193-16</inkml:trace>
  <inkml:trace contextRef="#ctx0" brushRef="#br0" timeOffset="170072.6233">14196 9691 299 0,'0'0'218'15,"0"0"-200"-15,0 0-19 16,0 0 2-16,8 31 0 15,1-7 0-15,-2 11 2 0,1 12-1 16,-2 12-3 0,-2 8 0-16,-4 6 6 0,0-3-3 15,0-10 0-15,-2-11-3 0,-1-12-1 16,0-11 3 0,1-11 0-1,0-7-11-15,-1-6-116 0,0-2-235 16</inkml:trace>
  <inkml:trace contextRef="#ctx0" brushRef="#br0" timeOffset="170434.845">14020 9814 534 0,'0'-27'18'16,"7"0"12"-16,9 1-21 0,13 1 27 15,6-1 2 1,9 0-16-16,6 2-7 0,7 3-13 16,-1 7 3-1,-1 5-1-15,-8 8-2 0,-5 2 1 16,-9 12-4-16,-14 12 1 15,-12 4-3-15,-7 5 3 16,-8 1 2-16,-13-1-3 0,-9-1 5 16,-6-4-4-16,-1-4 4 15,-1-4-5-15,3-2 2 16,6-2 2-16,6-3-19 16,9-4-57-16,6-6-77 15,8-3-247-15</inkml:trace>
  <inkml:trace contextRef="#ctx0" brushRef="#br0" timeOffset="170762.7593">14503 10016 658 0,'0'0'7'0,"0"0"6"15,0 0-5-15,0 0 42 16,0 0-43-16,0 0-3 0,31 24-3 15,-18-13-1-15,0 4 1 16,-2 4-2-16,-3 0 2 16,-1 1-1-16,-2-3 0 15,-3-2 1-15,-2-4-1 16,0-6 2-16,0-4 2 16,-7-1 28-16,0-1-11 15,-2-8-3-15,2-4-4 0,1-2-4 16,4-4-3-16,2-3-6 15,0-1 0-15,10-3-2 16,3-1 1-16,4 0-1 16,0-2-29-16,-2 2-64 0,-5 3-155 15</inkml:trace>
  <inkml:trace contextRef="#ctx0" brushRef="#br0" timeOffset="171128.5571">15031 9406 504 0,'0'0'25'15,"0"0"9"-15,0 0 19 0,-39-14 7 16,26 24-30 0,-4 7-26-16,2 12-3 0,1 11-1 15,1 13 0-15,2 10 0 16,2 14-1-16,4 11 1 16,1 7 0-16,4 1 0 15,0-5-1-15,8-10 1 16,8-15-1-16,2-18 0 0,6-13 0 15,3-15 1-15,2-9 0 16,-1-8-3-16,-7-3-80 16,-2-11-169-16</inkml:trace>
  <inkml:trace contextRef="#ctx0" brushRef="#br0" timeOffset="172337.4103">15558 9586 441 0,'0'-8'33'15,"0"-1"-8"1,-7 3 1-16,-3-1 21 0,-4 4-1 16,-5 1-21-16,-2 2 0 15,1 3-16-15,1 9 0 16,4 5-2-16,3 5-4 16,4 5-2-16,6 4 0 15,2 6-2-15,0 6 0 16,0 5 2-16,4 7 0 0,1 3 3 15,-4 2-1-15,1 0 1 16,-2-5 0-16,0-7 2 16,0-9-3-16,0-8 1 15,-3-8 6-15,-6-8 9 0,-2-4-5 16,-3-4-6-16,-3-2-5 16,-3-5-2-16,0 0-3 15,1-6-16-15,1-10-54 16,3-5-68-16,3-9-133 15</inkml:trace>
  <inkml:trace contextRef="#ctx0" brushRef="#br0" timeOffset="172535.9553">15247 9935 616 0,'0'0'-2'0,"0"0"-6"16,39-6 11-16,-15-2 41 15,7-4-10-15,7 0-18 16,4-2-8-16,5-2-6 16,2-1-2-16,3 3 1 15,-2-3-2-15,-4 0-26 0,-1-1-124 16,-7-2-128 0</inkml:trace>
  <inkml:trace contextRef="#ctx0" brushRef="#br0" timeOffset="172808.4906">16092 9462 526 0,'0'0'62'0,"0"0"-38"16,-41-2-6-16,23 10 13 16,1 7 12-16,1 6-21 15,-2 8-14-15,4 7-5 16,4 10 0-16,0 7-3 15,2 10 1-15,1 8-2 16,3 1 1-16,4-4 1 16,0-5-2-16,4-12 0 0,9-11 1 15,0-12-2-15,6-12 2 16,-2-9-3-16,3-7-31 16,-4-7-113-16,-2-11-188 15</inkml:trace>
  <inkml:trace contextRef="#ctx0" brushRef="#br0" timeOffset="173046.7756">16137 9729 534 0,'0'0'85'16,"0"0"-60"-16,0 0-22 15,0 0 6-15,37 7 28 0,-14 1-19 16,6 5-7-1,3 1-6-15,1 5-3 16,2 1-1-16,-1 3 0 0,-4-1-1 16,-6-1 0-16,-4-1-1 15,-9-5 0-15,-5-5-12 16,-6-3-74-16,-5-6-65 16,-7-1-218-16</inkml:trace>
  <inkml:trace contextRef="#ctx0" brushRef="#br0" timeOffset="173291.1775">16362 9638 654 0,'0'0'24'15,"0"0"-22"-15,0 0-1 0,-37 34 12 16,24-11 8-1,1 7-17-15,-5 7-5 16,2 6 1-16,-2 5 0 0,0-3-1 16,0-2-34-16,1-7-38 15,2-10 8-15,4-10 31 16,2-10-94-16,4-6-254 16</inkml:trace>
  <inkml:trace contextRef="#ctx0" brushRef="#br0" timeOffset="173596.6423">16452 9430 617 0,'0'0'78'15,"0"0"-70"-15,0 0-11 0,0 0 9 16,47 8 31-1,-16 6-26-15,7 7-6 16,2 9-5-16,-1 10 0 0,-4 11 0 16,-11 8-3-16,-10 15 3 15,-12 4 3-15,-7 3-2 16,-10-8-2-16,-7-9 4 16,-2-14-3-16,-1-17-2 0,4-14 2 15,4-15-6-15,6-4-48 16,3-13-103-16,5-12-367 15</inkml:trace>
  <inkml:trace contextRef="#ctx0" brushRef="#br0" timeOffset="173784.2545">16898 9713 712 0,'0'0'20'15,"29"-13"-21"-15,-9 8 2 16,8-1 11-16,4 0-5 16,2 2-6-16,-6 1-1 0,1 0-1 15,-7 1-74-15,-10 2-202 16</inkml:trace>
  <inkml:trace contextRef="#ctx0" brushRef="#br0" timeOffset="173965.7843">16866 9907 712 0,'0'0'11'16,"54"-3"15"-16,-14-7 0 0,6 0-1 16,4-4-12-16,4-1-10 15,-3-3-5 1,0-2-63-16,-5 0-253 0</inkml:trace>
  <inkml:trace contextRef="#ctx0" brushRef="#br0" timeOffset="174452.4043">17575 9615 555 0,'0'0'145'16,"0"0"-126"-16,-3-31-12 0,13 26-7 15,9 0 33 1,7 0-12-16,5 4-4 0,6 1-8 16,2 0 0-16,-1 9-6 15,-5 3-3-15,-8 5-1 16,-7 4 1-16,-13 4-3 15,-6 2 1-15,-16 0 1 16,-12-4-1-16,-7-3-15 16,-9-7 12-16,-2-6 5 0,-1-7 3 15,4-2-3-15,5-9 3 16,9-3-1-16,10-4 1 0,14-2-2 16,7-3-1-1,22 0-2-15,9-5-25 0,5 0-123 16,6-2-210-16</inkml:trace>
  <inkml:trace contextRef="#ctx0" brushRef="#br0" timeOffset="174786.1641">17734 9313 712 0,'0'0'29'0,"-7"-30"-10"16,14 17-9-16,16 3 7 15,11 3 4-15,12 2-8 0,9 5-8 16,10 6 0-16,1 15-2 16,-2 12-2-1,-6 13-1-15,-13 17 2 0,-18 15 3 16,-20 16 1-16,-10 13-2 15,-21 1 2-15,-12-3-6 16,-8-11 1-16,-8-17 0 16,1-17 0-16,3-20 0 15,6-12-3-15,5-14-37 16,8-14-100-16,12-9-531 16</inkml:trace>
  <inkml:trace contextRef="#ctx0" brushRef="#br0" timeOffset="175263.3648">18429 9652 476 0,'0'0'129'16,"0"0"-92"-16,0 0-39 15,0 0 6-15,45-19 53 0,-18 13-34 16,7-2-14-1,6 1-6-15,1 1-2 16,-2 0-1-16,-4 3 2 16,-9 1-8-16,-15 1-154 0,-11 1-284 15</inkml:trace>
  <inkml:trace contextRef="#ctx0" brushRef="#br0" timeOffset="175442.3553">18441 9829 743 0,'0'0'5'15,"47"-1"-10"-15,-10-3 8 0,12-4 18 16,9-1 0-16,-1 0-15 16,-2 0-5-16,-12-1-26 15,-13 3-301-15</inkml:trace>
  <inkml:trace contextRef="#ctx0" brushRef="#br0" timeOffset="180001.6674">15303 10421 539 0,'0'0'30'16,"0"0"-18"-16,1 0-25 16,5 5 15-16,3 5-3 15,3 4 1-15,6 6 3 0,2 4-2 16,4 8 0-16,6 2 1 16,2 2 3-16,3-2-3 15,4-6 1-15,1-7 2 16,4-10 5-16,4-10 38 15,1-1-29-15,3-14 0 16,1-4-13-16,2-2-5 16,1-4 2-16,-1-2-3 15,-4-1 2-15,-1 0-1 16,-6-1 0-16,-2 0-1 0,-6 3 2 16,-6 2-1-16,-2 4 2 15,-2 2 2-15,-3 5 3 16,-2 1 3-16,-1 5 0 15,1 2-8-15,-2 2-1 0,-1 2 0 16,2 0 0 0,-1 5-1-16,1 2 0 0,0 3-1 15,1 3 1-15,-2 0-1 16,0 2 0-16,-1-2-1 16,-2-3 3-16,-5-1-2 15,-1-4 1-15,-1-4-1 0,-3-1 3 16,0-7 0-16,1-6 32 15,2-4-23-15,2-4-8 16,0 0-1-16,4-1-1 16,0 5-2-16,0 0 1 0,3 5-2 15,1 2 0-15,1 2 1 16,2 3-2-16,2 3 2 16,4 2-1-16,2 0 1 15,0 0 0-15,2 7-1 16,-1 1 1-16,1 2-1 0,-1 1 0 15,3-2 1-15,2 0 0 16,1-3 0-16,4-3 1 16,0-3-2-16,3 0 2 15,-2 0 0-15,1-3-2 16,-1-5 1-16,-1 0 0 16,0-2 1-16,-2-1-1 15,-4-1 1-15,-3-1-1 0,-1-1 1 16,-5-3-1-16,-2-4 1 15,-2 1-1-15,0-2 2 16,-2-4-2-16,1 3 1 16,-1-2-1-16,-2 4 1 0,-1 1-1 15,-1 0 0-15,-3 3 0 16,-4 1 1-16,-2 1 0 16,-3 0 0-16,-4 1 1 15,0 0 9-15,0 1-3 0,-1 3-4 16,-2 1-1-16,0 3 0 15,0 2-2-15,1 4 0 16,-3 2-6-16,-7 8-59 16,-5 2-188-16</inkml:trace>
  <inkml:trace contextRef="#ctx0" brushRef="#br0" timeOffset="180811.6193">15042 11253 488 0,'-3'1'27'0,"-1"-1"-10"0,4 1-17 15,1-1-3-15,11 0 4 16,3 0 26-16,5-5 8 16,6-6-12-16,3-2-6 15,3-3 0-15,-1-3-9 16,-1-2-5-16,-4 0-2 15,-6 1 1-15,-8 1 0 16,-5 3-1-16,-7 1 2 0,-4 3 3 16,-9 5 12-16,-7 2-10 15,0 4-1-15,-2 1 5 16,-2 6 5-16,2 7-12 16,2 7-2-16,2 5-2 15,3 7 1-15,5 4-2 0,6 7-1 16,4-1 1-16,0 0-1 15,13-4 1-15,3-7 0 16,6-7 0-16,2-8-2 16,6-7 2-16,2-5 2 0,3-4-4 15,-1-4-8-15,1-7-24 16,-3-3-32-16,-5-4-44 16,-4-2-40-16,-7-2-148 15</inkml:trace>
  <inkml:trace contextRef="#ctx0" brushRef="#br0" timeOffset="181618.929">15436 11225 444 0,'0'0'49'16,"0"0"-11"-16,0 0 17 15,0 0 8-15,0 0-42 16,0 0-22-16,0 0 0 0,0 0 3 16,0 0-1-16,36 36-2 15,-17-19 2-15,1 0 1 16,3 1-2-16,-6 0 1 15,1-5-1-15,-3-2 1 16,-5-6-2-16,-2-2 3 16,-3-3-1-16,-3-3 2 0,-1-6 2 15,-1-3-7-15,1-1 2 16,-1 0 0-16,0 3 1 16,0 2 0-16,0 3 0 15,0 0 0-15,0 5-1 16,2-3-3-16,5 0-2 15,3-4 5-15,4-3 0 0,6-2 0 16,4-4 0-16,1-4 1 16,0 2 0-16,-1-2-1 15,-7 4 1-15,-4 1-1 16,-8 5 2-16,-4 2-1 0,-1 2 0 16,-6 3 1-16,-7 3-2 15,-2 0 0-15,2 0-1 16,-1 3 0-16,4 5-1 15,3 1 2-15,2 2 0 0,5 2 0 16,0 1-2-16,8 2 3 16,2-4-2-16,4 0 0 15,1-4 0-15,0-5 1 0,1-2-1 16,-3-1 4-16,-2 0-2 16,1-6 0-16,-2 0 8 15,0-1 21-15,0 2-14 16,-1 0-10-16,0 0-3 15,2 5-3-15,0 0-1 16,1 0 1-16,1 2 0 16,0 6-1-16,-1 0 0 15,0 2 1-15,-2 1 0 16,-2-3-2-16,-4-2 1 0,1 0 0 16,-4-5 0-16,-1-1 4 15,0 0 4-15,0-7-4 16,0-3-2-16,0-1 1 15,0-1 2-15,0-1 11 0,0 1-9 16,0 2-1-16,3 1-4 16,6 2-2-16,1 2 1 15,1 3-2-15,1 2 1 16,1 0-1-16,0 8 0 16,0 4 0-16,0 4-13 0,0-1-12 15,1 0-30-15,0-1-29 16,3-5 8-16,-1-4 10 15,2-5-19-15,0 0-17 16,-1-7-17-16</inkml:trace>
  <inkml:trace contextRef="#ctx0" brushRef="#br0" timeOffset="181904.0832">16310 11060 160 0,'0'-31'110'0,"0"1"-33"15,-9 3 7-15,1 3-22 16,0 4-12-16,1 4 13 15,-1 5-9-15,1 3-14 0,3 4-13 16,1 4-10-16,0 0-12 16,3 5-8-16,0 7 1 15,3 5 2-15,3 6 1 16,3 6-2-16,0 6 1 16,3 2-2-16,-1 5 3 0,0 0 1 15,3-2 0-15,-1-5 0 16,3-6 0-16,0-6-1 15,3-9 0-15,-4-4 0 16,2-7-1-16,-4-3 1 16,-2 0-2-16,-3-8-36 0,-4-5-31 15,-4-4-64-15,0-2-110 16</inkml:trace>
  <inkml:trace contextRef="#ctx0" brushRef="#br0" timeOffset="182085.4258">16213 11111 313 0,'0'0'215'0,"36"-23"-215"16,-4 9 0-16,11-3 2 16,13-3-1-16,1 2 0 0,2 0 0 15,-2-1-1-15,-8 2-207 16</inkml:trace>
  <inkml:trace contextRef="#ctx0" brushRef="#br0" timeOffset="186545.1744">16966 11055 277 0,'-2'0'100'16,"0"0"-86"-16,1 0 5 15,1 1 42-15,0-1-18 16,3 0-29-16,9 0-12 0,6 0 10 16,8 0 25-1,5-5-15-15,3-1-4 0,4 0-3 16,-2 0 1-1,0 0-5-15,-7 3-8 0,-5 0-2 16,-7 1-1 0,-6 2 0-16,-6 0 1 0,-5 0-3 15,-1 0-49-15,-11 3-67 16,-2 1-154-16</inkml:trace>
  <inkml:trace contextRef="#ctx0" brushRef="#br0" timeOffset="186814.5409">17012 11224 457 0,'0'0'26'16,"0"0"-19"-1,0 0-6-15,0 0 48 0,29 2 7 16,-5-6-31-16,7-2-14 16,7 1-4-16,1 0-3 15,1 2-1-15,-2 1-3 16,-3 2 0-16,-5 0-2 16,-9 0 1-16,-6 0-116 15,-9 0-265-15</inkml:trace>
  <inkml:trace contextRef="#ctx0" brushRef="#br0" timeOffset="187812.7692">17795 10804 489 0,'0'0'23'0,"0"0"-5"16,0 0-14-16,0 0 0 0,0 0 3 16,0 0 2-1,42 10 15-15,-11 7-5 16,8 6-10-16,3 5-5 0,-2 6-2 15,0 6 1-15,-4 3 0 16,-5 0-1-16,-7-2-2 16,-5-7 1-16,-3-7-1 15,-6-8 0-15,-4-8 0 16,-4-4-1-16,-2-6-44 16,-3-1-61-16,-6-1-203 0</inkml:trace>
  <inkml:trace contextRef="#ctx0" brushRef="#br0" timeOffset="188073.7495">18119 10753 585 0,'0'0'19'0,"0"0"-1"16,0 0-15-16,0 0 12 15,-34 15 47-15,19 8-38 0,-4 8-15 16,-5 11-7 0,-5 10-2-16,-1 6 2 0,1 3-2 15,-1-1-2 1,2-3 1-16,5-8 0 0,5-11-15 16,7-12-46-16,5-11-20 15,6-10-47-15,0-5-231 16</inkml:trace>
  <inkml:trace contextRef="#ctx0" brushRef="#br0" timeOffset="189592.5951">17725 10630 142 0,'0'0'103'0,"0"0"-53"16,0 0-1 0,0 0 6-16,0 0-10 0,-12-27-14 15,12 25-8-15,-2 0-8 16,2 1-9-16,0 1-3 0,0 0-3 15,0 0-1 1,0 0 1-16,0 0 1 0,0 0 2 16,0 0 2-16,0 0 10 0,0 0 14 15,0 0-20 1,0 0-6-16,-1-1-1 0,1 1-2 16,0 0 1-1,0 0-1-15,0 0 0 0,-1 0-1 16,1 0 1-1,0 0 0-15,0 0 0 0,0 0-1 16,0 0 2-16,0 0-2 16,0 0 1-16,0 0 0 15,0 0 0-15,0 0-1 0,0 0 1 16,0 0-1-16,0 0 1 16,0 0 1-16,0 0-1 15,0 0 1-15,0 0-1 16,0 0 1-16,0 0-1 15,0 0 1-15,0 0-1 16,0 0 1-16,0 0 0 16,0 0-1-16,0 0 0 15,0 0-1-15,0 0 1 0,0 0 0 16,0 0 0-16,0 0 0 0,0 0 1 16,0 0-1-1,0 0 0-15,0 0 1 16,0 0-1-16,0 0 0 15,0 0 2-15,0 0-2 0,0 0 0 16,0 0 0-16,0 0 0 16,0 0 1-16,0 0-1 15,0-1 0-15,0 1 0 0,-1 0 0 16,1 0 0-16,0 0 0 16,0 0 0-16,0 0 0 15,0 0 0-15,0 0 0 16,0 0 1-16,-1 0-1 15,0 0 0-15,0-1 0 16,0 1 0-16,-2 0 0 0,-1 0 0 16,-1 0-1-1,1 0 1-15,-1 0 0 0,1 0 0 16,1 0 0-16,1 0 0 0,1 0 0 16,0 0 0-1,1 1 0-15,-1 4-1 0,-3 4-2 16,-1 10 2-16,-2 9 2 15,-6 13 0-15,-2 13 1 16,-2 12 2-16,-1 10-1 16,6 4-2-16,3 0-1 15,9-5 0-15,0-4-1 16,16-11 1-16,8-9 0 16,7-9-1-16,2-8 0 15,5-9 1-15,-3-5 1 0,-3-7-3 16,-6-7-83-16,-5-5-249 15</inkml:trace>
  <inkml:trace contextRef="#ctx0" brushRef="#br0" timeOffset="189873.0603">18295 10991 539 0,'0'0'4'0,"0"0"0"16,0 0-4-16,0 0 28 0,36-29 25 15,-12 20-31 1,6-1-17-16,5 1-3 15,0 2-1-15,-2 0-2 16,-7 4 1-16,-6 1-8 16,-12 2-187-16</inkml:trace>
  <inkml:trace contextRef="#ctx0" brushRef="#br0" timeOffset="190060.5033">18305 11123 548 0,'0'0'24'0,"0"0"-14"16,32 0-2-16,-2-7 39 0,6-6-11 15,2 0-27-15,3-2-9 16,-1 1 1-16,-2-1-3 16,-6-2-71-16,-8 2-181 15</inkml:trace>
  <inkml:trace contextRef="#ctx0" brushRef="#br0" timeOffset="190374.6388">18735 10879 612 0,'0'0'36'0,"0"0"-21"15,36-25 17-15,-11 18 14 16,1 2-23-16,4 4-13 15,0 1-5-15,-1 3-5 16,-5 7 0-16,-6 8-1 16,-10 3 1-16,-8 4-2 15,-1 0 3-15,-15-2-2 16,-6-4 3-16,-4-3-3 16,-4-6 1-16,0-5 0 0,0-4 3 15,2-1-4-15,5-1 4 16,4-7-5-16,4-4 5 15,7-2-5-15,5-2-4 16,3-3-65-16,5-5-103 16,5-4-320-16</inkml:trace>
  <inkml:trace contextRef="#ctx0" brushRef="#br0" timeOffset="190645.4805">18923 10614 652 0,'0'0'16'0,"0"0"27"0,0 0-34 15,0 0-3-15,46-18 39 0,-11 18-28 16,10 3-5 0,5 9-8-16,1 10-1 15,-1 11-2-15,-8 13 0 16,-12 17 1-16,-20 21 3 15,-14 17 2-15,-27 16-1 16,-20 10-5-16,-15 5-1 0,-9-8-7 16,-6-17-60-16,1-17-62 15,2-20-102-15</inkml:trace>
  <inkml:trace contextRef="#ctx0" brushRef="#br0" timeOffset="198783.4682">19428 9419 338 0,'0'0'114'0,"-12"-30"-66"16,2 15-25-16,3 4 50 0,4 4 2 15,-2 2-28-15,2 4-6 16,1 1-26-16,1 12-11 0,1 7-5 16,0 7 1-1,3 11 0-15,0 9 0 0,2 8 1 16,-3 7-1-1,-1 2 0-15,1 0 0 16,-2-6-2-16,0-8-48 16,0-11-6-16,0-9-11 0,-3-12-22 15,-1-9-101-15</inkml:trace>
  <inkml:trace contextRef="#ctx0" brushRef="#br0" timeOffset="199072.538">19223 9539 509 0,'0'0'23'0,"-3"-49"-10"16,5 26 17-16,14 0 23 15,7-1-20-15,10 0-9 16,7 2-10-16,8 1-5 15,4 4 0-15,3 6-3 16,-4 6 3-16,-6 5-1 0,-10 1-5 16,-13 11-4-16,-15 8-1 15,-7 5-2-15,-16 2 8 16,-8 3-2-16,-7 0-1 16,1 0-2-16,0 0 3 15,5-4-25-15,7-3-58 16,5-5-63-16,9-3-183 0</inkml:trace>
  <inkml:trace contextRef="#ctx0" brushRef="#br0" timeOffset="199382.2694">19639 9676 615 0,'0'0'39'0,"0"0"3"0,0 0-26 16,0 0 7-1,0 0-5-15,46 11-12 0,-25-2-2 16,1 5-5-16,-2 7 1 16,-5 2 1-16,-7 0-3 15,-1 0 3-15,-7-2-2 16,0-6 0-16,0-5 2 16,-6-6-2-16,2-4 5 15,-3-2-1-15,2-9-1 0,1-3 13 16,3-5 5-16,1-4-11 15,3-4-6-15,9-2-4 16,2-3 2-16,5-5-5 0,0-4-47 16,0 0-110-16,-2-4-210 0</inkml:trace>
  <inkml:trace contextRef="#ctx0" brushRef="#br0" timeOffset="199653.6717">20216 9151 580 0,'0'0'63'0,"0"0"-18"0,0 0-4 15,0 0 5-15,0 0-18 16,-33-13-21-16,21 35-8 16,-3 12 1-16,1 12 0 15,1 10 0-15,2 9 1 16,3 3-2-16,6 1 1 15,2-5 0-15,0-9 0 16,11-9-2-16,2-9 0 16,4-11-1-16,2-10-25 0,3-9-38 15,-2-7-81-15,-2-2-137 16</inkml:trace>
  <inkml:trace contextRef="#ctx0" brushRef="#br0" timeOffset="199901.4653">20354 9335 600 0,'0'0'57'0,"0"0"-21"0,0 0 3 16,0 0 2 0,0 0-27-16,28-1-11 0,3 16 2 15,10 2 4 1,4 6-6-16,-3 2-2 0,-1 6-1 15,-7 2 0 1,-5 3 1-16,-8-2-2 16,-5-3-25-16,-6-5-37 0,-6-8-20 15,-4-9-43-15,0-8-95 16</inkml:trace>
  <inkml:trace contextRef="#ctx0" brushRef="#br0" timeOffset="200138.5846">20635 9296 400 0,'0'0'216'15,"0"0"-166"-15,0 0-27 0,0 0-3 16,0 0 30 0,-38 20-28-16,18 7-18 15,-4 6-4-15,-3 6 1 16,-2 5 0-16,0 1-1 15,1 1-1-15,4-5 1 16,4-4-35-16,9-9-44 16,5-11-47-16,6-9-29 0,6-8-217 15</inkml:trace>
  <inkml:trace contextRef="#ctx0" brushRef="#br0" timeOffset="200348.7964">20767 9407 604 0,'0'0'37'15,"0"0"-2"-15,0 0 10 0,22-34 4 16,-2 25-26 0,5 1-19-16,7 1-4 15,3 2 1-15,-1 2-1 16,-4 3-1-16,-5 0-35 15,-10 0-118-15,-14 5-216 16</inkml:trace>
  <inkml:trace contextRef="#ctx0" brushRef="#br0" timeOffset="200526.3625">20827 9508 583 0,'0'0'46'16,"0"0"-39"-1,48-9 28-15,-15 1 8 0,6-2-30 16,3 1-10 0,-1-1-4-16,-3 3-1 0,-4-4-106 15,-7 0-144-15</inkml:trace>
  <inkml:trace contextRef="#ctx0" brushRef="#br0" timeOffset="200827.27">21251 9328 584 0,'0'0'45'16,"0"0"4"-16,0 0-4 15,26-32 14-15,-9 27-21 0,4 2-22 16,2 3-8-16,4 0-2 16,0 7-4-16,-2 6-2 15,-8 7 1-15,-5 4-2 16,-8 2 0-16,-4 0 1 15,-8-1-2-15,-7-5-19 16,-7-6 7-16,-1-5 12 16,-2-6 2-16,0-3 1 15,2-2-1-15,-1-6 1 0,6-1 0 16,4-5-1-16,4-1 0 16,2-1-1-16,6-3-31 15,2-2-35-15,4-5-108 0,4 0-248 16</inkml:trace>
  <inkml:trace contextRef="#ctx0" brushRef="#br0" timeOffset="201083.0268">21447 9115 600 0,'0'0'56'0,"0"0"-19"0,28-7-13 16,-4 7 23-1,6 5-19-15,8 5-18 0,4 9-4 16,3 6-3 0,-6 10-3-16,-6 10 1 0,-15 9-3 15,-12 11 1-15,-11 9 1 16,-21 7 0-16,-12-1 0 16,-11-3-24-16,-8-9-53 15,-2-12-81-15,-4-16-128 16</inkml:trace>
  <inkml:trace contextRef="#ctx0" brushRef="#br0" timeOffset="201973.226">21999 9440 456 0,'0'0'82'0,"0"0"-28"16,0 0-29-16,0 0 23 15,34-15 1-15,-10 9-19 16,7 1-14-16,7-3-8 16,7 2-5-16,0 2-1 15,-3 2-2-15,-6 2 0 16,-12 0-4-16,-14 0-91 0,-10 6-142 15</inkml:trace>
  <inkml:trace contextRef="#ctx0" brushRef="#br0" timeOffset="202138.5373">22038 9546 524 0,'0'0'-2'16,"35"0"1"-16,-5 0 5 15,12-3 0-15,5-4 17 0,5 1-7 16,-2-3-8-16,-3-1-6 16,0-1-2-16,-9-4-149 15</inkml:trace>
  <inkml:trace contextRef="#ctx0" brushRef="#br0" timeOffset="202361.6996">22791 9185 637 0,'0'0'21'15,"0"0"4"-15,0 0 11 0,0 0-10 16,0 0-24-16,0 0 0 16,6 46 0-16,6-17 0 15,-1 7-2-15,-2 3 1 16,-2 0-2-16,-3-2 0 15,0-6-109-15,1-8-81 0,0-13-121 16</inkml:trace>
  <inkml:trace contextRef="#ctx0" brushRef="#br0" timeOffset="202592.6654">23178 9239 642 0,'0'0'12'0,"0"0"-1"16,-44 1 8 0,26 14 24-16,-3 9-28 0,-2 8-8 15,0 8-6-15,-3 6-1 16,2 9 0-16,-2 7 0 16,-1 3 0-16,-3 0-1 15,0 0 1-15,1-7-19 16,3-10-64-16,5-13-68 15,5-15-230-15</inkml:trace>
  <inkml:trace contextRef="#ctx0" brushRef="#br0" timeOffset="202906.8964">23219 9595 702 0,'0'0'-3'15,"-40"-6"6"-15,22 6-4 0,2 3 5 16,5 10 0 0,7 2-3-16,4 4-3 0,0 4 2 15,12 1 0-15,3 1 1 16,2 2 0-16,-1 0 0 16,-1-2 0-16,-2 2 0 15,-5-1 0-15,-1-1 0 16,-6-2 1-16,-1-1-1 15,-10-6 0-15,-6-1 1 0,-4-5 3 16,-5-5-5-16,-1-5 0 16,1 0-24-16,3-9 0 15,3-6-32-15,5-4-47 16,3-4-112-16</inkml:trace>
  <inkml:trace contextRef="#ctx0" brushRef="#br0" timeOffset="203075.6869">23162 9625 125 0,'0'0'422'0,"40"-18"-387"0,-9 9 7 15,7 2 18-15,14 0-10 16,8 2-18-16,7 0-21 16,6 2-7-16,-1-1-3 15,-10-5-2-15,-14-6-169 16</inkml:trace>
  <inkml:trace contextRef="#ctx0" brushRef="#br0" timeOffset="204876.7194">13978 11997 382 0,'-7'-4'86'16,"1"-2"-31"-16,-3 3-26 16,5 3 4-16,2 1 6 15,0 9-27-15,2 8-12 16,0 6-1-16,0 10 2 16,4 8 0-16,-1 5-1 0,0 6 1 15,-2 3-1 1,0-3 1-16,-1-5-1 0,0-8-2 15,0-9 1-15,0-6-1 16,0-6 0-16,-2-9-76 16,-1-8-63-16</inkml:trace>
  <inkml:trace contextRef="#ctx0" brushRef="#br0" timeOffset="205172.5449">13793 12111 552 0,'0'0'29'0,"-3"-46"8"0,3 26-28 15,16 2 3-15,10 0 3 0,7 0 7 16,9 2-12 0,4 3-7-16,1 6-1 15,-2 6-3-15,-6 1 0 16,-9 16 1-16,-16 9-2 15,-11 10 1-15,-10 6 0 16,-17 4 5-16,-7-2-7 16,-8 0 7-16,-1-7-3 0,5-8-2 15,1-8 8-15,9-4-8 16,8-4-2-16,10-5-81 16,7-7-108-16</inkml:trace>
  <inkml:trace contextRef="#ctx0" brushRef="#br0" timeOffset="205485.078">14155 12321 615 0,'0'0'4'16,"0"0"-7"-16,32 1 36 16,-9-1 13-16,5-1-12 15,4 1-19-15,0 1-11 16,-1 8-5-16,-4 5 1 15,-7 6-2-15,-10 3 0 16,-7 1 1-16,-3-2 1 0,-3-2-1 16,-8-6 3-16,-4-5 0 15,2-8 1-15,-1-1 1 16,-2-4 1-16,5-9 20 16,0-2-15-16,5-5-4 15,6-3-4-15,0-1-2 16,17-3-2-16,7-1-2 0,9-6-64 15,3-3-113-15,3-4-181 16</inkml:trace>
  <inkml:trace contextRef="#ctx0" brushRef="#br0" timeOffset="205713.3662">14743 11871 571 0,'0'0'42'16,"0"0"18"-16,0 0-13 0,0 0 0 15,0 0-22 1,0 0-25-16,0 0-7 16,-21 58 8-16,11-12-1 0,-3 14 0 15,1 8 0-15,2 6-1 16,2 2 1-16,4-3-1 16,4-8-1-16,12-12-1 0,5-9 3 15,9-12-4-15,6-12-1 0,2-13-94 16,3-7-241-1</inkml:trace>
  <inkml:trace contextRef="#ctx0" brushRef="#br0" timeOffset="206176.4476">15276 11874 531 0,'0'0'57'0,"-29"-23"-18"16,7 17-19-16,-6 5 9 16,0 1 2-16,3 9-20 15,4 9-1-15,3 6-11 0,9 12 1 16,9 7-1 0,2 9-3-16,11 7 2 15,5 5 1-15,4 1 0 16,-3 1 1-16,0-4-1 15,-5-7 1-15,-5-11-1 0,-6-6 0 16,-3-7 1-16,-12-9 2 16,-8-3 0-16,-6-6-4 15,-3-4 2-15,2-4-16 16,-3-5-94-16,4-6-50 16,1-9-229-16</inkml:trace>
  <inkml:trace contextRef="#ctx0" brushRef="#br0" timeOffset="206332.7836">14990 12264 518 0,'0'0'4'15,"34"-25"-1"-15,-6 9 9 0,8-2 57 16,10-5-35 0,5 0-24-16,4 1-8 15,1 2-1-15,-3 0-2 16,-7-1-101-16,-8 3-268 0</inkml:trace>
  <inkml:trace contextRef="#ctx0" brushRef="#br0" timeOffset="206576.8885">15596 11817 622 0,'0'0'26'0,"0"0"-21"16,0 0-6-1,-21 36 1-15,21-9 2 16,0 7-1-16,2 12 0 0,4 8 0 16,2 8-1-16,1 1-1 15,1-4 0-15,0-6 2 16,4-11-2-16,0-11 0 16,2-13 2-16,1-5-1 15,-2-10 0-15,0-3-32 0,-3-3-126 16</inkml:trace>
  <inkml:trace contextRef="#ctx0" brushRef="#br0" timeOffset="206804.4128">15858 12005 613 0,'0'0'27'0,"0"0"-18"16,0 0-12-16,35 0 31 15,-5 9-8-15,7 1-5 0,3 4-16 16,0 3 7-16,-5 3-11 16,-7 1 7-16,-7 0-10 15,-8-1 9-15,-2-3-7 16,-5-6-37-16,-5-4-46 16,-1-7-3-16,0 0-73 0</inkml:trace>
  <inkml:trace contextRef="#ctx0" brushRef="#br0" timeOffset="207024.4147">16115 11915 410 0,'0'0'102'16,"0"0"-53"-16,-38-10-12 16,23 16-6-16,-2 7-13 0,0 9-5 15,0 6-13-15,-2 6 3 16,0 9-8-1,-1 3 2-15,1 1-1 0,1-2 3 16,2-9-3-16,5-8-59 16,6-11-24-16,3-13-43 15,2-4-170-15</inkml:trace>
  <inkml:trace contextRef="#ctx0" brushRef="#br0" timeOffset="207268.0165">16041 11840 541 0,'0'0'41'0,"0"0"26"0,0 0-68 16,38-10 39-16,-12 10 2 0,5 10-10 16,2 6-22-1,-2 6 3-15,-5 6-12 16,-13 12 3-16,-10 11-3 0,-6 13 0 15,-19 6 1-15,-6 7 0 16,-2 1-1-16,6-8 0 16,8-13-44-16,13-16-112 15,5-14-73-15</inkml:trace>
  <inkml:trace contextRef="#ctx0" brushRef="#br0" timeOffset="207622.5374">16526 12094 616 0,'0'0'16'0,"0"0"4"0,39-29-15 15,-6 19-8 1,7-2 31-16,2 1-25 0,0 4 5 15,-6 4-15-15,-8 1 12 16,-11 2-113-16,-14 0-287 16</inkml:trace>
  <inkml:trace contextRef="#ctx0" brushRef="#br0" timeOffset="207809.7077">16546 12238 608 0,'0'0'20'0,"52"-8"-18"16,-15-4-1-16,10-1 28 0,5-4-7 15,1 0-17-15,-2 1-6 16,-1 0 2-16,-6 1-91 16,-4-3-126-16</inkml:trace>
  <inkml:trace contextRef="#ctx0" brushRef="#br0" timeOffset="208058.4824">17190 11886 518 0,'0'0'146'16,"0"0"-103"-16,0 0-17 0,0 0-12 15,0 0 2-15,0 0-13 16,-7 27-3-16,16-3 2 15,2 6-2-15,0 6 0 0,2 3 0 16,-3 3 0 0,-3-2-3-16,0-7 1 15,-1-3 2-15,-3-8 0 0,-2-8-1 16,-1-4-4-16,0-5-62 16,-1-5-80-16,-5-5-128 15</inkml:trace>
  <inkml:trace contextRef="#ctx0" brushRef="#br0" timeOffset="208526.3703">17254 11655 531 0,'0'0'7'0,"50"-13"12"0,-2 13-14 15,15 2 45 1,14 10-11-16,10 8-14 16,-4 8-10-16,-6 9 3 15,-17 11-6-15,-18 7-1 16,-22 10-2-16,-20 10 1 15,-14 6-7-15,-21 3 2 16,-10-1-5-16,-6-4 0 0,-2-10 1 16,0-13-1-16,4-13-18 15,5-11-94-15,-1-12-132 16</inkml:trace>
  <inkml:trace contextRef="#ctx0" brushRef="#br0" timeOffset="209446.6901">18117 12086 326 0,'0'0'88'16,"0"0"-40"-16,0 0-45 16,0 0-2-16,0 0 8 15,48-8 20-15,-19 1-15 16,4 1-9-16,-1 4-5 16,-2-1 1-16,-6 1-1 15,-9 2-97-15,-9-3-280 16</inkml:trace>
  <inkml:trace contextRef="#ctx0" brushRef="#br0" timeOffset="209629.0351">18106 12256 530 0,'0'0'31'0,"0"0"-27"15,32-5 2 1,1-5 37-16,7-1-8 15,5-1-20-15,2-1-12 0,-2-2-3 16,-4 0-44-16,-7-1-309 16</inkml:trace>
  <inkml:trace contextRef="#ctx0" brushRef="#br0" timeOffset="210043.2784">18951 11868 533 0,'0'0'7'0,"0"0"18"0,0 0-9 16,-33-11 23-16,28 15-10 0,3 9-21 16,2 4-5-1,0 3-1-15,3 6 0 0,6 4-1 16,3 3-1-1,0 3 1-15,-2 2-1 0,-2 0 1 16,-1-1-2 0,-5-1-1-16,-1-7-1 0,-1-2 0 15,0-7-27-15,-7-5-76 16,0-5-70-16,-3-5-121 16</inkml:trace>
  <inkml:trace contextRef="#ctx0" brushRef="#br0" timeOffset="210357.6035">18771 12016 475 0,'0'0'17'16,"-3"-46"6"-16,7 25-1 15,13 1 12-15,7 0 7 16,10 1-12-16,7 1-5 15,5 4-7-15,4 4-6 16,1 5-8-16,-4 5 2 0,-9 3-2 16,-10 9-2-16,-11 6-1 15,-14 5 0-15,-7 1 1 16,-17 0 0-16,-6 1-1 16,-5-3 0-16,-3-1-1 15,3-4 0-15,7-4 0 16,5-3-1-16,5-1-44 0,9-4-43 15,3-4-54-15</inkml:trace>
  <inkml:trace contextRef="#ctx0" brushRef="#br0" timeOffset="210675.8389">19071 12104 588 0,'0'0'27'15,"0"0"-9"-15,0 0 21 0,0 0 3 16,42 12-14-16,-17-5-15 16,3 4-9-16,0 3-2 15,-2 5-3-15,-6 4 2 16,-8 1-2-16,-4 1 1 16,-6-4 0-16,-2-5-1 15,0-6 2-15,-2-4 0 0,-5-6 2 16,-1 0 1-16,0-7 21 15,1-7-8-15,-1-4-5 16,4-4-3-16,0-4-5 16,4-2-1-16,0-3-2 0,9-1-2 15,8-1-1-15,1 0-16 16,6-3-73-16,-2-2-111 16,1 0-199-16</inkml:trace>
  <inkml:trace contextRef="#ctx0" brushRef="#br0" timeOffset="210966.6378">19642 11589 559 0,'0'0'31'0,"0"0"13"16,-5-30-9-16,0 28 10 0,-3 2-17 15,-1 2-17 1,-2 14-13-16,0 9 1 15,1 9 2-15,0 12-2 16,1 9 2-16,1 9-2 16,2 4 1-16,-2 4 1 0,4 2-1 0,0-3-1 15,2-9-2 1,2-8 2-16,8-11 1 0,8-10 0 16,8-10-1-1,3-11 0-15,5-11-28 16,-1-2-160-16</inkml:trace>
  <inkml:trace contextRef="#ctx0" brushRef="#br0" timeOffset="212427.5612">19902 11746 256 0,'0'-7'115'16,"-4"-1"-24"0,-2 3-42-16,2 3-1 0,1-1 13 15,3 3-21-15,0 0-21 0,14 3-22 16,7 8 4 0,10 3 5-16,3 8 8 0,5 6-4 15,-1 5-2-15,-3 6 3 16,-5 4-5-16,-7 2-4 15,-3-4 0-15,-4-4 1 16,-2-9 0-16,-5-5-2 16,-4-10 0-16,-3-6-2 0,-2-4-38 15,-2-3-51 1,-5-7-77-16,0-4-229 16</inkml:trace>
  <inkml:trace contextRef="#ctx0" brushRef="#br0" timeOffset="212655.1689">20217 11701 542 0,'0'0'5'16,"-35"-2"28"-16,15 4-10 15,-2 10 14-15,0 6-5 16,-5 10-20-16,-2 5-8 0,-1 7-4 15,0 6 0 1,2 3 0-16,-2 1 0 16,3 1 0-16,7-8-5 15,4-8-81-15,6-11-35 16,4-10-143-16</inkml:trace>
  <inkml:trace contextRef="#ctx0" brushRef="#br0" timeOffset="213027.3935">20539 11731 524 0,'0'0'64'0,"0"0"-47"0,0 0 16 15,0 0 9 1,0 0-3-16,0 0-25 16,-29-26-12-16,18 35-2 15,-1 6-1-15,-1 5 2 0,0 9-2 16,3 5 1-16,-1 4 0 16,3 3 1-16,3-3-2 15,5-1 1-15,0-6-1 16,6-8 0-16,12-7 2 15,3-7-1-15,6-4 1 0,3-5-1 16,-1 0 0-16,-2-9-3 16,-3-3-2-16,-5-3-75 15,-8-2-64-15,-7-1-154 16</inkml:trace>
  <inkml:trace contextRef="#ctx0" brushRef="#br0" timeOffset="213210.2009">20467 11905 210 0,'0'0'315'0,"0"0"-306"15,0 0 19 1,0 0-18-16,0 0 39 0,46-10-19 16,-11 3-26-1,8-3-3-15,1 0-1 16,-1-4-10-16,-5-2-243 15</inkml:trace>
  <inkml:trace contextRef="#ctx0" brushRef="#br0" timeOffset="214003.3771">20882 11557 368 0,'0'0'25'0,"0"0"-18"15,4-33 29 1,-5 24 2-16,-6-1-4 0,-3 1-17 16,-4 0 9-1,0 3-2-15,-1 1-8 0,2 4-3 16,2 1-6-16,2 3-3 16,2 10-7-16,4 5 4 15,3 6-4-15,0 6 4 16,0 4-2-16,5 3 1 0,0 2-2 15,2 0 3-15,-7 1 5 16,1-3 2-16,-1-3-4 16,0-6-2-16,-3-6-1 15,-3-6 3-15,2-7-3 16,-2-4 4-16,2-5 1 0,0 0 24 16,3-7-8-16,1-3-11 0,3-3-12 15,9-2 3 1,2 3-4-16,4 1 0 0,-1 6 0 15,-2 5 1 1,-3 0 0-16,-4 13 0 0,-3 7 0 16,-3 7 1-16,-2 4-1 15,0 3 3-15,-2 4-1 16,-3-1 2-16,2-2-4 0,1-1 3 16,2-6-2-16,3-4 2 15,6-8-3-15,5-4 2 16,2-6 0-16,1-5-1 15,1-1 1-15,-1 0-2 16,-2-9-28-16,-1-4-109 16,-6-2-193-16</inkml:trace>
  <inkml:trace contextRef="#ctx0" brushRef="#br0" timeOffset="214811.9767">21181 11720 274 0,'0'0'142'15,"0"0"-102"-15,0 0 8 16,-10-30-4-16,8 27 18 16,2 0-16-16,-2-1-11 0,2 4-13 15,0 0-15 1,0 4-7-16,0 6 1 16,5 4 2-16,4 7 3 0,1 5 0 15,1 8 3-15,-1 3-3 16,-1 3-3-16,-3-1-1 15,-1-2-2-15,-2-7 3 16,-1-5-2-16,-2-8-1 16,0-5 1-16,0-6-1 0,0-1 2 15,0-3-2-15,0-1 1 16,0-1 1-16,-4 0-1 16,-3 0-16-16,2-1-65 15,-2-6-103-15</inkml:trace>
  <inkml:trace contextRef="#ctx0" brushRef="#br0" timeOffset="215090.224">21446 11962 651 0,'0'0'4'16,"0"0"11"-16,0 0-8 16,0 0 39-16,27 33-22 15,-27-12-22-15,0 4 1 16,-12 6-2-16,-7 3-1 0,-7 3 1 16,-5-5-1-16,-1-2-3 15,-1-7-58 1,4-8-13-16,4-5-22 0,6-7-116 15</inkml:trace>
  <inkml:trace contextRef="#ctx0" brushRef="#br0" timeOffset="215526.6446">21656 11843 433 0,'0'0'20'16,"0"0"-6"-16,39-16 9 0,-17 11 22 15,6 0-6-15,3 0-28 16,-1-1-8-16,1 3-3 16,-6-3-1-16,-5 1-3 15,-10-3-79-15,-5-2-328 16</inkml:trace>
  <inkml:trace contextRef="#ctx0" brushRef="#br0" timeOffset="215793.7116">21913 11711 582 0,'0'0'22'0,"0"0"14"0,0 0-13 16,0 0 21-16,0 0-19 15,0 0-25-15,0 0 2 16,31 26-4-1,-19-6 3-15,-2 6-5 0,-2 3 6 16,-4 2-4-16,-1-1 4 16,-2-2-4-16,-1-5 4 15,0-3-3-15,0-6-2 16,0-6-76-16,-1-4-30 16,-3-4-124-16</inkml:trace>
  <inkml:trace contextRef="#ctx0" brushRef="#br0" timeOffset="216696.7738">22021 11509 370 0,'0'0'112'16,"0"0"-82"0,0-35-3-16,12 29-21 0,3 3 21 15,6 3 8 1,2 0-20-16,4 5-6 15,-2 7-2-15,-5 4-1 0,-3 4-3 16,-6 3-1-16,-6 7-1 16,-5 1 1-16,0 4-1 15,-5 0 0 1,-1-3-1-16,4-3 0 0,2-7 0 16,0-6-1-16,8-7 1 15,2-6 1-15,-2-3 1 16,-1-1 0-16,-1-5 0 0,-4-3 2 15,-1 1 27-15,-1 0-18 0,0 2-5 16,0 5-3 0,0 1-4-16,0 0-3 0,6 5 0 15,4 7 2-15,3 3-1 16,6 4 1-16,1 6 0 16,2 3 0-16,-1 6 0 15,0 5 0-15,-3 2 1 16,-6 2-3-16,-2 2 2 0,-7-3 1 15,-3-2 0 1,-2-5 1-16,-9-7-1 0,-9-5 0 16,-9-9 3-16,-4-5-3 15,-5-7 0-15,-4-2 0 16,1 0 0-16,6-10-4 16,3-5-61-16,6-6-68 0,7-8-80 15</inkml:trace>
  <inkml:trace contextRef="#ctx0" brushRef="#br0" timeOffset="217159.5243">22192 11315 405 0,'0'0'18'0,"-4"-30"23"16,4 17-6-16,0 6-12 16,6 1 13-16,12 5-7 15,10 1-11-15,13 9 4 0,14 11 2 16,11 7-6-16,7 10-5 16,0 11-2-1,-7 12-2-15,-13 9 0 0,-18 10-1 16,-19 12 3-1,-16 7 1-15,-17 5-4 0,-12-2-7 16,-6-7 0-16,-3-13 0 16,1-15 2-16,-1-14-2 15,4-14 1-15,-2-13-2 16,2-9-65-16,2-8-212 16</inkml:trace>
  <inkml:trace contextRef="#ctx0" brushRef="#br0" timeOffset="227525.279">15103 12795 232 0,'0'-9'26'0,"0"-1"49"15,0 0-22 1,0 1 16-16,0 1-21 0,-2 2-2 16,-1 3-5-16,3 0-17 15,0 3-11-15,0 3-15 16,0 10-8-16,6 9 8 16,5 5 3-16,4 9 2 15,5 6-2-15,5-1 0 16,7-1 0-16,2-5 1 15,7-5-3-15,4-12 4 16,3-6 0-16,2-11 2 0,3-1-2 16,1-13 2-16,1-4-3 15,0-4 2-15,-1-4-6 16,-3-1 5-16,-2-1-2 0,-6 2 2 16,-3-1-1-16,-6 2 5 15,-4 1 9-15,-2 2-5 16,-3 3-5-16,0 1 2 15,-2 5 3-15,-1 3-3 16,4 1-4-16,-3 6-2 0,1 2-2 16,2 0 0-16,3 0 0 0,1 4 0 15,2 2 0 1,0-1 0-16,2 2 0 0,-1 1-3 16,-1-1 4-16,-3-1-1 15,-1-4 2-15,-4-2-1 16,-1 0-2-16,-2-11 3 15,1-5 0-15,0-3 1 16,1-3 7-16,3-4 7 16,3 1-11-16,1 1-1 15,0 1-5-15,2 4 2 16,0 2-3-16,-1 4 2 0,-2 3-2 16,1 4 1-16,0 3-1 0,-2 3 2 15,1 0-3 1,-1 2 3-16,1 8-2 0,-4 2 1 15,2 5-2-15,0 2 1 16,1 1 1-16,3-2 0 16,4-4 0-1,-1-6 0-15,2-4 2 0,0-4-1 16,-3-9-2-16,-3-5 2 16,-2-7 0-16,-5-2 0 15,-3-2 0-15,-5-1 0 16,-1-2 1-16,-5 5-1 0,-4 0 1 15,0 3 2-15,-3 0-1 16,-2 7-2-16,0 2-1 16,-6 5-2-16,-6 6-3 15,-8 0-114-15,-5 4-148 16</inkml:trace>
  <inkml:trace contextRef="#ctx0" brushRef="#br0" timeOffset="228889.0237">16504 12914 380 0,'0'0'77'0,"0"0"-48"16,0 0 3-16,0 0-16 15,0 0-10-15,0 0 5 16,0 0 16-16,37 33-19 16,-10-7 5-16,1 4-6 15,6 3 1-15,1 0-3 16,3 3 1-16,5 0-1 16,5 0 5-16,6-3 3 0,4-1 0 15,8-5-1-15,10-6-2 16,6-4-5-16,6-6-3 15,7-4-1-15,2-5 0 16,5-1-1-16,0-1-1 16,2 0 2-16,-1 0-2 0,-1 0 2 15,0 0-3-15,3 0 2 16,-1-7-1-16,3-3 2 16,0-2-1-16,-1-2 1 15,3-1-3-15,-3 2 4 16,3-2-4-16,-5 1 4 0,-5 0-3 15,-1-2 1-15,-5-1 0 16,-1 1 1-16,-6-3-2 16,-1-2 3-16,0 1-4 15,-2-3 4-15,-3 0-3 16,1-2 2-16,-5-1-2 0,-3-2 2 16,-8-4-1-16,-3-1 2 15,-6-2-4-15,-8 1 4 16,-4 1-2-16,-6 0 1 15,-5 3-1-15,-3 3 1 16,-6 1-1-16,-4 6 2 0,-5 0-2 16,-5 2 1-16,-1 5 4 15,-7-2 3-15,-1 2 6 16,-1 1-4-16,0-1-7 16,0 3 1-16,0 0-4 15,0 2 3-15,0 1-3 16,1 1 1-16,-1 0-1 0,1 2 0 15,-1 2 0-15,0 1-1 16,0 1 2-16,0 0-4 16,0 0 1-16,0 0 0 15,0 2 1-15,-3 5 1 16,-4 3 0-16,-3 1 1 0,-4 3 0 16,-2 1-1-16,-4 0 1 15,0-2-1-15,-1 0 1 16,1-3-1-16,2-3 1 15,0-2-1-15,5-2 0 16,3-2 1-16,4-1-1 0,3 0 1 16,3-5 0-16,0-4-2 15,9-1 0-15,1-4 1 16,4 0 0-16,4-1 1 16,-2 0-2-16,0 3 2 15,-3 0-1-15,-3 3 0 0,-2 3 1 16,-3 1-1-16,-2 4 0 0,-1 0 0 15,1 1-1 1,2 1-1-16,-1 5 1 16,5 2 1-16,2 2-1 15,1 1 1-15,4 2 0 0,-2-1 0 16,5 3 1-16,1-2-2 16,-1-1 1-16,-1-1 0 15,-1 0 1-15,-3-2-2 16,-3 1 2-16,-5-4-1 15,-3 1 0-15,-3 0-2 16,-5-2 3-16,-7 0 0 0,-8-3-1 16,-2-2 1-16,-7 0-3 15,0 0 2-15,-2-8 0 16,0-1-1-16,2 2 1 0,3-1 0 16,6 0 0-16,6 3 0 0,8-1 0 15,6 2 0 1,13-1-5-16,14 2 3 15,9 0-1-15,11-1 0 16,1-1-36-16,-2-4-106 16,-8-3-167-16</inkml:trace>
  <inkml:trace contextRef="#ctx0" brushRef="#br0" timeOffset="230148.3059">19865 12324 303 0,'-7'-7'8'0,"-1"1"60"16,2 2-15-16,2 1-4 16,0 3-12-16,4 0-14 15,0 3-19-15,4 7-3 16,6 5-2-16,3 4 2 15,2 5 0-15,4 4-1 16,0 2 1-16,2 1 1 16,1-1 0-16,0-4 1 15,1-4-1-15,1-7 0 0,0-6 0 16,2-8 7-16,4-1 15 16,1-7-9-16,1-7-3 15,2-2 0-15,3-2-4 16,-1 0 0-16,-1 0-4 15,-2 1-1-15,-2 2-1 16,-2 1 0-16,-2 5 0 0,-1 1-1 16,0 2 0-16,-1 2 2 15,-2 4 1-15,2 0 4 16,-2 0 1-16,-3 7-4 16,-1 1-2-16,-1 2 0 0,2 1-3 15,-2 3 2 1,1 0-3-16,1 2 3 0,0 2-2 15,-1-1 0-15,-1-1 0 16,1 1 0-16,-3-3 0 16,-2-4 1-16,-1-3-1 15,-1-4 1-15,-1-3-1 0,1 0 5 16,1-7 13-16,0-4 2 16,3-3-12-16,-1 0-2 15,4-3-1-15,-1 4-2 0,1 0-2 16,-1 2 0-16,2 2-1 15,1 1 0-15,1 3 0 16,0 3 0-16,2 1 0 16,0 1-1-16,0 0 0 15,1 3 2-15,2 3-2 0,1 1 1 16,-1 3 0 0,3 0 0-16,1 1 0 15,0 1 0-15,2-2-1 0,1-3 2 16,2-1-1-16,-2-3 0 15,2-1 1-15,1-2-2 16,1 0 2-16,2 0-1 16,-3-3 1-16,1-1-2 0,-3-1 1 15,1 1 0-15,-3 1-1 0,-1-1 2 16,0 1-1 0,-1 1 0-16,-2-2 0 15,-2 1 1-15,-3 0-1 0,-3-1 0 16,-3-2 1-16,-3 1-1 15,-1-1-1-15,-2 1 3 16,-2 0-2-16,-3-1 1 16,0 2 0-16,0 0-1 15,-1 0 1-15,1-2-1 0,1 2 1 16,-3-1-1-16,1 0 2 16,-1 2 1-16,-1 1-1 15,-4 0 2-15,2 1 0 16,-2-1 2-16,0 2-1 15,0 0-2-15,0 0-2 16,0 0 1-16,0-1-1 16,0 1-1-16,0 0-1 0,0 0 0 15,0 0 1-15,0 0-1 16,0 0 0-16,0-1 0 16,0 1 1-16,0 0 1 15,0 0-1-15,0 0-1 0,1 0 1 16,-1 0 2-16,0-1-2 15,0 1 0-15,0 0 0 16,0-1-1-16,-7 0-1 16,-9-3-76-16,-4-2-162 15</inkml:trace>
  <inkml:trace contextRef="#ctx0" brushRef="#br0" timeOffset="253258.0765">22942 11874 473 0,'0'0'52'16,"8"-3"-44"-16,10-2 20 15,6-2 18-15,7 1-22 16,7-2-20-16,3 3-1 15,0 0-2-15,-2 5 0 16,-9 0-1-16,-7 0-1 16,-14 8-37-16,-9 0-106 15</inkml:trace>
  <inkml:trace contextRef="#ctx0" brushRef="#br0" timeOffset="253432.2392">22879 12061 610 0,'0'0'26'0,"0"0"-28"15,43-6 25-15,-5 1 13 16,9 0-14-16,6 0-18 0,3 1-3 16,1 1-1-1,-7-2-14-15,-11-3-220 0</inkml:trace>
  <inkml:trace contextRef="#ctx0" brushRef="#br0" timeOffset="255036.9702">23585 11582 543 0,'3'-14'7'16,"1"-1"8"-16,4 5 41 0,5 2-17 15,4 3-17 1,1 5-13-16,3 0-5 0,-3 9-1 16,-3 9-2-16,-8 7-2 15,-7 7 0-15,-16 8 2 16,-10 3 1-16,-4-1 0 16,1-3-2-16,2-10 1 15,7-6-1-15,12-9 1 16,5-9-1-16,3-4 0 15,16-1 1-15,8-3 6 0,11-6 3 16,7-1-6-16,3-1-4 16,0 4 0-16,-4-3-9 15,-7 0-172-15,-8 0-265 16</inkml:trace>
  <inkml:trace contextRef="#ctx0" brushRef="#br0" timeOffset="255285.7944">24153 11628 450 0,'0'0'245'15,"0"0"-241"1,0 0 2-16,0 0 36 0,-31 1-27 16,18 17-10-16,-4 8-5 15,-6 11 0-15,-9 10 1 16,-5 10-1-16,-4 7 0 15,-3 4 0-15,-1-1-2 16,5-5 2-16,7-10-4 16,7-9-23-16,8-11 7 15,7-11-24-15,8-9-92 0,3-11-170 16</inkml:trace>
  <inkml:trace contextRef="#ctx0" brushRef="#br0" timeOffset="255602.2134">24133 11989 658 0,'0'0'5'0,"0"0"-3"16,-28-3 26-16,24 3 15 16,2 7-33-16,2 3-11 15,3 4 1-15,8 4 0 0,2 2 0 16,2 6 1-1,1 4-2-15,-2-1 1 16,-1 3 0-16,-4-4 1 16,-2-3-1-16,-3-3 0 15,-4-5 0-15,0-5 1 16,-11-3-1-16,-5-5 0 0,-4-2 1 16,-1-2-1-16,-2 1-14 15,0-4-26-15,3-5-39 16,0-3-58-16,6-3-176 0</inkml:trace>
  <inkml:trace contextRef="#ctx0" brushRef="#br0" timeOffset="255744.7377">24200 12013 509 0,'28'-11'21'0,"5"-1"22"0,8 5 23 16,10-2-29-16,8 4-29 15,3-2-7-15,-7 1-2 16,-6-4-165-16</inkml:trace>
  <inkml:trace contextRef="#ctx0" brushRef="#br0" timeOffset="258632.3386">17971 13622 288 0,'-5'0'150'16,"2"-2"-121"0,1 1-18-16,2 1 13 0,0 0 8 15,0 1-15-15,0 9-15 0,5 6 2 16,1 7 5 0,1 9 3-16,-3 6-8 0,1 5 1 15,-1 0-3 1,-3 0-1-16,2-5 3 0,-3-4-8 15,0-8-20-15,0-7 20 16,-1-5-19-16,-3-8-66 16,-3-5-165-16</inkml:trace>
  <inkml:trace contextRef="#ctx0" brushRef="#br0" timeOffset="258968.3979">17771 13721 500 0,'0'0'25'16,"-1"-46"-14"-16,17 21 21 16,8 1 21-16,11-1-10 15,7-1-17-15,12 5-15 0,1 3 1 16,3 3 1-16,-3 7-3 15,-6 5-2-15,-12 3-6 16,-13 13-2-16,-13 12-1 16,-11 6-2-16,-9 2 5 15,-12 3-2-15,-8-2-7 16,-5-2-1-16,0-7 9 16,4-7-1-16,4-4-3 0,7-5-28 15,10-7-27-15,9-2-58 16,4-6-165-16</inkml:trace>
  <inkml:trace contextRef="#ctx0" brushRef="#br0" timeOffset="259265.4592">18272 13720 660 0,'0'0'1'0,"0"0"-2"15,0 0 2-15,0 0 28 16,0 0-4-16,33 24-19 15,-17-15-3-15,3 4-3 16,-1 3 0-16,-1 2 0 16,-4 1-1-16,-2 0 4 15,-5-4-3-15,-3-3-3 16,-3-4 0-16,0-6 4 0,-3-2 2 16,-6-3-1-16,-1-8-1 15,1-4 0-15,0-4-1 16,4-3 1-16,1-1 0 15,4-3 1-15,2-1-1 16,9-1-2-16,3 0-2 16,5-3-60-16,-1-2-115 0,0-1-289 15</inkml:trace>
  <inkml:trace contextRef="#ctx0" brushRef="#br0" timeOffset="259519.1489">18745 13371 623 0,'0'0'18'0,"0"0"3"16,0 0-16-16,0 0 33 0,0 0-17 15,0 31-18 1,-1-4-1-16,-3 9-1 16,0 7 0-16,2 10-1 15,-3 3 0-15,2 4-1 16,3-1 1-16,0-3-1 15,8-9 2-15,3-8-1 16,4-9-1-16,2-8 0 0,2-11-10 16,-1-8-69-16,2-3-51 15,-1-14-163-15</inkml:trace>
  <inkml:trace contextRef="#ctx0" brushRef="#br0" timeOffset="259851.3072">19374 13361 653 0,'0'0'-1'16,"-37"-13"0"-16,13 13 2 0,-4 2 0 16,0 12 9-1,1 3 7-15,1 5-12 16,7 4-3-16,9 4-2 15,7 4 0-15,3 4 0 0,10 2-1 16,3 4 2 0,4 3-1-16,1-1-1 0,-2 0 1 15,-1-1-1-15,-2-6 2 16,-5-4-1-16,-4-6 1 16,-4-5-1-16,-4-6 1 0,-11-3-1 15,-8-7-51-15,-5-7-36 16,-5-1-25-16,0-14-205 15</inkml:trace>
  <inkml:trace contextRef="#ctx0" brushRef="#br0" timeOffset="260017.5036">19099 13648 570 0,'38'-13'-1'16,"1"0"4"-16,5-2 31 15,4 2 3-15,-3 1-14 16,-6-1-22-16,-7 2-1 16,-5-3-28-16,-4-3-189 15</inkml:trace>
  <inkml:trace contextRef="#ctx0" brushRef="#br0" timeOffset="260275.2962">19567 13270 463 0,'0'0'124'16,"0"0"-110"-16,0 0-10 0,0 0 12 15,0 0 29-15,0 0-18 16,-6 51-18-16,2-18-6 16,-1 7-1-16,1 8-1 15,0 5-1-15,0 5 0 16,4 1 0-16,0-3 0 0,2-5-1 15,10-8 1-15,5-10-1 16,4-9 0-16,0-10-1 16,0-10-12-16,-1-4-98 15,-8-13-91-15</inkml:trace>
  <inkml:trace contextRef="#ctx0" brushRef="#br0" timeOffset="260479.3699">19736 13462 637 0,'0'0'-3'0,"28"9"-3"15,-4 0 7-15,1 1 5 16,6 0 12-16,-4 5-11 16,-2 2-2-16,-4 2-2 15,-4 1-2 1,-7 0 0-16,-3-2-2 0,-7-4-67 15,-2-7-97-15,-8-7-259 16</inkml:trace>
  <inkml:trace contextRef="#ctx0" brushRef="#br0" timeOffset="260740.2254">19915 13408 624 0,'0'0'9'16,"0"0"-9"-16,0 0 2 16,0 0 19-16,0 0 5 15,-13 47-21-15,3-20-3 16,-4 7-1-16,-4 5-1 0,-4 0 1 16,-3 2-1-16,0-4-1 15,-2-5-3-15,3-7-55 16,4-8 2-16,6-7 12 15,3-9-84-15,7-1-153 16</inkml:trace>
  <inkml:trace contextRef="#ctx0" brushRef="#br0" timeOffset="261020.4554">19953 13255 667 0,'0'0'17'0,"0"0"-20"0,0 0 0 16,35-6 20-16,-15 15 14 15,0 2-20-15,0 5-2 16,-1 6-1-16,0 7-3 16,-6 4-4-16,-4 9-1 15,-8 6 0-15,-1 3 2 16,-1 6-1-16,-8-4 1 15,2-2-2-15,1-8-2 16,0-8 3-16,2-11-13 16,-2-7-26-16,2-8-14 0,-1-9-56 15,2-2-69-15</inkml:trace>
  <inkml:trace contextRef="#ctx0" brushRef="#br0" timeOffset="261232.9693">20403 13441 636 0,'0'0'79'0,"0"0"-86"0,0 0 8 16,38-3-2-1,-21 3 4-15,0-1-3 0,-3 1 2 16,-2 0-4-16,-3 0-2 15,-8 0-185-15</inkml:trace>
  <inkml:trace contextRef="#ctx0" brushRef="#br0" timeOffset="261400.6391">20391 13566 579 0,'28'-5'1'16,"3"-2"-1"-16,3-2 8 0,3 0 0 16,-4 0-4-16,-2-1-7 0,-7-4-150 15</inkml:trace>
  <inkml:trace contextRef="#ctx0" brushRef="#br0" timeOffset="261682.4942">20901 13357 635 0,'0'0'0'15,"0"0"-3"-15,-15 29 4 16,2-13 2-16,-6 4 0 16,-5 3-3-16,-2 2 0 15,0-2 1-15,6-1 0 16,4-6 0-16,7-2 1 15,9-7-2-15,2-3 0 16,14-4 0-16,7 0 3 16,5 0-2-16,7-5 0 15,1-2-1-15,2-1 1 0,-5-2 0 16,-6 1-4-16,-3-3-2 16,-12-3-70-16,-7 0-125 15</inkml:trace>
  <inkml:trace contextRef="#ctx0" brushRef="#br0" timeOffset="261922.291">20928 13355 549 0,'0'0'12'0,"0"0"24"16,0 0-25-16,0 0 42 15,-12 33-21-15,13-16-20 16,5 4-4-16,0 8-4 15,-1 8-2-15,-2 7-1 16,-1 4 0-16,-2 2 0 16,0-3-1-16,-1-7 0 0,-2-9 0 15,-1-10 0-15,0-10-7 0,0-8-43 16,-1-3-26-16,0-7-28 16,0-10-167-16</inkml:trace>
  <inkml:trace contextRef="#ctx0" brushRef="#br0" timeOffset="262218.3104">20955 13040 674 0,'0'0'11'0,"40"-3"-11"0,-8 17 8 15,12 6 25-15,4 7-11 16,-2 6-14-16,0 7-3 16,-10 10-1-16,-8 9-3 15,-16 10 0-15,-12 12 2 0,-8 7 0 16,-16 5 0-16,-5-3-1 16,-2-10-1-16,3-13-2 15,5-17 0 1,6-17-29-16,4-20-50 0,6-13-158 15</inkml:trace>
  <inkml:trace contextRef="#ctx0" brushRef="#br0" timeOffset="262605.6386">21583 13439 755 0,'0'0'4'16,"46"-18"-8"-16,-11 8 3 0,7-2 2 15,-1 4-2 1,-4 1 4-16,-8 7-8 0,-10 0-54 15,-14 0-120-15,-5 7-333 16</inkml:trace>
  <inkml:trace contextRef="#ctx0" brushRef="#br0" timeOffset="262772.2146">21604 13569 595 0,'0'0'61'0,"33"-2"-65"15,-2-9 5-15,12 0 8 0,7-3 24 16,5-1-18 0,1 2-13-16,-2 0-2 0,-6-4-4 15,-11-4-205-15</inkml:trace>
  <inkml:trace contextRef="#ctx0" brushRef="#br0" timeOffset="263099.958">22398 13076 764 0,'0'0'17'16,"30"-12"-24"-16,-12 9 4 0,6 1 5 16,0 2 0-1,-4 6 0-15,-7 6-3 16,-7 6-1-16,-6 7 0 15,-11 6 2-15,-11 3 1 16,-5 0 0-16,0-1-1 0,3-5-10 16,5-8 2-16,8-7 7 15,7-8 3-15,4-1-2 16,5-4-2-16,11 0 0 16,8 0 6-16,9-5-2 15,7-1-1-15,2-6-1 0,1-2-4 16,-3-6-89-16,-3-5-235 15</inkml:trace>
  <inkml:trace contextRef="#ctx0" brushRef="#br0" timeOffset="263333.3433">23022 13006 684 0,'0'0'34'0,"0"0"-33"16,0 0-3-1,0 0 6-15,-33 47 14 16,15-13-10-16,-8 15-3 0,-7 11-3 16,-6 9-1-16,-6 6-2 15,-1 2 1-15,2-1 0 16,5-10 0-16,7-10 0 16,7-14 0-16,9-12-3 15,9-12-20-15,7-12-45 0,0-6-80 16,15-10-164-16</inkml:trace>
  <inkml:trace contextRef="#ctx0" brushRef="#br0" timeOffset="263668.9741">23156 13317 718 0,'0'0'1'0,"0"0"1"15,-36-6 0-15,23 6 22 0,1 6-9 16,2 5-12-16,4 6-3 16,4 4-1-16,2 4 0 15,2 1 1-15,8 5-2 16,2-2 4-16,2 0-4 16,0-1 3-16,-2-3-1 0,0-3 0 15,-3-4 1-15,-2-4-2 16,-2-3 1-16,-1-5 1 0,-4-1 0 15,0-3 0 1,-10 1 0-16,-5-1 0 0,-2-2-2 16,-5 0-24-16,0 0-8 0,2-6-12 15,2-4-40 1,2-2-11-16,0-6-101 0</inkml:trace>
  <inkml:trace contextRef="#ctx0" brushRef="#br0" timeOffset="263832.2114">23069 13336 528 0,'30'-8'11'0,"8"1"28"16,10 1 29-16,11 1-24 16,7-1-17-16,1 3-20 15,-3-6-9-15,-10-7-3 16,-11-8-388-16</inkml:trace>
  <inkml:trace contextRef="#ctx0" brushRef="#br0" timeOffset="272658.2046">9707 10560 306 0,'0'-8'110'15,"-12"-1"-77"-15,-4 1-10 0,-1 2 5 16,-7 2 2-1,0 4-3-15,1 0-6 0,3 3-4 16,4 8-10-16,5 4-5 16,8 4-3-16,3 5-1 15,0 6 1-15,7 5 0 16,3 7 0-16,0 8 1 16,0 6-1-16,-3 6 1 0,-2 4-3 15,-4-3 0-15,-1-7 6 16,0-7 4-16,-8-11 2 15,-7-8 29-15,-7-10-4 16,-3-5-14-16,-7-4-16 0,-5-5-3 16,0-4-19-1,0-2-64-15,2-8-41 0,3-9-145 16</inkml:trace>
  <inkml:trace contextRef="#ctx0" brushRef="#br0" timeOffset="272831.4078">9313 10905 535 0,'29'-13'19'0,"1"-3"9"15,5-1 10-15,5 0 6 16,0 1-18-16,1-1-8 16,-3 3-13-16,-1 2-4 15,-4 2-2-15,-3 0-9 16,-4-2-107-16,-6 0-45 0</inkml:trace>
  <inkml:trace contextRef="#ctx0" brushRef="#br0" timeOffset="273115.914">9893 10494 581 0,'0'0'31'0,"0"0"-20"0,0 0-13 16,0 0-4-16,0 0 20 15,-13 34 19-15,4-4-22 16,0 11-7-16,-1 11-2 16,0 9-1-16,-1 5 1 15,2 5-5-15,5-3 2 16,0-7-1-16,4-11 2 16,4-11 0-16,6-11 0 15,4-11 0-15,3-6 1 0,2-7-1 16,-1-4 1-16,1-7-19 15,1-10-74-15,-5-6-44 16,-2-3-260-16</inkml:trace>
  <inkml:trace contextRef="#ctx0" brushRef="#br0" timeOffset="273315.7915">10002 10770 602 0,'0'0'8'15,"0"0"0"-15,0 0-9 16,0 0 16-16,38-2 10 0,-17 8-13 16,2 0 4-16,2 5-14 15,0 1-3-15,-1 1 1 16,-4-2-1-16,-5 1 0 16,-4-4-56-16,-5-3-49 0,-6-3-109 15</inkml:trace>
  <inkml:trace contextRef="#ctx0" brushRef="#br0" timeOffset="273529.172">10134 10676 550 0,'0'0'51'16,"0"0"-13"-16,0 0-24 15,0 0 6-15,-32 9-20 16,26 11 1-16,-4 8-2 15,-2 9 1-15,-2 5-2 16,1 2 0-16,-2-3-3 16,3-5-60-16,2-8-6 15,4-9 20-15,-1-10-2 16,3-8-107-16</inkml:trace>
  <inkml:trace contextRef="#ctx0" brushRef="#br0" timeOffset="273812.3904">10128 10426 648 0,'0'0'12'0,"0"0"-18"15,43-5 13-15,-20 10 11 0,6 8 3 16,-2 8-15-1,0 6-2-15,-2 12-2 0,-7 11-2 16,-6 13 1 0,-9 12-1-16,-3 6 0 15,-16 3-1-15,-7-3 1 0,-10-10-14 16,-6-12-23-16,-2-11-45 16,-4-13-25-16,-4-10-29 15</inkml:trace>
  <inkml:trace contextRef="#ctx0" brushRef="#br0" timeOffset="274167.2692">9242 11325 440 0,'0'0'75'0,"33"-2"-77"0,0-6 3 15,15-4-1-15,15-3 11 0,14-1 4 16,8-2-3 0,10 1-5-16,6 2-4 15,0 0-1-15,-3 2-1 16,-4 2-1-16,-5-1 0 0,-13 1 1 15,-9 2-1-15,-12 1 1 16,-16 0-1-16,-17 5-1 16,-16 2-22-16,-9 1-4 15,-19 1-27-15,-13 7-48 16,-10 2-35-16</inkml:trace>
  <inkml:trace contextRef="#ctx0" brushRef="#br0" timeOffset="274369.9447">9442 11432 440 0,'0'0'77'15,"0"0"-59"-15,0 0-21 0,35 4 4 16,9-12 14 0,11-4 36-16,14-2 3 15,10-4-31-15,8 0-12 16,3 1-5-16,2 1-2 15,-2-2-4-15,-5 3 2 0,-10 2-2 16,-11-2-33-16,-17 2-164 16</inkml:trace>
  <inkml:trace contextRef="#ctx0" brushRef="#br0" timeOffset="277439.4782">9153 11830 265 0,'4'-5'114'0,"-4"0"-87"15,0 0 15-15,0 0 27 0,0-1-8 16,-3-1-19 0,-2 2-13-16,-2-1-11 0,-1 0 1 15,-1 3-4-15,-2-1-3 16,-3 3-4-16,1 1-5 16,-4 0-1-16,2 2-1 0,-2 8-1 15,4 3-1 1,-3 4 1-16,4 4 0 0,2 5-2 15,4-1 1 1,1 0 1-16,5 0-1 0,0-5 1 16,0-4-4-16,10-3 0 15,0-4 4-15,1-5-2 16,2-1 2-16,2-3 2 16,-2 0 0-16,-1-4-1 15,1-6-1-15,1-3 2 16,-4-3 0-16,0-3-1 0,-2 1 0 15,-3-2 2-15,0 2-3 16,-3 1 2-16,-2 4 11 16,0 2 1-16,0 2-4 15,0 4 0-15,0 2 0 0,-2 2-3 0,2 1-5 16,0 0-3 0,0 0-3-16,0 3 0 15,0 7 4-15,3 2 0 16,1 7 0-16,1 2-1 0,-2 1 1 15,2 3 0 1,0-2 0-16,2-5 0 0,2-2 0 16,-2-6 0-16,6-5 1 0,0-2-1 15,6-3 0 1,1 0 0-16,1-9-13 16,-2-4-85-16,-6-4-166 15</inkml:trace>
  <inkml:trace contextRef="#ctx0" brushRef="#br0" timeOffset="278168.8324">9790 11563 491 0,'0'0'4'0,"0"0"18"0,0 0-13 16,0 0 23-1,0 0-22-15,0 0-9 16,0 39 0-16,0-6 3 15,1 12 8-15,-1 12 13 16,0 13-9-16,0 16-3 16,0 15-4-16,-1 11-1 15,-3 10 13-15,-1 8-3 0,3 4-9 16,2-4-6-16,0-9 0 16,0-7-2-16,1-11 2 15,2-12-1-15,1-12 2 16,-4-9 12-16,0-5-4 0,0-9-8 15,0-7-1-15,0-7-3 16,0-9 1-16,0-5 1 16,0-11-2-16,0-4-4 15,0-10-29-15,0-3-17 16,0-16-49-16,0-11-128 16</inkml:trace>
  <inkml:trace contextRef="#ctx0" brushRef="#br0" timeOffset="279016.5926">8335 12239 359 0,'0'0'68'0,"0"0"-38"0,0 0-23 16,0 0-8-16,0 0-11 0,0 0 12 15,0 0-2 1,52 7 3-16,-11-6-1 0,7-1 2 16,8 0-3-1,8 0 4-15,6 0 3 16,5 0-1-16,4 0 1 15,5 0 4-15,3 0 2 0,5-1 2 16,4-2-9-16,5-1-2 16,2 1-1-16,5 0 2 15,5 0-1-15,1-2 1 16,2 3-2-16,2 0-1 16,-3-1 1-16,-1 2-3 15,-3-3 3-15,-2 3-1 0,1-3 0 16,-3 1-1-16,-1-3 10 15,0-1 9-15,-5 3-13 16,-4-3-2-16,0 2 2 16,-5-1 12-16,-3 3-6 0,-5 0-7 15,-5 2-3-15,-6 1 1 16,-9 0-3-16,-5 0 3 16,-7 0 8-16,-7 0 6 15,-7 0-1-15,-6 0-6 16,-9 0 7-16,-5 0-8 0,-7 0 3 15,-7 0-7-15,-4 0-2 16,0 0 1-16,-13 0-31 16,-7 0-123-16,-6-6-173 15</inkml:trace>
  <inkml:trace contextRef="#ctx0" brushRef="#br0" timeOffset="280142.5848">10599 11447 480 0,'-2'-8'28'16,"-8"0"-20"-16,-2 4 0 16,-1 1 9-16,-3 1 12 15,0 2-8-15,0 3-3 16,0 7-15-16,1 4-2 16,4 6 0-16,1 4-1 0,4 3 1 15,2 6-1-15,4 1-1 16,0 3 1-16,1 2-1 15,7 2 1-15,-1 0-1 16,1 3-1-16,-1 0 0 16,-2 1-8-16,-1-2 12 0,1-2 11 15,-4-3-5-15,-1-6 1 16,0-6 0-16,0-6 2 16,-5-4 13-16,-6-4 3 15,-2-2-10-15,0-5-9 16,-4-2-4-16,-1-3-3 15,3 0 1-15,-1-5-3 0,3-8 0 16,0-4-22-16,4-4-46 16,-1-5-38-16,3-2-69 15</inkml:trace>
  <inkml:trace contextRef="#ctx0" brushRef="#br0" timeOffset="280322.2468">10231 11832 493 0,'0'0'37'16,"0"0"-28"-16,36-26 1 0,-6 14 55 15,13-3-19-15,6-3-13 0,8-1-17 16,4 1-6 0,2 2-9-16,-2 3 0 0,-6 4-3 15,-10 0-26-15,-12 5-181 16</inkml:trace>
  <inkml:trace contextRef="#ctx0" brushRef="#br0" timeOffset="280965.1628">10775 11799 497 0,'0'0'51'0,"0"0"-33"0,0 0 0 16,-33-8 28-16,22 8-14 16,1 2-19-16,0 7-6 15,3 1-10-15,3 3 4 16,2 5-4-16,1 1 4 16,1 3-4-16,1 2 4 15,8 1-4-15,-2 2 4 0,2-2-3 16,0 2 1-16,-1 0-1 15,1-1 3-15,-6-2-3 16,0-2 4-16,-3-3-3 16,0-2 4-16,-6-4-3 15,-5-1 12-15,-5-4-1 0,0 0-7 16,-3-4-3-16,1-1 2 16,1-3-4-16,2 0 0 15,3 0-31-15,3-8-34 16,1-4-48-16,2-3-144 15</inkml:trace>
  <inkml:trace contextRef="#ctx0" brushRef="#br0" timeOffset="281168.9821">10609 12015 520 0,'0'0'27'0,"0"0"-30"15,0 0 16-15,30-22 50 16,-12 14-22-16,1 0-31 0,2 1-2 16,3-1-9-16,3 2 4 15,-3 1-7-15,1 2-1 16,-5 1-129-16,-5 2-149 16</inkml:trace>
  <inkml:trace contextRef="#ctx0" brushRef="#br0" timeOffset="281758.8374">10948 11804 466 0,'0'0'41'0,"0"0"6"0,0 0-12 15,0 0 18 1,0 0-14-16,0 0-25 0,0 0-12 16,0 0-9-16,0 0 7 0,-24 29 0 15,21-4 1 1,0 6-1-16,1 3-2 16,2 0 6-16,0 2-4 15,0-3 0-15,1-4-2 16,4-8 4-16,4-4-4 15,2-6 1-15,2-6 0 0,1-5 0 16,4-2-4-16,-5-9-55 16,0-3-95-16,-6-3-265 15</inkml:trace>
  <inkml:trace contextRef="#ctx0" brushRef="#br0" timeOffset="282022.3006">11007 11899 633 0,'0'0'0'15,"0"0"2"1,0 0-5-16,42-5 34 0,-22 5-16 16,1 5-2-1,-1 2-11-15,0 3 2 0,0 1-7 16,-4 1 5-16,-2 0-5 15,-2-1 4-15,-4-3-5 16,-4 1 4-16,-2-3-44 16,-2-2-37-16,0-4-29 0,-2 0-101 15</inkml:trace>
  <inkml:trace contextRef="#ctx0" brushRef="#br0" timeOffset="282286.9392">11150 11853 422 0,'0'0'71'16,"0"0"-36"-16,0 0-11 16,0 0 13-16,0 0-6 0,0 0-23 15,0 0-7-15,-23 32-3 16,16-11 3-16,-5 6-2 15,2 2 1-15,-3 0-5 16,-1 0 5-16,2-4-2 16,2-5 0-16,3-5-39 15,1-6 5-15,5-5-28 0,1-4-90 16,0 0-168-16</inkml:trace>
  <inkml:trace contextRef="#ctx0" brushRef="#br0" timeOffset="282600.4138">11186 11794 584 0,'0'0'16'15,"0"0"-17"-15,0 0 1 0,38 1 39 16,-18 6-12 0,-3 4-11-16,3 2-4 0,-3 5-5 15,-1 5-5-15,-6 5 2 16,-6 6-4-16,-4 3 3 16,-7 2-2-16,-8 1 1 15,-4-7-2-15,-2-7-35 16,0-8-42-16,0-10 1 0,1-8-89 15</inkml:trace>
  <inkml:trace contextRef="#ctx0" brushRef="#br0" timeOffset="282962.2578">11221 11319 549 0,'0'0'37'0,"0"0"-23"15,0 0-19 1,0 0 5-16,3 27 10 0,5-3 9 16,4 5-9-1,-1 4-8-15,5 7-1 0,-3 3-1 16,0 3 1-16,3-5-4 16,-5-2-3-16,4-7 5 15,1-9-2-15,-1-10-4 16,1-8-82-16,-2-5-135 15</inkml:trace>
  <inkml:trace contextRef="#ctx0" brushRef="#br0" timeOffset="283481.071">11574 11498 575 0,'0'0'20'0,"0"0"15"16,0 0 0-16,0 0 14 15,0 0-26-15,-13-26-14 16,6 24-4-16,-2 2-5 16,-2 0 1-16,-2 0-3 15,-1 6 3-15,1 2-2 16,1 4 0-16,0 1 1 15,4 2-1-15,3 1-4 16,1-2 1-16,4 0-1 0,0-5 3 16,9-1-2-16,3-6 4 15,3-2-2-15,0 0 2 0,0-3-2 16,-2-5 4-16,-1-1-2 16,-4-1 0-1,-1 1 0-15,-4 0 1 0,-1 1 0 16,-1 1 0-16,-1 3 0 15,0 0 0-15,0 4 2 16,0 0-3-16,0 0-2 16,4 3-3-16,3 3 5 0,3 3 0 15,5 0 0-15,0-3 0 16,4 2 0-16,1-4 1 16,-2-3-3-16,0 0 2 15,-2-1 0-15,-3 0-7 16,-6 0-52-16,-6-4-49 15,-1-2-54-15</inkml:trace>
  <inkml:trace contextRef="#ctx0" brushRef="#br0" timeOffset="283747.6941">11627 11260 535 0,'0'0'51'0,"0"0"-25"0,0 0-27 16,48-10 24-16,-16 10 28 15,8 9-13-15,3 2-12 16,1 8-18-16,-2 4-5 16,-4 6-2-16,-7 6 1 15,-11 7-2-15,-12 8 2 16,-8 6-2-16,-14 3-2 0,-12-3 0 15,-9-5 2-15,-4-7-52 16,-1-16-82-16,0-12-107 16</inkml:trace>
  <inkml:trace contextRef="#ctx0" brushRef="#br0" timeOffset="285034.3598">10501 10641 175 0,'0'2'275'0,"2"-2"-253"16,6 0-24-1,9-1 1-15,5 1 3 16,4-1 2-16,3-4 12 0,1 0-7 16,2 1-5-16,-3 1-5 15,-5 3 2-15,-8 0-1 16,-12 0-91-16</inkml:trace>
  <inkml:trace contextRef="#ctx0" brushRef="#br0" timeOffset="285217.177">10531 10862 487 0,'0'0'1'16,"45"-9"3"-16,-10-2 4 0,3 0 18 16,6-4-9-1,-2 0-10-15,-1-1-6 0,-3-1-3 16,-7-1-43-16,-7-1-247 15</inkml:trace>
  <inkml:trace contextRef="#ctx0" brushRef="#br0" timeOffset="285452.047">10900 10533 495 0,'0'0'114'0,"0"0"-99"15,0 0-5-15,0 0-12 16,49-5 47-16,-14 6-20 16,5 6-3-16,4 4-20 15,0 2 4-15,1 5-11 0,-6 1 9 16,-4 4-9-16,-10-1 7 16,-3 0-8-16,-7-1 8 15,-11-4-63-15,-4-7-40 16,0-4-98-16</inkml:trace>
  <inkml:trace contextRef="#ctx0" brushRef="#br0" timeOffset="285718.8978">11185 10456 555 0,'0'0'33'16,"0"0"26"-16,0 0-31 15,-16-30 30-15,13 30-25 16,-1 5-15-16,-1 10-14 16,0 9-5-16,-4 8 1 15,-2 9 1-15,-3 7-1 0,-3 7-1 16,-2-3 0-16,-3-2 0 16,1-4 0-16,0-8-5 15,3-8-22-15,4-10-22 0,2-9-46 16,4-8-61-16,4-3-224 15</inkml:trace>
  <inkml:trace contextRef="#ctx0" brushRef="#br0" timeOffset="286047.2288">11331 10199 677 0,'0'0'10'0,"0"0"3"0,0 0-10 16,0 0 40-16,0 0-29 15,0 0 11-15,0 0-38 0,0 0 20 16,17 26-17-16,-17 1 19 16,-5 3-18-1,-3 0 16-15,-1-5-13 16,3-3 13-16,4-6-11 0,2-8 12 15,12-6-15-15,8-2 20 16,9-3 6-16,7-7-3 16,9 0-19-16,2 0 10 15,1 1-14-15,-3 0 11 16,-7-1-53-16,-8 0-178 16</inkml:trace>
  <inkml:trace contextRef="#ctx0" brushRef="#br0" timeOffset="288668.5945">9128 12502 459 0,'-1'-10'57'0,"1"-1"-12"0,0 1-3 16,5 0 5-1,8 2-24-15,5-1-16 0,5 3-2 16,3 3-3 0,3 3 4-16,-4-1-5 0,-1 13-1 15,-7 5-1-15,-6 6 1 16,-8 3-4-16,-4 4 4 16,-13 0-4-16,-7-4 2 15,-7-1 3-15,-3-7 3 16,-3-4-3-16,-4-8 4 15,-1-6-3-15,2 2 4 0,2-10 20 16,6-6 6-16,9-6-15 16,13-3-7-16,8-3-10 0,22-2-4 15,15-1 0-15,8-2-35 16,6 1-111-16,1 2-400 16</inkml:trace>
  <inkml:trace contextRef="#ctx0" brushRef="#br0" timeOffset="289256.3822">9160 13064 538 0,'0'0'44'15,"0"0"8"-15,0 0 0 16,0 0 5-16,0 0-24 0,0 0-23 16,0 0-10-1,4 36 2-15,5-4-1 16,1 10 0-16,0 3 1 15,-1 3-2-15,0-3 0 16,-5-2-20-16,0-7-58 0,-4-10-80 16,0-6-256-16</inkml:trace>
  <inkml:trace contextRef="#ctx0" brushRef="#br0" timeOffset="289635.2633">9204 13654 673 0,'0'0'2'0,"0"0"-3"16,0 0 1-16,-31 44 1 15,21-20-1-15,-3 8 1 16,-5 5-1-16,0 2-1 16,-2 1 1-16,1-4 0 15,-1-3 0-15,3-8 1 16,6-6 0-16,5-8 1 16,5-6 0-16,1-4-2 0,15-1-2 15,6-9 3-15,5-5-1 16,3-4-1-16,5 0 2 15,0-2-1-15,-2 1 0 16,-4 2-1-16,-2 2-2 0,-7 3-76 16,-9 2-58-16,-7 3-185 15</inkml:trace>
  <inkml:trace contextRef="#ctx0" brushRef="#br0" timeOffset="289870.941">9223 13764 431 0,'0'0'223'0,"0"0"-180"0,0 0-17 15,0 0-14-15,0 0 19 16,-9 33-25-16,9-5-3 16,0 10-4-16,0 12 3 15,-2 6-4-15,-4 3 4 16,-1-2-25-16,0-9-68 15,1-14-84-15,3-20 175 0,3-16 0 16,7-27 0-16,14-15-433 16</inkml:trace>
  <inkml:trace contextRef="#ctx0" brushRef="#br0" timeOffset="290483.8345">9782 13570 124 0,'0'0'153'15,"0"0"-106"-15,0 0 14 0,0 0-3 16,0 0 5-16,0 0-14 16,0 0-12-16,0 0-22 15,0 0-11-15,0 0 14 16,19 49-4-1,-9-18-4-15,-2 11-3 0,-1 9 3 16,-2 11-2-16,-2 8-5 16,-1 9-1-16,-2 0 0 15,0-4-1-15,0-6-1 16,0-10 0-16,0-12 0 0,-3-42 0 16,1-5 1-16,2 0-1 15,0 0 2-15,0 0-2 0,0 0 0 16,0 0-1-1,0 0-5-15,0-25-77 16,0-21-110-16</inkml:trace>
  <inkml:trace contextRef="#ctx0" brushRef="#br0" timeOffset="291090.2872">10396 12372 465 0,'0'0'37'15,"0"0"-4"-15,0 0-2 16,0 0 0-16,0 0-10 16,0 41-10-16,8-22-9 15,1 3 0-15,2 0-3 16,1 1 3-16,-2-3-4 16,-2-4 3-16,0-2-4 0,-2-6-7 15,2-4-40-15,0-4-37 16,5-5-84-16,0-7-141 15</inkml:trace>
  <inkml:trace contextRef="#ctx0" brushRef="#br0" timeOffset="291291.3508">10632 12388 486 0,'0'0'37'0,"0"0"6"15,0 0-25-15,0 0 23 0,0 0-23 16,0 0-10-16,-4 29-7 15,4-8 0-15,0 7 1 16,0 5-3-16,0 8 2 16,-4 1-2-16,-2-1 2 15,-1-3-24-15,0-6-39 16,-1-8-34-16,4-8-79 16</inkml:trace>
  <inkml:trace contextRef="#ctx0" brushRef="#br0" timeOffset="291606.8562">10776 12535 535 0,'0'0'49'0,"0"0"-49"16,0 0 1-16,-28 26 0 15,28-17 4-15,1 1-2 0,11 0-5 16,5 3 4-1,3 1-1-15,2 3 0 16,-2 0 2-16,-1 4 3 16,-5 1 7-16,-1 0-1 15,-5 0-5-15,-5-2-5 16,-3 0 0-16,0-6 0 0,-8-1 1 16,-2-3-1-16,-5-4-1 15,3-4-4-15,0-2-52 16,0-3-41-16,2-8-74 15</inkml:trace>
  <inkml:trace contextRef="#ctx0" brushRef="#br0" timeOffset="291747.4045">10812 12573 498 0,'0'0'9'0,"37"-33"-8"0,-7 13 11 16,13-4 30-1,11-4-32-15,1 0-8 0,2 1-3 16,-5 2-104 0</inkml:trace>
  <inkml:trace contextRef="#ctx0" brushRef="#br0" timeOffset="292246.5771">10435 13120 538 0,'0'0'19'15,"0"0"5"-15,0 0-2 16,0 0 13-16,0 0 0 15,0 0-15-15,0 0-10 16,0 0-9-16,30-18-2 16,-30 39 0-16,-2 7 5 15,-5 1-3-15,-1-1 1 16,1-2-1-16,2-8-1 16,4-5 1-16,1-9-2 15,11-4-1-15,5-4 1 0,9-11 1 16,2-6 0-16,4-2-1 15,3-4 0-15,-2-3-13 16,-4-1-141-16,-5 1-189 16</inkml:trace>
  <inkml:trace contextRef="#ctx0" brushRef="#br0" timeOffset="292440.2658">10716 12994 539 0,'0'0'14'0,"0"0"13"0,0 0 5 0,-12 30 32 15,12-12-37 1,-1 5-21-16,1 4-5 16,0 6-1-16,0 5 1 15,0 2-1-15,0 2-1 0,0-2-8 16,0-4-72-16,-1-8 7 16,1-11-54-16,2-9-76 15</inkml:trace>
  <inkml:trace contextRef="#ctx0" brushRef="#br0" timeOffset="292718.9545">10860 13140 613 0,'0'0'0'0,"0"0"-2"15,-22 29 3-15,22-17 0 16,5 2-1-16,9 0 1 15,5 1 0-15,5 2 0 16,0 1 1-16,0 1 0 16,-2 0 0-16,-3-1 15 15,-5-1-1-15,-4-1-8 0,-9-1-4 16,-1-2 4 0,-7-1 5-16,-6-3-6 0,-3 0-6 15,-1-4 0-15,1-1-3 16,2-4-41-16,0-6-48 15,4-7-79-15</inkml:trace>
  <inkml:trace contextRef="#ctx0" brushRef="#br0" timeOffset="292874.317">10872 13171 575 0,'0'0'-4'16,"42"-42"6"-16,-5 15 12 0,9-2 10 15,6-4-19 1,0 4-5-16,-1 1-1 0,-10 5-71 16</inkml:trace>
  <inkml:trace contextRef="#ctx0" brushRef="#br0" timeOffset="293366.5654">10494 13739 671 0,'0'0'-2'16,"0"0"-7"-16,37-4 16 15,-19 3-12-15,-3 1 10 16,-3 10-8-16,-5 8 3 16,-5 6 1-16,-2 5-2 15,-2 2 6-15,-6-2-8 0,-3-4 6 16,2-6-5-16,6-6 6 16,1-9-4-16,2-4 1 15,9 0-5-15,7-10 4 16,6-5 2-16,6-2-3 15,4-2 2-15,-2-5-6 16,1 0-126-16,-7-1-256 0</inkml:trace>
  <inkml:trace contextRef="#ctx0" brushRef="#br0" timeOffset="293567.2337">10850 13640 602 0,'0'0'16'0,"0"0"27"15,0 0-36-15,-1 29 12 0,1-10 3 16,0 8-17 0,0 6-5-16,0 4 1 0,0 5-1 15,0 2 0-15,-3 1-1 16,3-3-4-16,0-5-58 16,0-7-1-16,0-7-16 15,4-13-62-15</inkml:trace>
  <inkml:trace contextRef="#ctx0" brushRef="#br0" timeOffset="293907.8564">11033 13817 612 0,'0'0'96'0,"0"0"-94"16,0 0-2-1,0 0 0-15,0 0 0 16,-22 28 1-16,34-21-2 16,3 3 1-16,5 0-1 0,0 0 1 15,0 1 1-15,-1 2-2 16,-4 4 2-16,-2 0 0 16,-6 5-1-16,-4 1 0 15,-3 0 1-15,0 1 1 16,-5-3-1-16,-3-1-1 15,-3-5 1-15,1-3 0 0,0-3-1 16,0-2 2-16,-1-4-3 16,-1-2-4-16,-1-1-52 15,0-4-28-15,0-11-50 16,2-3-178-16</inkml:trace>
  <inkml:trace contextRef="#ctx0" brushRef="#br0" timeOffset="294078.7808">11066 13797 614 0,'0'0'-1'0,"42"-31"10"0,-10 11 9 16,10-2 14 0,2-1-18-16,1 1-11 15,-7 2-3-15,-9 3-2 16,-14 2-256-16</inkml:trace>
  <inkml:trace contextRef="#ctx0" brushRef="#br0" timeOffset="295982.4091">12283 11374 380 0,'0'0'123'16,"0"0"-111"0,0 0-10-16,0 0 32 15,0 0 13-15,35-18-24 16,-26 18-13-16,-2 4-8 0,-2 5-1 15,0 2-2-15,-4 3 2 16,-1 1-2-16,-3 1 3 16,-5-3 0-16,-6-1-1 15,1-2 0-15,-2-5 2 16,1 0-2-16,2-5 2 0,2 0 1 16,3-5-1-16,4-2 0 15,3-5 1-15,0 0-7 16,11-3 2-16,5 0-1 15,1 0-61-15,1 2-151 16</inkml:trace>
  <inkml:trace contextRef="#ctx0" brushRef="#br0" timeOffset="296404.0534">12387 11338 561 0,'0'0'29'16,"0"0"-10"-16,0 0-7 0,30-5 49 15,-12 3-37 1,0 2-17-16,1 0-4 16,0 2-3-16,-3 9 0 15,-5 3 0-15,-4 2-2 0,-2-1 2 16,-4 0-7-16,-1-3-4 16,-1-3 11-16,-5-5 1 15,-1-4 2-15,0 0 0 16,0-1 0-16,0-8-1 15,4-3 0-15,3-3-1 0,0-3-3 16,3-3-1-16,8-1-36 16,3-1-55-16,0 0-48 15,-1 0-31-15,1 5 21 16,-7 2 94-16,0 4 179 16,-4 3-3-16,0 3 0 0,-2 3-21 15,1 1-25-15,0 2-33 16,3 0-18-16,2 0 7 15,4 0 3-15,4 6-21 16,0 6-8-16,4 2-1 16,-4 7-1-16,0 8-16 0,-5 3-88 0,-7 3-55 15,-3 1-204 1</inkml:trace>
  <inkml:trace contextRef="#ctx0" brushRef="#br0" timeOffset="296693.7562">12181 11197 563 0,'0'0'11'0,"-57"25"-3"0,30 0 22 16,1 10 5-16,5 5-12 15,6 8-14-15,10 4-8 16,5 7-1-16,12 0 0 16,16-2 0-16,11-9-6 15,7-10-92-15,7-13-324 16</inkml:trace>
  <inkml:trace contextRef="#ctx0" brushRef="#br0" timeOffset="297403.6733">12472 11797 187 0,'0'0'139'16,"0"0"-87"-16,7-28 16 16,-5 18 14-16,-2 0-12 0,0 2-8 15,0 0-17-15,-5 1-13 16,-2 1-12 0,-3 2-1-16,0 3-9 15,0 1-7-15,0 0-2 0,2 8-3 16,1 5 2-16,3 5-1 15,4 5 1-15,0 6-1 16,9 5 1-16,4 4 0 16,4 6-2-16,0 1 3 15,0 1-2-15,0 0 1 0,-4-4 0 16,-5-7-1-16,-3-3 2 16,-4-8-2-16,-1-4 1 15,-4-4 0-15,-9-5 1 16,-6-1 1-16,-1-3-1 0,-6-2 0 15,0-3-2 1,-2-2-12-16,3 0-15 0,0-4-14 16,3-8-33-16,7-3-6 15,-1-4-38-15,5-4-65 16</inkml:trace>
  <inkml:trace contextRef="#ctx0" brushRef="#br0" timeOffset="297579.5157">12252 12009 468 0,'0'0'44'16,"0"0"-4"-16,0-28-9 16,11 17 29-16,6-3-16 0,10-3-13 15,5-2-4-15,11-2-11 0,9-2-12 16,7 0-3 0,7 0-1-16,0 5-1 0,-4 2 1 15,-7 2-83-15,-12 5-194 16</inkml:trace>
  <inkml:trace contextRef="#ctx0" brushRef="#br0" timeOffset="297899.6688">12659 12174 623 0,'0'0'7'16,"0"0"-8"-16,0 0-3 0,0 0 20 15,34 11 7-15,-14-4-4 16,3 4-8-16,3 1-8 15,3 4 1-15,-3 1-4 16,0 0 1-16,-4-1-1 16,-7 0-2-16,-6-4-60 15,-8-2-65-15,-1-2-122 16</inkml:trace>
  <inkml:trace contextRef="#ctx0" brushRef="#br0" timeOffset="298177.5125">12820 12092 400 0,'0'0'213'16,"0"0"-194"0,0 0 14-16,0 0 24 15,0 0-15-15,0 0-35 0,0 0-9 16,0 0 2-16,-27 57-2 15,20-21 4-15,0 4-2 16,-3 5-1-16,-1 1 2 16,-4-2-2-16,0-3-5 15,-3-5-35-15,1-7-3 0,1-8-3 16,3-9-13-16,3-9-66 0,3-3-134 16</inkml:trace>
  <inkml:trace contextRef="#ctx0" brushRef="#br0" timeOffset="298505.9083">12860 11914 680 0,'0'0'21'16,"0"0"-20"-16,0 0 1 0,0 0 42 16,35-13-24-1,-27 13-21-15,1 10 3 0,-3 3-2 16,0 5-2-16,-5 0 5 16,1-1-7-16,-2-3 8 15,0-2-6-15,0-4 5 16,2-5-3-16,6-3-1 0,3 0 4 15,6-9-3-15,4-1 4 16,2-1-5-16,-1-3 0 16,-5-1-85-16,-9 1-392 15</inkml:trace>
  <inkml:trace contextRef="#ctx0" brushRef="#br0" timeOffset="298971.7616">13069 11450 524 0,'0'0'41'16,"0"0"-17"-16,0 0 7 15,0 0 15-15,0 0-34 16,0 0-10-16,-18 51-2 0,21-19-1 16,4 6 1-16,4 5 0 15,-1 4 1-15,1-2-1 16,3-3 0-16,-1-8 0 16,1-6-1-16,4-8 1 15,-3-7-2-15,3-6 0 0,-4-6-10 0,-4-1-109 16,-4-5-157-1</inkml:trace>
  <inkml:trace contextRef="#ctx0" brushRef="#br0" timeOffset="299487.7526">13344 11562 344 0,'0'0'211'0,"0"0"-202"15,0 0 2-15,4-31 49 16,-11 28-2-16,0 1-35 16,-3 2-15-16,-2 0-6 15,1 2 0-15,-1 5-2 16,0 3 1-16,2 2 0 15,2 2-3-15,3 2 3 16,1-1-2-16,3 1 1 16,1-2-1-16,3-3 0 15,4-3-1-15,4-5 4 0,0-2-4 16,2-1 4-16,-3 0-2 16,0-8 0-16,-3 0 2 0,0-2-1 15,-4-1 0 1,0 1 0-16,1-1 1 15,-4 1 0-15,0 4 9 0,0 0 3 16,0 3-3-16,0 2-4 16,0 1-6-16,1 0-3 15,3 5-3-15,2 5 3 0,3 3 2 16,2 0 0 0,1-1 0-16,0 0-2 0,3-3-4 15,-1-3-10 1,-2-3-4-16,-1-2-26 0,-3-1-53 15,-3-2-85-15</inkml:trace>
  <inkml:trace contextRef="#ctx0" brushRef="#br0" timeOffset="299779.407">13407 11297 614 0,'0'0'25'15,"0"0"11"-15,0 0-18 0,0 0 5 16,31-8 10-16,0 14-8 16,9 4-12-16,5 5-8 15,1 4-3-15,-1 7 3 16,-7 8-5-16,-8 9 2 15,-12 10-4-15,-12 8 4 16,-8 5-3-16,-16 0 2 0,-16 1-20 16,-7-7-21-16,-7-7-53 15,-6-12-64-15,-4-9-256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27T08:50:55.79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3518 8423 190 0,'0'0'158'0,"0"0"-101"15,0 0 1-15,0 0 10 16,0 0 11-16,-2-28-21 0,-6 21-22 15,-3 0-14 1,-2 2-5-16,-3 0-9 0,1 2 1 16,-2 2-5-1,0 1-3-15,2 0-4 16,-2 9 2-16,4 7-1 0,2 7 0 16,5 6 4-16,3 7-2 15,3 7-2-15,2 6 1 16,5 6 0-16,4 8 0 15,1 3 0-15,0 2 1 0,-1 0 0 16,-2-4 0-16,-2-4 1 16,-1-9-2-16,-6-9 0 15,0-8 0-15,-7-7 1 16,-8-5 3-16,-3-5 13 16,-6-2-6-16,-3-4-7 0,1-2 1 15,-3-5-3-15,0-2-3 16,2-2-19-16,4-13-18 0,3-5-35 15,4-8-45 1,2-8-66-16</inkml:trace>
  <inkml:trace contextRef="#ctx0" brushRef="#br0" timeOffset="192.4186">3153 8911 597 0,'0'0'35'15,"0"0"-39"-15,38-42 6 0,-10 21 39 16,11-3-7 0,8-4-19-16,8 3-9 0,7 2-6 15,6 4 1-15,-3 7 0 16,-3 7-5-16,-12 5-121 16,-11 5-182-16</inkml:trace>
  <inkml:trace contextRef="#ctx0" brushRef="#br0" timeOffset="512.6615">3610 9035 636 0,'0'0'33'0,"0"0"-22"16,0 0-14-16,0 0 14 16,0 0 22-16,0 0-22 0,30 11-6 15,-8 5 0 1,3 5-4-16,3 6-2 0,0 4 1 16,0 1 0-16,-1-3 0 15,-3-4 0-15,-6-4 1 16,-2-7-2-16,-4-7 0 15,-5-3-51-15,-5-4-27 0,-2 0-34 16,0-6-63-16</inkml:trace>
  <inkml:trace contextRef="#ctx0" brushRef="#br0" timeOffset="761.9879">3773 8970 580 0,'0'0'41'16,"0"0"-28"-16,0 0-13 16,0 0 38-16,0 0 6 0,-5 28-33 15,0 1-7-15,-4 11 0 0,-6 9-3 16,-2 5-2 0,-1 0 2-16,-2-6-2 15,5-9-2-15,0-10-8 16,5-10 8-16,5-7-42 15,0-9-40-15,3-3-16 0,2-2-31 16,0-16-127-16</inkml:trace>
  <inkml:trace contextRef="#ctx0" brushRef="#br0" timeOffset="1089.4147">4077 8363 596 0,'0'0'23'0,"0"0"-14"0,-1-30 12 16,-2 27 36 0,1 3-16-16,-1 0-26 0,-2 13-14 15,2 12-4-15,-4 13 2 16,0 18 1-16,-1 14 0 15,-1 13 2-15,-1 7-1 16,3 3-1-16,1-6 1 16,2-9-3-16,4-14 2 15,0-16-2-15,2-13 2 16,6-9 1-16,2-11-1 16,2-5 0-16,-2-6-3 0,-1-4-64 15,-1-4-101-15,-2-11-153 16</inkml:trace>
  <inkml:trace contextRef="#ctx0" brushRef="#br0" timeOffset="1986.431">4325 8503 590 0,'0'0'26'16,"0"0"-9"-16,0 0-3 0,0 0 47 16,0 0-17-16,0 0-30 15,0 0-13 1,0 0-4-16,0 0-4 16,-6-11 6-16,3 18 1 0,-1 1 1 15,3-2 2-15,1-2-3 16,-2-4 1-16,2 0 0 15,0 0 0-15,0 0 1 16,0 0 0-16,0 0 0 0,0 0-1 16,0 0 1-16,0 0-2 15,0 0 1-15,0 0 0 16,0 0 0-16,0 0-1 16,0 0 1-16,0 0-1 15,0 0 0-15,0 0-1 0,0 0 0 16,2 0-2-16,2 0 3 15,-1 0 0-15,1 0-1 16,0 0 1-16,-1 3 0 16,1 4-1-16,-1 2-1 15,0 7 0-15,-3 10 1 16,0 9 0-16,0 11 2 0,-3 7-1 16,-1 5 1-16,0-1 0 15,-2-5-3-15,5-6 0 16,1-12 1-16,0-11 0 15,0-7 1-15,0-7 1 16,0-5 0-16,0-2-1 0,0-2 2 16,0-2 1-16,0-10 1 15,0-1-2-15,0-8-1 16,0-4-2-16,0-6-1 16,0-1 0-16,1-3 1 15,6 2 1-15,3 2-1 0,4 4-1 16,3 4-2-16,1 5 2 15,2 6-3-15,1 4-4 16,-4 8 0-16,-1 0 5 16,-4 7 1-16,-8 9 1 15,-4 8-1-15,-6 2-7 16,-9 1-27-16,-6-1-28 0,0-4-7 16,-1-5 56-16,3-7 29 15,3-8 3-15,4-2-4 16,4 0-4-16,2 0 18 15,3 0 4-15,2 0-19 0,1-2-9 16,4 2-9-16,7 0 3 16,6 0 5-16,3 0-2 15,1 2 1-15,3 6 1 0,0 0-1 16,-3 3 0 0,1-1 2-16,-3 0 0 0,-3-1 0 15,-4-1-1-15,-1-3 0 16,-4-1-10-16,-7-1-76 15,0-3-53-15</inkml:trace>
  <inkml:trace contextRef="#ctx0" brushRef="#br0" timeOffset="2277.9064">4560 8409 640 0,'0'0'31'16,"0"0"-26"-16,0 0-16 15,0 0 12-15,0 0-1 16,45 20 2-16,-25 3 5 0,0 11-3 16,-2 16-2-16,-1 15 1 15,-9 16 0-15,-3 10 1 16,-5 7-2-16,-5-2-2 15,-9-8 0-15,-4-10 2 16,-2-19-23-16,-4-16-69 16,3-18-25-16,3-16-215 0</inkml:trace>
  <inkml:trace contextRef="#ctx0" brushRef="#br0" timeOffset="2783.3277">4913 8841 561 0,'0'0'27'16,"0"0"-25"-16,0 0-7 0,0 0 11 15,33-23 36 1,-11 15-17-16,4 2-12 0,7-2-8 15,2 5-3-15,-1 0-1 16,-2 2 0-16,-4 1-2 16,-7 0-5-16,-9 0-125 15,-12 2-103-15</inkml:trace>
  <inkml:trace contextRef="#ctx0" brushRef="#br0" timeOffset="2964.8222">4948 9035 589 0,'0'0'47'0,"36"-1"-48"15,-7-7 4-15,10-3 36 16,8-3-15-16,3 2-16 16,4-1-8-16,-2-2 2 15,-6 2-74-15,-7-1-336 16</inkml:trace>
  <inkml:trace contextRef="#ctx0" brushRef="#br0" timeOffset="3798.0478">2775 9583 27 0,'0'0'569'16,"0"0"-563"-16,0 0-9 15,0 0-4-15,0 0 5 16,-8 29 2-16,16 10 8 0,2 19-7 16,-1 18 0-16,-1 14 5 15,-1 10-5-15,-2 0 4 16,-4-9 0-16,2-17-4 15,-3-23-5-15,1-18 3 16,-1-17 1-16,0-13 8 16,-5-3 27-16,-1-10-15 15,-1-11-22-15,0-7 5 0,2-10-4 16,1-4 1-16,4-6 1 16,0-1-1-16,3 0 0 15,7 4-1-15,3 7-2 16,1 8 0-16,4 10 0 15,0 7 2-15,-2 10-4 16,-3 3 2-16,-5 15 2 0,-8 8-3 16,0 5 1-16,-10 2-3 15,-7 1-7-15,2-5 5 16,0-7 8-16,5-6 1 16,4-5 3-16,3-4 0 15,3-1 3-15,3 0-8 0,11-1-4 16,7 0 6-16,5-2-1 15,6 0 3-15,5 0 0 16,3-4-2-16,-2-2-1 16,-1-2 2-16,-2 0-3 0,-8-1-61 15,-6-3-104-15</inkml:trace>
  <inkml:trace contextRef="#ctx0" brushRef="#br0" timeOffset="3981.7503">3166 9962 657 0,'0'0'1'0,"0"0"-5"16,44-43 7-16,-21 25 20 0,0 1 2 16,1 3-20-16,0 4-4 0,-6 6-2 15,-4 4-42 1,-10 2-128-16,-4 10-218 15</inkml:trace>
  <inkml:trace contextRef="#ctx0" brushRef="#br0" timeOffset="4148.8919">3225 10079 475 0,'0'0'98'15,"31"-17"-99"-15,-9 1 11 16,5-2 29-16,4-2-21 15,0-1-14-15,1 1 0 16,-3-1-4-16,-3 0-1 16,-6-3-87-16,-4-1-183 15</inkml:trace>
  <inkml:trace contextRef="#ctx0" brushRef="#br0" timeOffset="4343.252">3536 9699 664 0,'0'0'31'0,"0"0"-13"16,0 0-27-16,0 0 6 0,0 0 7 0,0 28-1 15,9-4 1 1,-1 13-1-16,1 11-2 16,-1 5-2-16,-1 2 0 15,0-2-92-15,-3-7-50 16,0-14-81-16</inkml:trace>
  <inkml:trace contextRef="#ctx0" brushRef="#br0" timeOffset="4563.5996">3839 9972 679 0,'0'0'7'0,"0"0"-19"15,3 34 14-15,-3-7 1 16,-6 9 1-16,-4 7 0 16,-3 4-2-16,-2-4-3 15,0-6-77 1,0-10-15-16,2-11 31 0,2-12-29 16,1-4-68-16</inkml:trace>
  <inkml:trace contextRef="#ctx0" brushRef="#br0" timeOffset="4846.4599">3970 9744 601 0,'0'0'22'16,"0"0"-25"-16,0 0 4 0,34-11 1 15,-27 12-3 1,-6 12 2-16,-1 10 0 15,-4 9 0-15,-6 9 5 16,-2 2 0-16,2 0-4 0,3-8-3 16,2-8 3-1,5-11-4-15,2-10 0 0,11-6 6 16,2-6 6-16,6-5 1 16,2-2-8-16,2-3-3 0,-1 1-1 15,-1-1-57-15,-4 2-124 16</inkml:trace>
  <inkml:trace contextRef="#ctx0" brushRef="#br0" timeOffset="5012.3799">4229 9964 561 0,'0'0'19'16,"0"33"-22"-16,0-14 5 16,2 3 1-16,-1 6-1 15,-1 0 2-15,0 9 3 0,-3 5-1 16,-8 1-2-16,-2-1-1 15,-1-4-1-15,-2-7-41 16,3-12-64-16,-2-13-89 16</inkml:trace>
  <inkml:trace contextRef="#ctx0" brushRef="#br0" timeOffset="5342.6563">4460 10026 739 0,'0'0'17'0,"0"0"-23"16,0 0 3-16,34-14 5 16,-20 9-3-16,2 2 2 15,-4 1-83-15,-1 0-88 16,-1-1-327-16</inkml:trace>
  <inkml:trace contextRef="#ctx0" brushRef="#br0" timeOffset="5518.0539">4710 10052 702 0,'0'0'1'0,"0"0"-16"16,36-6 15-16,-16 1 0 15,5-3-63-15,-4 1-53 16,-1-1-169-16</inkml:trace>
  <inkml:trace contextRef="#ctx0" brushRef="#br0" timeOffset="5646.8882">4983 10038 606 0,'0'0'30'0,"0"0"-11"15,0 0-20-15,0 0 2 16,28-5-2-16,-10-2-81 16,0 0-146-16</inkml:trace>
  <inkml:trace contextRef="#ctx0" brushRef="#br0" timeOffset="5772.2537">5232 10013 613 0,'0'0'45'0,"0"0"-24"16,0 0-17-16,0 0 0 16,0 0-28-16,0 0-315 15</inkml:trace>
  <inkml:trace contextRef="#ctx0" brushRef="#br0" timeOffset="8385.5042">6064 8480 322 0,'0'0'61'0,"0"0"-33"15,0 0-19 1,0 2-11-16,0 8 9 0,0 3 8 16,2 5 1-16,5 4-7 15,0 4-4-15,0 4-2 16,2 1-1-16,-2-1 0 0,-1-1 2 15,0-2-5-15,-5-7-12 16,-1-4-98-16,0-5-146 16</inkml:trace>
  <inkml:trace contextRef="#ctx0" brushRef="#br0" timeOffset="8600.3644">5932 8968 584 0,'0'0'16'0,"28"-15"-16"15,-4-1 2-15,11-4 2 0,6-3 31 16,3-1-16-16,5 1-12 16,-2 3-4-1,-3 4-2-15,-6 9-1 16,-12 5-99-16,-13 2-154 0</inkml:trace>
  <inkml:trace contextRef="#ctx0" brushRef="#br0" timeOffset="8877.515">6090 9075 600 0,'0'0'4'0,"0"0"-12"0,39-11 7 15,-22 10 3-15,0 1 0 16,-7 4 0-16,-6 14 1 16,-4 7-1-16,-11 6 1 15,-2 2-2-15,-4-3 3 16,1-3-2-16,4-7 0 16,5-7 1-16,6-8-2 15,1-5-1-15,13-2-1 0,9-10 22 16,9-6-3-16,10-3-17 15,4-6-2-15,-1-4-2 16,-5-6-126-16</inkml:trace>
  <inkml:trace contextRef="#ctx0" brushRef="#br0" timeOffset="9546.4578">5649 8371 478 0,'0'0'5'0,"-14"27"-10"16,8 8 1-16,-1 13 3 0,3 16 5 16,3 15 0-1,1 14-3-15,7 9-1 0,11 6 2 16,3 3 1-16,3-1 0 15,4-12-1-15,-1-8 3 16,2-12-2-16,-1-12 3 16,1-13-2-16,-1-12 0 15,0-10-2-15,-2-13-19 16,-2-16-123-16</inkml:trace>
  <inkml:trace contextRef="#ctx0" brushRef="#br0" timeOffset="9859.6295">6363 8378 561 0,'0'0'5'0,"0"0"-3"15,0 0-22 1,0 0 19-16,45 17 5 0,-4 2 2 16,7 8-5-16,5 14 2 0,1 18 1 15,-4 24-1 1,-10 21 3 0,-14 19 7-16,-16 13-6 0,-10 2-5 15,-20-10 0-15,-13-20-9 0,-10-22-70 16,-4-27-19-1,-1-25-171-15</inkml:trace>
  <inkml:trace contextRef="#ctx0" brushRef="#br0" timeOffset="11159.5915">6495 4107 498 0,'0'0'12'0,"0"0"0"0,0 0-10 15,0 0-6 1,0 0 0-16,0 0 5 0,0 0 1 16,26 37-1-1,-15-1 0-15,1 10-1 16,0 12 0-16,-1 1 0 15,-1 2 4-15,0-6-1 0,-4-12-2 16,0-10-2 0,-2-13-1-16,-1-9 4 0,-3-7-4 15,0-1 1-15,0-3 9 16,-7 0 4-16,-5-5-8 16,-3-3-3-16,-5 0-3 15,-1-1 0-15,-2-1 1 0,3 2 2 16,1 0-1-16,6 2 2 15,3 0 36-15,3 1-1 16,7 1-12-16,0-2-11 16,10 0-18-16,11-2-1 15,7-1 6-15,6-1 0 16,4 2-1-16,0 0 0 0,-7 5 1 0,-5 3-2 16,-7 0 2-1,-8 1-3-15,-5 6-2 16,-6 2 1-16,0 1 2 15,-7 0 5-15,-4-1 1 0,-4 2-2 16,0 1 0 0,-3-2-3-16,2-2-24 0,-2-6-78 15,-3-2-155-15</inkml:trace>
  <inkml:trace contextRef="#ctx0" brushRef="#br0" timeOffset="11743.8814">6668 3428 538 0,'0'0'-3'15,"-2"-47"9"-15,-1 33-4 16,-1 6 0-16,1 5 15 16,1 3 13-16,2 6-34 0,-1 16-8 15,1 12 13 1,0 14-2-16,0 17 3 16,0 15 1-16,3 8-2 15,2 6-1-15,2-3 3 0,2-9-1 16,-1-15 0-16,1-18 0 15,0-14-2-15,-2-14-1 16,-4-13 2-16,-1-6 2 16,-2-2 6-16,0-7 8 0,0-9 31 15,-5-5-44-15,-4-8-4 16,2-5-1-16,-2-6 1 16,2-3-2-16,2-1 1 15,2-4-3-15,3 3 0 16,1 1 4-16,11 6-3 15,5 4 1-15,5 7-1 0,3 9 1 16,3 6-1-16,1 8 0 16,-4 4 1-16,-2 0 0 15,-6 9 0-15,-6 5 0 16,-11 2 0-16,-1 2-4 0,-17 2 6 16,-9 1 3-16,-9 0 2 15,-6 1-3-15,1 0-3 16,0 2 1-16,6-5-52 15,8-10-120-15</inkml:trace>
  <inkml:trace contextRef="#ctx0" brushRef="#br0" timeOffset="14167.2584">6512 7965 291 0,'0'-10'80'0,"-4"0"-35"16,1 4-14-16,0 3 7 15,2 1-2-15,-1 2-9 16,2 2-25-16,0 11-10 16,0 7 5-16,5 8 5 15,-2 13 1-15,0 7-1 0,-1 6 0 16,0-1 1-16,-1-5-2 16,1-10 1-16,-1-11-2 15,1-11-1-15,-1-11 2 16,-1-5 6-16,0-1 43 15,0-9 11-15,0-7-57 16,0-3-3-16,0-7-1 0,1-1 0 16,4-3 0-16,5 1 0 15,2 1 0-15,2 6-1 16,2 3-1-16,1 6 0 16,0 5 0-16,-1 5 1 15,-3 4-2-15,-4 0 0 16,-5 9 2-16,-4 4-3 0,-2 0-3 15,-10 1 5-15,-3-2 3 16,0 0-1-16,0-5 2 16,1-1-1-16,2-2 0 15,2-2-2-15,4-1 2 16,2 4-1-16,4-2-2 0,0 3-2 16,7 0 0-16,6 0 3 15,6-1 2-15,4 0 1 16,4-2-1-16,0-3-1 15,1 0 1-15,-2 0 0 0,-3 0-1 16,-4 1 0-16,-6-1-33 16,-8 0-120-16</inkml:trace>
  <inkml:trace contextRef="#ctx0" brushRef="#br0" timeOffset="14329.087">6804 8119 515 0,'0'0'8'0,"0"0"-6"15,38-28 3-15,-21 23 7 16,0 0-9-16,-4 2-3 0,0-1-1 16,-3 1-114-1,-1-4-280-15</inkml:trace>
  <inkml:trace contextRef="#ctx0" brushRef="#br0" timeOffset="14529.5424">7055 7927 515 0,'0'0'40'0,"0"0"-15"0,0 0 2 0,0 0-7 15,0 0-8 1,0 0-12-16,0 0 1 0,14 51 0 15,-1-21-1 1,-1 10 0-16,-1 6-1 0,-2 0-57 16,-4 0-104-1,-2-3-230-15</inkml:trace>
  <inkml:trace contextRef="#ctx0" brushRef="#br0" timeOffset="14797.955">7042 8786 625 0,'0'0'18'0,"0"0"19"16,0 0-43-16,0 0 8 16,0 0-2-16,0 0-3 0,0 0-131 15,0 0-280 1</inkml:trace>
  <inkml:trace contextRef="#ctx0" brushRef="#br0" timeOffset="15452.4545">7435 8410 457 0,'0'0'10'16,"0"0"25"-16,0 0-20 16,0 0 7-16,0 0-14 15,-38 20-8-15,24 14 1 16,-3 16-2-16,0 19 4 15,0 17-2-15,-2 18 0 16,4 8-7-16,1 7 9 16,7-3-1-16,5-12-3 0,2-20 3 15,9-16-4-15,5-21 1 16,6-18 1-16,-3-13 0 16,1-11 1-16,-5-5-45 15,-4-2-158-15</inkml:trace>
  <inkml:trace contextRef="#ctx0" brushRef="#br0" timeOffset="15695.7894">7635 8542 683 0,'0'0'6'0,"0"0"-9"0,0 0 0 16,0 0-4 0,0 0 4-16,-7 33 4 0,7-5 2 15,0 8-2-15,0 6-2 0,0 5 0 16,0-2-34 0,0-6-77-16,0-5-137 15</inkml:trace>
  <inkml:trace contextRef="#ctx0" brushRef="#br0" timeOffset="15882.5125">7514 9025 558 0,'0'0'25'16,"0"0"7"-1,45-45-37-15,-11 25 7 0,8-2 0 16,3 1 0-1,0 4-2-15,-4 6 0 16,-8 2-4-16,-13 6-232 0</inkml:trace>
  <inkml:trace contextRef="#ctx0" brushRef="#br0" timeOffset="16143.9281">7649 9165 399 0,'0'0'216'16,"0"0"-220"-16,0 0-4 0,0 0 10 16,0 0 1-16,28 20-5 0,-28-3 0 15,0 3 2 1,-1 2-2-16,-5-2 1 0,1-3 0 16,3-5 3-1,2-7 1-15,2-5 1 16,9-3 3-16,7-9-1 15,2-4-5-15,7-4-1 16,1-1 0-16,-1-4-1 0,-3-5-51 16,-2-5-210-16</inkml:trace>
  <inkml:trace contextRef="#ctx0" brushRef="#br0" timeOffset="16452.6974">7808 8424 602 0,'0'0'0'16,"0"0"25"-16,0 0-8 16,0 0-10-16,0 0-6 15,40-16 3-15,-6 29 0 16,7 8 0-16,2 9-4 0,2 13 0 15,-4 17 0-15,-7 19-2 16,-7 15 2-16,-11 18 1 16,-9 9 1-16,-8 7 2 15,-4-10-1-15,-9-12-3 16,-9-19-8-16,-6-17-37 0,-7-18-13 16,-6-18-39-16,-10-13-116 15</inkml:trace>
  <inkml:trace contextRef="#ctx0" brushRef="#br0" timeOffset="16962.5081">8334 8921 484 0,'0'0'8'0,"0"0"-16"16,42-16 9 0,-15 11-2-16,5 3 2 0,-1-2-2 15,-2 2 0 1,-6 0-158-16</inkml:trace>
  <inkml:trace contextRef="#ctx0" brushRef="#br0" timeOffset="17157.1259">8292 9117 597 0,'0'0'6'0,"42"-10"-8"15,-9-2 1-15,11-1 1 16,5-2 1-16,-1 3-2 16,-6 3 2-16,-9 1-5 15,-10 0-227-15</inkml:trace>
  <inkml:trace contextRef="#ctx0" brushRef="#br0" timeOffset="19042.6869">9310 8289 375 0,'0'-14'85'0,"0"2"-43"15,0 4-4-15,0 4 6 16,0 4 6-16,0 0-33 16,0 4-19-16,1 7-9 15,4 7 10-15,4 5 1 16,1 5 2-16,0 2-2 0,2 3 1 15,0-2-2-15,-3 1 1 16,0-3 0 0,-6-2-1-16,-3-4-72 0,0-5-62 15,0-5-224-15</inkml:trace>
  <inkml:trace contextRef="#ctx0" brushRef="#br0" timeOffset="19291.5871">8969 8869 596 0,'0'0'2'0,"0"0"-1"15,57-28-1-15,-13 9 4 16,14-3-2-16,8-2 7 15,5 1 2-15,2 2-7 16,4 4-1-16,-3 4 2 16,-5 8-9-16,-13 3 3 15,-11 2-62-15,-17 2-170 0</inkml:trace>
  <inkml:trace contextRef="#ctx0" brushRef="#br0" timeOffset="19659.0874">9076 9268 690 0,'0'0'13'0,"0"0"-16"16,44-38 2-16,-24 30 8 0,0 3 23 15,-3 5-21 1,-4 5-10-16,-6 16-7 16,-5 9 9-16,-2 9-4 15,-13 8 4-15,-6 3-6 16,-6-1 2-16,3-3 5 0,0-8-10 16,4-11 14-16,6-7-4 15,4-10-1-15,7-7 1 16,2-3 1-16,15-4-5 15,8-10 5-15,7-3-2 16,8-4 3-16,4-2-6 0,-2 1 3 16,-2 4-1-16,-6 0-36 15,-6 1-150-15</inkml:trace>
  <inkml:trace contextRef="#ctx0" brushRef="#br0" timeOffset="20242.9047">9362 8905 644 0,'0'0'26'16,"0"0"-21"-16,0 0-3 15,0 0-1-15,0 0-11 16,0 0 5-16,-6 45 6 16,13-14-1-16,0 5 1 15,1 2 1-15,-1 0-2 16,-2-3 1-16,0-7 0 16,-1-7-1-16,-3-9 0 0,1-5 0 15,-2-6 2-15,0-1 6 16,0-5 2-16,0-6-9 15,-2-4-3-15,0-2 3 16,2-5-1-16,0 0 0 16,0-1 0-16,7 0-2 15,3 3 0-15,2 0 3 0,-1 7-2 16,3 3-1-16,0 5-1 16,-4 5 3-16,0 0-5 15,-5 8-4-15,-5 7-34 0,0 3 2 16,-4 1 0-1,-6 0 7-15,-4-2-4 0,-2-4 28 16,3-3 14-16,0-4-5 16,3-4 7-16,3 1 19 0,1-3 5 15,6 0 11 1,0 0-25-16,6 0-21 16,9 0-1-16,10 0 12 0,8-5-2 15,9-3-2-15,3 3-2 16,-1 2 1-16,-5-1 1 15,-11 1-77-15</inkml:trace>
  <inkml:trace contextRef="#ctx0" brushRef="#br0" timeOffset="26742.3752">8649 5558 89 0,'0'0'50'0,"0"0"-17"16,-37 3 22-16,29-2-13 15,3-1-21-15,0 0-6 0,5 0-8 16,0 0-4-16,0 0-7 16,10 0 3-16,11 0 13 15,10 0 43 1,12-5-19-16,14-3-8 0,11-2-7 15,10-1-14-15,7-1 4 16,3 0-2-16,0-1 1 16,-5 1-1-16,-6 2-1 15,-10 1-1-15,-10-1-4 0,-14 6-1 16,-12 1-4-16,-13 2 5 16,-9 1-7-16,-9 0 0 15,-9 4 1-15,-14 6 6 16,-9 4-12-16,-11 4-68 15,-10 2-31-15,-6-1-16 0</inkml:trace>
  <inkml:trace contextRef="#ctx0" brushRef="#br0" timeOffset="27036.9507">8584 5744 380 0,'0'0'77'16,"0"0"-50"-1,0 0-44-15,30-4 25 0,3-4-2 16,14-2 9 0,11-3 9-16,13-3 3 15,15-2-6-15,9-2-3 0,8-1-6 16,-1 1-6-16,0 1-1 16,-8 3 1-16,-9 1 3 15,-14 5 2-15,-16 0 3 16,-12 3-3-16,-14 2-3 0,-10 2 2 15,-11 1 2-15,-5 1 8 16,-3 1 7-16,0 0-13 16,-3 0-14-16,-17 9-9 15,-9-5-69-15,-11-4-157 16</inkml:trace>
  <inkml:trace contextRef="#ctx0" brushRef="#br0" timeOffset="29782.0151">18246 2155 238 0,'0'0'215'16,"0"0"-203"-16,0 0-8 0,0 0-7 15,0 0 1 1,0 0-2-16,0 0 7 15,0 0 3-15,15 31 2 0,-11-4 1 16,-2 7 2-16,0 8 9 16,0 9-5-16,-2 8 7 15,0 9-8-15,0 8-3 16,0 7-6-16,0 4-1 0,1 5-2 16,2 1-2-16,1 1 1 15,-2 0-2-15,0 1 0 16,0-1 16-16,0 3 11 15,2 0-18-15,-3 2-5 16,3 0-2-16,1 4 1 16,-1 3 3-16,2 6 6 0,-1 4-6 15,2 3 0-15,1 4-1 16,-1 1-2-16,2 4-1 16,-1-1 2-16,0 1-1 15,1 1 2-15,-4 0 0 0,3 0 0 16,-3 0-1-1,1-2-1-15,-2 2 0 0,2-2 1 16,1-2 0-16,0-1 1 16,1-3 0-16,3 0-1 0,-1-4-1 15,1-1 1-15,-2-3 0 16,0-3-3-16,-3-5 2 16,-1-6-3-16,-3-8 2 15,-2-6 0-15,0-7-2 16,0-7 2-16,-4-5 0 0,-3-5-1 15,2-4 1 1,2-8 1-16,2-9-2 0,1-8 0 16,1-14-6-16,6-17-77 15,-4-9-123-15</inkml:trace>
  <inkml:trace contextRef="#ctx0" brushRef="#br0">14647 5101 649 0,'0'0'4'0,"0"0"-3"0,0 0 1 15,0 0-10-15,0 0-4 16,0 0 9-16,63-23 4 15,-14 20-2-15,13 0 2 16,10 0-1-16,14-4-1 16,10-1 3-16,14-1-4 0,8-2 3 15,8-1-3 1,10-1 3-16,9-1-1 16,3 0 0-16,10-1 0 0,7 2 1 15,8-2-2-15,4-1 0 0,6 0 3 16,6-2-3-1,4-2 0-15,3 2 3 16,5-3-3-16,2 0 1 16,2 2 1-16,1-1-2 15,3 2 2-15,-4 0-1 0,2 2 0 16,0-1-1-16,-3 0 3 16,-1-2-4-16,-1 4 2 15,-2-3 1-15</inkml:trace>
  <inkml:trace contextRef="#ctx0" brushRef="#br0" timeOffset="31449.7211">18283 2130 367 0,'0'0'10'0,"0"0"10"0,0 0-5 16,0 0 6 0,0 0 17-16,0 0-5 0,0 0 7 15,0 0-5-15,0 0-18 16,0 0-10-16,-37 34 5 15,17 1-11-15,-7 9 10 16,0 2-9-16,3-2-1 16,4-6-1-16,5-10 0 15,5-10-2-15,6-9 3 0,4-9 0 16,0 0-1-16,11-15-3 16,6-8 6-16,5-7-1 15,4-8-2-15,1-5 1 16,1 0-1-16,-5 4 0 15,-4 6 1-15,-6 9-1 0,-4 6 0 16,-2 9 2-16,-5 8 5 16,1 1 0-16,2 12-18 15,2 8 12-15,3 6 2 16,3 7-3-16,1 2 1 0,-1-4-2 16,-1-3-103-16,-5-7-60 15</inkml:trace>
  <inkml:trace contextRef="#ctx0" brushRef="#br0" timeOffset="31927.0509">18618 1555 449 0,'0'0'54'16,"5"-32"-49"-16,-8 19-4 0,-11 3 5 15,-1 3 27 1,-3 0-13-16,0 5 3 0,2 2-7 15,0 0-1 1,3 10-7-16,4 8-8 0,2 3 0 16,4 6-1-16,3 5 2 15,0 2-1-15,8 4-2 16,4 2 5-16,4 1-5 16,1 0 7-16,-1 1 2 15,-2-1 0-15,-3-2-5 16,-5-4 1-16,-3-5-1 0,-3-7-2 15,-1-5-1-15,-9-4-1 16,-5-3 5-16,-4-1 2 16,-5 0-7-16,-2-4 4 15,-1-1-11-15,3-4-77 16,-3 0-36-16,2-11-174 0</inkml:trace>
  <inkml:trace contextRef="#ctx0" brushRef="#br0" timeOffset="32132.586">18327 1839 497 0,'30'-11'-4'0,"9"-7"6"0,10-1-1 15,12-4 23-15,4 0-7 0,0 0-8 31,-2 2-5-31,-8 4-2 0,-12 1-4 16,-12 1-84-16,-12-2-281 16</inkml:trace>
  <inkml:trace contextRef="#ctx0" brushRef="#br0" timeOffset="32366.3442">18923 1466 550 0,'0'0'11'0,"0"0"15"16,0 0 10-16,0 0-30 16,0 0-10-16,-18 30-1 0,14 1 6 15,-3 12 2-15,2 12-2 16,1 4-1-16,3 2 0 16,1-3 0-16,2-10-2 15,7-7 2-15,1-11-3 16,5-9 2-16,-4-9-27 15,-2-7-114-15,-5-5-296 16</inkml:trace>
  <inkml:trace contextRef="#ctx0" brushRef="#br0" timeOffset="32789.0974">18989 1699 592 0,'0'0'2'0,"0"0"15"15,0 0-6-15,0 0-9 16,33-10 8-16,-16 15 8 0,-1 2-13 16,0 4-4-1,-5 5-4-15,-7 4 1 0,-4 2 0 16,-2 1 2-16,-6-2 1 16,0-6-18-16,1-4 4 15,3-5 15-15,4-6 5 16,0 0-2-16,0-5 2 15,7-6 5-15,4-4-10 16,1-7-2-16,3-1 1 16,0-2 1-16,-1 0 0 0,-4 4 5 15,-4 6 2-15,-2 5-3 16,-2 4 8-16,-2 4 6 16,0 2-11-16,0 0-9 15,0 5-6-15,0 8-5 0,0 6 8 16,3 3 5-16,2 1 1 15,4-1-3-15,1-4-1 16,4-5 0-16,0-6 0 0,-2-1-1 16,-2-6-26-1,-4 0-75-15,-4-6-72 0</inkml:trace>
  <inkml:trace contextRef="#ctx0" brushRef="#br0" timeOffset="32995.9963">19209 1423 597 0,'0'0'78'15,"0"0"-80"-15,28-3-10 0,-5 6 14 16,6 9 3-16,5 6 2 16,1 5 6-1,-4 10-6-15,-8 11-5 0,-14 16 4 16,-9 14-2-16,-21 11-3 15,-11 4 7-15,-9-6-14 16,-4-13-252-16</inkml:trace>
  <inkml:trace contextRef="#ctx0" brushRef="#br0" timeOffset="34723.7773">19602 4649 312 0,'0'0'19'16,"0"0"15"-16,0 0-18 16,0 0-7-16,0 0-5 0,0 0-2 15,0 0-2-15,0 0 4 16,42-9 14-16,-12 5 12 16,8-2-8-16,11 0 0 15,10-3 4-15,12-1-13 16,6-4-2-16,9 1-8 15,9-1 0-15,7-2-3 16,5 1 1-16,4 1-2 16,7 0 2-16,2 1-1 0,2 0-1 15,-1 1 3-15,0 1-2 16,1-1 0-16,1 2 2 16,1 0-1-16,-2 0 7 15,0 0 2-15,-4 0-3 16,-4 0 0-16,-4 1 0 0,-10 0 9 15,-2 1-2-15,-6 2-4 16,-5 0-3-16,-6 0 0 0,-6 4-6 16,-4-3 3-1,-4 2-4-15,-1 1 1 16,-3-1 1-16,-2 1 11 0,-1 2 3 16,-5 0-11-16,-8 0-2 15,-8 0-1-15,-13 0-1 16,-7 0 1-16,-9 0 2 15,-6 0 6-15,-4-2 40 16,0-1-24-16,-2-3-22 0,-2 2-2 16,0-2-1-16,0 3-1 15,1-1 0-15,-1 0 1 16,-1 0-2-16,-2 0 2 16,-2-3-2-16,-4-2 0 0,-7-2-3 15,-2-1 2 1,-5-3-5-16,-1-1-6 0,-2-1 4 15,1 3-3-15,2 1 9 16,4 2 1-16,5 3 1 16,4 3 3-16,4 2-2 0,8 2 0 15,2 1-2-15,3 1-8 16,11 5 8-16,8 2 3 16,5 1-1-16,6 5 2 15,4 0-2-15,0 4 0 16,-2 3 1-16,-1 3-2 15,-6 1 3-15,-4 2-4 0,-7-3 3 16,-7 0-3 0,-10-2 1-16,-6-1 0 0,-17-2 1 15,-11-1 2-15,-8 0 0 16,-7-2-7-16,-5-2-13 0,3-3-3 16,4 0-17-1,10-2-21-15,7-2-16 0,12-4-20 16,13-2-206-16</inkml:trace>
  <inkml:trace contextRef="#ctx0" brushRef="#br0" timeOffset="35177.2153">23131 4591 561 0,'0'0'165'16,"0"0"-171"-16,0 0 16 15,0 0-14-15,0 0 37 0,0 0-7 0,0 0-24 16,0 0-5 0,0 0 2-16,16 31 1 15,-16-11-3-15,0 4 2 16,-7 0-1-16,-2 1-11 0,0-5-18 16,0-5 9-16,3-7 15 15,4-3 8-15,2-5 1 16,0 0 2-16,5-7 1 15,8-6-4-15,5-2-3 16,4-3 4-16,3-2-1 16,2 0 0-16,-2-1 1 0,-4 1 3 15,-2 2 1-15,-7 1-2 16,-4 4 4-16,-3 3 7 16,-4 5 7-16,-1 3-8 15,0 2-9-15,0 0-6 16,-10 9-5-16,-1 6 5 15,-3 4 2-15,4 5-1 0,1 1-1 16,8-1-1-16,4-4 0 16,16-3-5-16,9-7 2 0,9-4 4 15,4-6-1-15,-1 0-45 0,-4-13-151 16</inkml:trace>
  <inkml:trace contextRef="#ctx0" brushRef="#br0" timeOffset="36512.7703">18531 4939 267 0,'0'0'158'0,"0"0"-107"15,0 0-11-15,0 0-20 16,0 0 13-16,13-32-3 16,3 23-12-16,7 2 3 15,5-1 3 1,2 5-9-16,1 3-10 0,-6 0-4 15,-4 9-1-15,-7 7-5 16,-9 4 4-16,-5 6-4 16,-8-1 6-16,-11 1 0 15,-5-1-3-15,-4-4 2 0,-5-7-3 16,1-4 8 0,2-7-5-16,1-3 4 0,6 0 11 15,5-7 9-15,7-4-5 16,8-5-16-16,5-2-1 15,18-3-6-15,12-2-4 0,4 0-41 16,2-2-77-16,-2 2-215 16</inkml:trace>
  <inkml:trace contextRef="#ctx0" brushRef="#br0" timeOffset="37739.4945">19278 4581 260 0,'-3'-3'87'0,"0"1"-11"16,1 0-3-16,-1 1-4 16,3 1-15-16,0 0-34 15,0 1-18-15,0 8-12 16,0 4 3-16,5 5 7 16,3 4 3-16,-1 5-7 15,0 3 9-15,1 0-5 0,-3-1 2 16,-3 0-70-16,-2-6-24 15,-6-5-166-15</inkml:trace>
  <inkml:trace contextRef="#ctx0" brushRef="#br0" timeOffset="38930.6202">19382 5004 275 0,'0'-4'162'16,"0"1"-113"-1,0 2-9-15,0 1-17 0,0 0-11 16,0 0-10-1,2 4-4-15,0 6 2 16,3 2 0-16,0 3 0 0,2 6 3 16,-4 2-3-16,0 4 1 15,0-2-1-15,-2-2-67 16,-1-5-139-16</inkml:trace>
  <inkml:trace contextRef="#ctx0" brushRef="#br0" timeOffset="40260.363">20065 4489 349 0,'0'-4'91'0,"0"1"-32"15,0 1-3-15,0 2-22 0,0 0-14 16,0 0-6 0,0 0-13-16,1 6-6 0,4 3-3 15,3 7 11 1,1 3-5-16,-1 3 9 15,-2 5-9-15,-2 2 8 0,-4 2-33 16,0-3-74 0,-5 0-129-16</inkml:trace>
  <inkml:trace contextRef="#ctx0" brushRef="#br0" timeOffset="40575.4393">20078 4912 356 0,'0'0'239'0,"0"0"-214"0,0 0-12 15,18-29-10-15,-3 25-2 0,1 3 19 16,-5 1-8 0,-1 4-14-16,-7 10 1 0,-3 6 1 15,-8 5 1 1,-7 3 1-16,0-2-3 15,1-2 2-15,1-6-2 0,5-5 2 16,6-7-2 0,2-4 1-16,4-2-4 0,12-1 6 15,6-8 3-15,7 0 0 16,6-4-2-16,3 0-4 16,0 0 0-16,-4 2-39 0,-8 0-145 15</inkml:trace>
  <inkml:trace contextRef="#ctx0" brushRef="#br0" timeOffset="40917.0539">20604 4873 568 0,'0'0'26'0,"0"0"5"0,0 0-24 16,0 0 2-16,0 0-3 16,0 0-6-16,29-6 0 15,-22 6-28-15,-2 0-158 16</inkml:trace>
  <inkml:trace contextRef="#ctx0" brushRef="#br0" timeOffset="41082.505">20752 4855 273 0,'0'0'233'16,"0"0"-232"-16,35-18-2 0,-23 13 1 16,-4 0-22-1,-2 2-240-15</inkml:trace>
  <inkml:trace contextRef="#ctx0" brushRef="#br0" timeOffset="41250.5948">20957 4814 380 0,'0'0'195'0,"0"0"-189"0,0 0-6 16,0 0 0-16,0 0 0 15,30-15-1-15,-28 11-62 16,-1 1-98-16</inkml:trace>
  <inkml:trace contextRef="#ctx0" brushRef="#br0" timeOffset="41563.0164">21117 4400 524 0,'0'0'28'0,"0"0"40"15,0 0-22 1,0 0-10-16,0 0-20 0,0 0-13 15,0 0-6 1,0 0 4-16,34 36 0 0,-17-11 0 16,-1 6-1-16,-4 3 1 15,-2-2-2-15,-4 1 0 16,-6-5-61-16,0-7-77 16,-7-7-127-16</inkml:trace>
  <inkml:trace contextRef="#ctx0" brushRef="#br0" timeOffset="43342.4356">21275 4842 412 0,'0'-2'19'16,"0"-1"12"-16,0 2-16 0,0 0 5 16,-2 1-6-1,-3 0-11-15,0 1-3 16,-1 5 0-16,0 2 0 15,2 2 0-15,0-1 0 0,2 0 0 16,1-1-1-16,1 2 1 16,0-3-1-16,4 2 2 15,3 0-1-15,2-1 1 16,2 1-1-16,2 1 2 0,-1-2 0 16,1 4 4-16,-2-1 0 15,-2 1 1-15,-3-1-2 16,-1 0 1-16,-3-1-3 15,-2 0 4-15,0-3-1 16,-1 1-1-16,-5 0 6 16,-6-3 17-16,-2 0-16 15,-2-1-1-15,-1-2-7 0,-1 1-1 16,1-3-4-16,0 0 2 16,4-3-7-16,0-3-50 15,1-3-12-15,4-4-93 16,1-2-160-16</inkml:trace>
  <inkml:trace contextRef="#ctx0" brushRef="#br0" timeOffset="43523.7694">21213 4858 485 0,'0'0'18'15,"34"-21"-4"1,-7 9 12-16,9-1 22 0,11-1-20 15,4 1-17 1,2 1-8-16,-1 0-3 16,-9 1-1-16,-14-1-175 0</inkml:trace>
  <inkml:trace contextRef="#ctx0" brushRef="#br0" timeOffset="44793.1449">11564 4219 19 0,'0'0'4'15,"0"0"-3"-15,0 0-1 0,0 0-3 16</inkml:trace>
  <inkml:trace contextRef="#ctx0" brushRef="#br0" timeOffset="46334.3995">11286 4287 151 0,'0'0'2'16,"0"0"11"0,0 0-13-16,7 0-1 0,6-2 2 15,4-2 4-15,5-3 1 0,2 2-1 16,2-2-2 0,0 1 0-16,1 0-1 15,-2 0 0-15,-1 2-1 16,1-2 1-16,-2 3 1 15,-3-2-3-15,-1 0 1 16,-6 3-1-16,-3 0 1 16,-4 1-1-16,-3 1 1 0,-3 0 0 15,-5 0 18-15,-8 0-4 16,-2 1-15-16,-10 6 0 16,-2 2 0-16,-5 1 3 15,-5 3-3-15,0-1 0 16,-2 1 1-16,-1 0-4 0,2 0 4 15,6-3-3-15,4-2 5 0,8-1 2 16,8-1-4 0,8-2-2-16,4 0-4 15,7-4 6-15,11 0-2 16,11 0 3-16,5-6 0 0,11-5 0 16,5-3 1-16,5-4-1 15,1 2 1-15,-4 2 1 16,-6 3 1-16,-8 5-3 15,-11 4-2-15,-13 2 0 16,-9 4 0-16,-5 8-3 0,-16 0 3 16,-5 2 3-16,-4 1-3 15,-4-1 1-15,5 0 0 16,0-1-2-16,6-1 0 16,6 1 1-16,12-1-2 15,3-5-10-15,21-7-81 16</inkml:trace>
  <inkml:trace contextRef="#ctx0" brushRef="#br0" timeOffset="49377.678">15383 7582 176 0,'6'-5'7'15,"-2"2"-7"-15,3-2 1 0,0-3 6 16,3-1 15 0,3-4 6-16,2-4-3 15,5-4-8-15,1-5 5 0,5-4-2 16,1-3-4-1,3-1 6-15,0-2-7 0,2 0 0 16,2 0-5-16,2 1 0 16,1-1-6-16,2-4 1 15,1 0-3-15,1-1-1 16,-1-2 0-16,-1 0 0 16,-1 1 1-16,0 2-2 0,-1 2 1 15,-3 3-1-15,-2 2 2 16,-3 1-2-16,0 1 0 15,-3 2 0-15,1 2 1 0,-1-1-1 16,3 3 0-16,0-1 0 16,1 1 0-16,-1-1 1 15,1-1-1-15,-1 1 0 16,-1-2 0-16,-1 3 0 16,-1-3 0-16,1 3 1 15,-1-3-1-15,1 3 0 0,1-1 1 0,-1-1-1 16,0 1 1-1,1-1-1-15,-4 1 1 16,0 2-1-16,-2 1 2 16,1 1-1-16,-2 2-1 15,-1 0 1-15,4 1 0 16,-2-4-2-16,1 2 2 0,2-4 0 16,-2 1 0-16,1-1 0 15,1 1 1-15,-3 3-1 16,-2-1 1-16,2 3 0 15,-2-1-1-15,2 2 1 0,-1-2-3 16,3 0 2-16,1-2 0 16,2-2 1-16,0-2-2 15,0-2 1-15,-1 1 1 16,1-1-2-16,-3 1 2 16,0 3-1-16,2 2 1 0,-3 1 0 15,3 0-3 1,-1-1 4-16,2-1-3 0,-1 0 2 15,1-3-3-15,-1 1 4 16,0 1-2-16,-3 1 0 16,-1-1-1-16,1 4 4 0,-3 3-2 15,1-1 1 1,-1 1 1-16,-1 1-1 0,1 0 0 16,0-1-1-16,-2 1-1 15,1-1 0-15,-2-1 2 16,2-1 0-16,-2 0-6 15,0 0 6-15,-1 2-2 0,0 2-1 16,0 1 1-16,-2 2-1 16,0 2 1-16,-3 1-1 15,2 1 0-15,-1-3 0 16,4 1 1-16,-2-2-1 16,4 0 1-16,0-3-1 0,2 1 0 15,-4 0 1-15,2-1-1 16,-3 2 2-16,0 0-3 15,-1 0 1-15,-1 0 0 0,2-2 1 16,-1 1-1 0,2-3 0-16,-1 0 2 0,3-3-2 15,1 1 0-15,1 0 1 16,0-1 0-16,-2 2-1 16,0 2 0-16,-1-1 1 15,-1 0 0-15,0-2 0 16,1-3-1-16,1-2 1 0,2-4-1 15,4 0 0-15,1-1 1 16,4-2 1-16,1 4-2 16,0 1 3-16,-3 3-5 15,2 3 4-15,-4 2-4 16,-2 3 2-16,-4 0-1 0,-2 2 0 16,-2 0 1-16,-4 2 0 15,-2 4 0-15,-5 0-1 16,0-1 1-16,-4 3-2 15,0-2-13-15,-11-2-224 16</inkml:trace>
  <inkml:trace contextRef="#ctx0" brushRef="#br0" timeOffset="51170.9246">18688 4353 53 0,'0'0'41'0,"0"0"-34"0,0 0-11 16,0 0 14-1,0 0 2-15,0 0 4 0,0 0 3 16,0 0 1 0,0 0 5-16,0 0-7 15,6 5 3-15,-3-5-5 0,-1 0 12 16,4 0-12-16,-1-6-2 16,4-5 10-16,2-3 3 15,6-6 0-15,3-6 0 16,6-5-2-16,8-6-7 0,4-3-1 15,3-4-2-15,6-1 0 16,3-1-2-16,2 0-5 16,0 2-4-16,1 0-1 15,1 4 1-15,0-1-2 16,0 1 0-16,-2-1-1 0,-2 3 0 16,-2-2-1-16,-2 1 0 15,0 1 0-15,0 0 0 16,-2 3-2-16,0-2 3 15,-1 2 0-15,-2 0-1 16,0 1 0-16,-2 0 0 16,-1 1 0-16,-4 2 1 0,3 2-3 15,-3-2 5-15,-3 2-4 16,-1 1 3-16,-1-1-2 0,-2 1 0 16,-1 0 1-1,0 1-2-15,0 1 3 0,0 0-1 16,0 1-1-16,-1 2 2 15,0 1-1-15,-3 1 6 16,-1 1-5-16,-1 2 2 16,1 0 2-16,0 0-2 15,-1 0-1-15,3 1-1 16,-2-1 3-16,2 0 0 0,-3 1 0 16,-2 4 4-16,-3 1 0 15,-1 2-7-15,-3 1 2 16,-2 3-2-16,-2-3 4 15,2 1 0-15,0-3 2 16,1 0-1-16,0-1 0 0,1-1-6 16,2 0-1-16,-3 1 3 15,1 0-4-15,0 1 4 16,-1 1-5-16,-3 2 1 16,0 3 4-16,-4 0-3 15,1 2-1-15,-2 2 1 0,-1 0 2 16,1-2-1-16,1 1-2 15,3-3 3-15,0 0-3 16,2-3 2-16,1 3-2 16,-1-3 2-16,-2 3-2 15,-1 2 2-15,-2 1-2 16,-1 1-1-16,-2 1 4 0,0 0-3 16,0 0 6-16,0 0 7 15,0 0 5-15,0 0-5 16,0 0-4-16,0 0-5 15,0 0-2-15,0 0-2 0,0 0 1 16,0 0-1-16,0 0-1 16,0 0-4-16,-7 6-8 15,-5 1-103-15,-3-5-167 16</inkml:trace>
  <inkml:trace contextRef="#ctx0" brushRef="#br0" timeOffset="52058.1812">18313 2691 360 0,'0'0'29'15,"0"0"9"1,0 0-10-16,0 0-20 0,30-13-9 16,-15 13 1-16,4-3 0 0,4 3 0 15,0 0-3 1,2 0-123-16,2-3-105 16</inkml:trace>
  <inkml:trace contextRef="#ctx0" brushRef="#br0" timeOffset="52191.6962">18813 2657 307 0,'0'0'12'0,"34"-5"-1"0,-12 2 17 15,0 0-17-15,2-1-9 0,1 1-3 16,-3-1-141 0</inkml:trace>
  <inkml:trace contextRef="#ctx0" brushRef="#br0" timeOffset="52312.4068">19388 2588 427 0,'0'0'2'0,"36"-4"-1"16,-12 1-1-16,3 1-1 0,1-2-176 16</inkml:trace>
  <inkml:trace contextRef="#ctx0" brushRef="#br0" timeOffset="52426.4482">19962 2560 325 0,'32'0'27'0,"-2"-1"-26"0,-4-5-33 16</inkml:trace>
  <inkml:trace contextRef="#ctx0" brushRef="#br0" timeOffset="52548.4914">20386 2541 231 0,'27'0'207'0,"4"-8"-209"15,3 1-10 1,2-1-285-16</inkml:trace>
  <inkml:trace contextRef="#ctx0" brushRef="#br0" timeOffset="52642.9304">20851 2519 435 0,'27'0'10'16,"-2"-1"-10"-16,-7-5-40 15</inkml:trace>
  <inkml:trace contextRef="#ctx0" brushRef="#br0" timeOffset="53258.7833">17813 2609 343 0,'-33'7'44'16,"2"-2"-48"-1,6 1 4-15,6 2 1 0,7-2-2 16,8 0 11-1,4 0-17-15,7 2 5 16,10 1 7-16,4-1-2 16,6 3 1-16,4 0-1 0,-1 2 0 15,-4 1 2-15,-3 3-3 16,-10 0-2-16,-8 1 0 16,-5 0-1-16,0-3-1 15,-14 1 1-15,-3-4 8 16,-3 0 7-16,-1-4-7 0,-1-1-6 15,2-3-4-15,0-4-29 16,6 0-72-16,2-8-68 16</inkml:trace>
  <inkml:trace contextRef="#ctx0" brushRef="#br0" timeOffset="53441.568">17769 2627 432 0,'0'0'17'16,"31"-34"-4"-16,-4 15 9 0,7 0 1 15,14 0-6-15,4 1-8 0,6 3-6 16,-1 0-3 0,0-4-48-16</inkml:trace>
  <inkml:trace contextRef="#ctx0" brushRef="#br0" timeOffset="54153.4295">20916 2487 437 0,'0'0'11'15,"0"0"5"-15,0 0-4 0,0 0-10 16,0 0-4-1,0 0-7-15,5 36 9 16,-3-3 2-16,-2 8 0 16,1 4-43-16,1 4-203 0</inkml:trace>
  <inkml:trace contextRef="#ctx0" brushRef="#br0" timeOffset="54283.5119">21068 3105 500 0,'0'0'28'0,"-3"32"-63"0,-5-10 16 16,-4 0-95-1,-1 1-161-15</inkml:trace>
  <inkml:trace contextRef="#ctx0" brushRef="#br0" timeOffset="54422.8576">21029 3439 310 0,'0'0'3'16,"9"35"-1"-16,-2-13 0 0,-1 3-2 15,1 1 1-15,3-1-88 0</inkml:trace>
  <inkml:trace contextRef="#ctx0" brushRef="#br0" timeOffset="54542.562">21077 3927 121 0,'0'0'6'0,"11"51"-23"15,-4-27 4-15,1-1-49 16</inkml:trace>
  <inkml:trace contextRef="#ctx0" brushRef="#br0" timeOffset="54582.4253">21117 4109 16 0,'0'0'-6'0</inkml:trace>
  <inkml:trace contextRef="#ctx0" brushRef="#br0" timeOffset="54703.0327">21141 4352 282 0,'0'0'-48'0</inkml:trace>
  <inkml:trace contextRef="#ctx0" brushRef="#br0" timeOffset="55884.0814">19885 3354 452 0,'0'0'37'0,"0"0"-33"15,0 5-19-15,2 6 12 0,1 7 3 16,-1 4 2-1,0 6 1-15,-2 3-7 16,0 4-96-16,0 2-66 16</inkml:trace>
  <inkml:trace contextRef="#ctx0" brushRef="#br0" timeOffset="56033.0368">19919 3841 231 0,'0'0'8'16,"0"0"17"-16,18 36-13 15,-10-22-8-15,0-1-2 0,-1 3-1 16,1 0 0-16,0 1 0 16,1 1-16-16,2-1-76 15,-1 1-2-15</inkml:trace>
  <inkml:trace contextRef="#ctx0" brushRef="#br0" timeOffset="56220.1263">20040 4109 62 0,'0'0'78'0,"-2"39"-31"16,-2-17 1-16,0 1-18 15,2 3-12-15,1 4-11 16,1-2-3-16,0 3-4 16,7-4 1-16,-1 1-2 15,4-5 1-15,-2 0 1 16,0-3-1-16,-3-1 2 0,0 0-2 16,-2-1 0-16,0-1 0 0,-2-2 0 15,-1-1 0 1,0-5-56-16</inkml:trace>
  <inkml:trace contextRef="#ctx0" brushRef="#br0" timeOffset="56939.8339">18287 3494 367 0,'0'0'0'0,"33"0"-3"16,-9-3 5-16,9 0-1 16,6-1 0-16,4-2-1 0,5 2 1 15,-1-1-1-15,2-1-5 16,-4 3-80 0,-1-1-156-16</inkml:trace>
  <inkml:trace contextRef="#ctx0" brushRef="#br0" timeOffset="57294.9851">18956 3456 243 0,'0'0'38'16,"36"0"-30"-16,-21 0 20 15,2-3 1-15,4 1-12 0,0-1-10 16,2-2-4-16,1 1-2 16,0 0 0-16,2-1-9 15,0 0-48-15,0 0 7 16,0 2 12-16,-2-2 29 15,1 1 8-15,0 1 0 16,4 0 1-16,2 1-41 0,6-3 17 16,1 2 22-16,1-1-13 15,2 0-76-15,-5 1 87 16,-2 1 42-16,-7 1 3 16,-4 1 2-16,-7 0 7 15,-4 0 0-15,-2 0-18 0,-3 2-21 16,2-2-9-16,-1 2 0 15,4-2 2-15,2 0-2 16,4 0-1-16,2 2-1 16,0 0 1-16,2 0 1 15,-2-2-1-15,0 0-61 0</inkml:trace>
  <inkml:trace contextRef="#ctx0" brushRef="#br0" timeOffset="57962.6516">17698 3549 544 0,'0'0'9'0,"0"0"26"0,31-25-40 16,-13 24 7-16,2 1-4 15,-1 1 5-15,-9 12-9 0,-9 12 6 16,-6 8-2-1,-12 8 6-15,-8 2 1 16,0-3-3-16,4-8-1 16,3-8-3-16,10-9-1 15,7-10 14-15,3-5-8 16,16-2-10-16,12-8 17 0,8-3-3 16,12-4-5-16,8-4-1 15,3-4-4-15,-3 0-124 16</inkml:trace>
  <inkml:trace contextRef="#ctx0" brushRef="#br0" timeOffset="59415.662">20853 2475 179 0,'0'0'104'0,"0"0"-81"0,0 0-6 16,0 0 7-16,0 0-5 15,0 0-8-15,0 0-6 16,0 0 2-16,0 0 3 16,29-8-9-16,-28 8-2 15,-1 0 0-15,0 0 2 16,-1 0 1-16,-6 0 9 16,1 2 6-16,-2-1-6 0,3-1-3 15,1 0 7-15,3 0 9 16,1 0-7-16,0-5-12 15,5-1-2-15,5 1-3 16,5 0 1-16,-1 0-1 0,4 3 0 16,-5 2-1-1,0 0 1-15,-3 0-3 0,-5 2 2 16,-3 4-1-16,-2 1 2 16,-5 0-4-16,-6 0 8 15,-3-1 0-15,1-2-4 16,-2-3 1-16,2-1 0 0,3 0 4 15,0-1-1-15,4-3 11 16,1-3-3-16,2 3-3 16,3 1-5-16,0 1-3 15,0 1-9-15,-2 0-141 16</inkml:trace>
  <inkml:trace contextRef="#ctx0" brushRef="#br0" timeOffset="60182.4041">20809 2451 163 0,'0'0'42'0,"0"0"-39"15,0 0-2-15,0 0 1 16,0 0 12-16,0 0-3 0,0 0-5 16,0 0 3-1,0 0-3-15,0 0-3 0,0 0-1 16,0 0 3-1,0 0 27-15,16-2 36 0,-16 2-23 16,0 0-23 0,-1 0-6-16,0 0 5 0,0 0-8 15,0 0-7-15,0 0-4 0,0 1-2 16,1 0-73 0,1-1-156-16</inkml:trace>
  <inkml:trace contextRef="#ctx0" brushRef="#br0" timeOffset="65086.6743">20819 2502 271 0,'0'0'28'0,"0"0"-3"16,0 0-14 0,0 0-5-16,0 0 32 0,0 0-16 15,32-25-8 1,-24 22 0-16,0 1-11 16,4 0 2-16,2 1 2 0,6-2 6 15,2-1 10-15,6-1-6 16,4 2-6-16,3-2-3 15,3 2-3-15,3 0 4 16,-3 0-5-16,0 2 2 16,-1 1-3-16,-1-1-1 0,3 0 2 15,1-1 0-15,3 1 1 16,4-3 11-16,1 2-8 0,3-2-3 16,1 2-3-1,3 0 1-15,-3-2-3 0,1 2 4 16,-1 0-4-16,2 0 1 15,-1-2-1-15,0 1 1 16,3-1-1-16,-2 1 1 16,2-2-2-16,2 2 1 15,0-1 1-15,-2 1-1 16,4-2 0-16,2 1 0 0,0 1 0 16,-1-1 1-16,0 0-2 15,-2 2 2-15,-2-2-1 16,-1 2 0-16,-5 0-1 15,-2 1 3-15,-1-1-3 16,-1 2 2-16,2-3-2 0,1 3 2 16,2 0-1-16,4-2 0 0,1 0 1 15,0 2-2-15,1-2 3 16,-3 0-4-16,-3 0 3 16,-2-2-2-16,-2-1 2 15,-2-1-1-15,2-1 1 16,2 1-2-16,2-4 2 15,5 3-2-15,4-1 1 16,3 0-1-16,0 1 2 16,-2 4-1-16,0-1 1 15,-6 4-2-15,-4 0 0 16,-6 0 2-16,-3-1-1 0,-4 2 0 16,-2 3 0-16,-5-1 0 0,-3 0 1 15,-3 1-2 1,-4-1 3-16,-6 0-1 15,-4-3 21-15,-4 1-6 16,-4-1-4-16,-2 0 20 0,-2 0 11 16,0 0-19-16,0 0-18 15,0 0-3-15,0 0-3 16,0 0 2-16,-5 0-5 16,-11 0-4-16,-13 0-22 0,-11-9-102 15,-13-10-337-15</inkml:trace>
  <inkml:trace contextRef="#ctx0" brushRef="#br0" timeOffset="87472.5547">18814 1999 83 0</inkml:trace>
  <inkml:trace contextRef="#ctx0" brushRef="#br0" timeOffset="91184.3245">12472 8023 232 0,'0'0'138'16,"0"0"-76"-16,-27-16-8 15,20 15-9-15,2 1 7 16,4 1-13-16,1 12-38 0,0 7-4 15,0 9 6 1,6 11 7-16,-1 8-5 0,1 11-3 16,-4 7 0-1,-1 9-1-15,-1 0 0 0,-1-3 4 16,-5-8-3-16,2-9 1 16,-1-14-2-16,2-15 1 15,1-9 1-15,-1-11 0 16,-3-6 4-16,1-1 41 0,1-13-36 15,2-8-8-15,2-8 1 16,0-7-4-16,5-7-1 16,7-1-1-16,1 0 1 15,-1 4 1-15,3 5-1 16,0 6-1-16,-1 7 1 0,2 8-2 16,-1 4 1-16,2 4 0 15,-3 4 0-15,0 3-1 16,-5 0 1-16,-5 11-1 15,-4 5 2-15,-1 1-2 16,-9 3-1-16,-2-3-18 0,1-2 7 16,0-1 11-16,1-4 4 15,4-3-1-15,4 1 0 16,0 0-1-16,2-1-1 16,0 3 1-16,6-2 0 15,5 2 1-15,6 2-1 0,3-2 1 16,2 2 1-16,8-1 1 15,-2-1 0-15,3-1 1 16,-1-2 3-16,-5-2 9 16,2 0-11-16,-7 0-3 15,-3-3-1-15,-5 2 0 0,-5-4-15 16,-6 0-126-16,-1 0-242 16</inkml:trace>
  <inkml:trace contextRef="#ctx0" brushRef="#br0" timeOffset="92192.7316">13054 8349 469 0,'0'0'35'0,"1"0"-16"16,6 0-19-16,6-2 17 16,5-2 31-16,9-1-25 15,1 0-9-15,4-1-10 0,-3 3-2 16,-1 1-2-16,-7 2-1 16,-10 0-15-16,-8 0-172 15</inkml:trace>
  <inkml:trace contextRef="#ctx0" brushRef="#br0" timeOffset="92382.7711">13081 8480 503 0,'0'0'37'16,"0"0"-43"-1,50-9 7-15,-16-1 12 0,7-3 6 16,1-1-12-16,-2 1-6 15,-2-2-2-15,-6 0-39 16,-8 0-223-16</inkml:trace>
  <inkml:trace contextRef="#ctx0" brushRef="#br0" timeOffset="92602.7234">13578 8127 580 0,'0'0'73'16,"0"0"-48"-16,0 0-10 16,0 0-11-16,0 0 6 0,0 0-4 0,0 0-7 15,0 49 1 1,5-14 0-16,-1 5 1 16,-3 3-1-16,-1 0-1 15,0-2-71-15,0-6-37 16,-2-9 8-16,-1-8-204 0</inkml:trace>
  <inkml:trace contextRef="#ctx0" brushRef="#br0" timeOffset="92818.4139">13831 8388 629 0,'0'0'45'16,"0"0"-56"-16,0 0 10 0,0 0 2 15,15 33 0 1,-15-11 1-16,-2 7 2 16,-8 6-1-16,-7 0-3 0,0-4-13 0,0-3-94 15,-1-11 44 1,5-9 24-16,3-8 1 0,5 0-74 16</inkml:trace>
  <inkml:trace contextRef="#ctx0" brushRef="#br0" timeOffset="93090.5341">14103 8157 548 0,'0'0'50'0,"0"0"-51"16,31-8 4-16,-21 8 27 0,-2 0-14 15,-2 8-8 1,-6 8-10-16,-1 9 8 0,-11 5-7 15,-6 7 10 1,-2 3-10-16,2-3 4 16,3-6-6-16,6-8-6 0,6-8 5 15,3-6 1-15,8-6 1 16,11-3 1-16,6 0 4 16,6-3-1-16,5-6 0 15,3-2-6-15,-3-3-129 0</inkml:trace>
  <inkml:trace contextRef="#ctx0" brushRef="#br0" timeOffset="93262.5397">14507 8415 628 0,'0'0'10'0,"0"0"-17"15,10 28 15-15,-10-10 36 16,-1 6-31-16,-18 6-5 0,-10 7-4 15,-10 4-3 1,-6 0-2-16,1-8-115 16,0-11-107-16</inkml:trace>
  <inkml:trace contextRef="#ctx0" brushRef="#br0" timeOffset="93939.834">14934 8164 396 0,'0'0'38'0,"0"0"17"15,0-33-12-15,4 26-6 0,5 3-15 16,5 0-15 0,5 1-4-16,3 2 1 15,0 1-1-15,-1 3 6 16,-4 6-11-16,-8 6 4 15,-7 5-6-15,-2 3 5 0,-9 1-1 16,-4-2 3-16,-3-1 1 16,1-3-5-16,5-6 3 15,2-4-2-15,5-1 1 16,1-2-1-16,2 2-1 16,2 1 2-16,5 0-2 0,1 2 3 15,2 1-3-15,1 1 2 16,-1 1-1-16,-3 2-1 15,-2 0 2-15,-3 1-1 16,-2-4 1-16,0 2-2 16,-10-3 4-16,-5-1-5 0,-2-1 1 15,-1-1-3 1,-1-2-44-16,3-4-61 0,5-2-118 16</inkml:trace>
  <inkml:trace contextRef="#ctx0" brushRef="#br0" timeOffset="94139.3376">15269 8376 572 0,'0'0'38'0,"0"0"-41"0,0 0 29 16,0 0 5-16,28 28-18 15,-28-9-17-15,-4 7 9 16,-12 7-9-16,-7 4 10 15,-6 1-11-15,-4-2-65 0,-2-6-53 16,2-9-54 0</inkml:trace>
  <inkml:trace contextRef="#ctx0" brushRef="#br0" timeOffset="95415.787">15646 8200 510 0,'2'0'14'0,"-2"0"-12"16,0 4-8-16,-7 10 6 15,-3 7 1-15,-2 5 2 16,-5 5-1-16,1 0 0 16,2 1-1-16,4-6-1 0,6-6 1 15,4-6-2-15,14-8 0 0,8-5 3 16,8-1 4-1,8-3 0-15,3-6-3 16,0-1 0-16,-5-1-2 16,-4 2-2-16,-13-2-26 15,-9 1-173-15</inkml:trace>
  <inkml:trace contextRef="#ctx0" brushRef="#br0" timeOffset="95599.9118">15700 8261 346 0,'0'0'167'0,"0"0"-155"0,0 0-12 16,0 0-1-16,0 0 7 15,8 43 2-15,1-20-5 16,-1 5-1-16,-2 9 0 16,-4 5-1-16,-2 3 0 0,0-4-1 15,-8-3-18-15,-1-11-81 16,0-10-46-16</inkml:trace>
  <inkml:trace contextRef="#ctx0" brushRef="#br0" timeOffset="95815.2604">15941 8425 579 0,'0'0'25'0,"0"0"-26"15,0 0 1-15,7 41-2 0,-11-15 6 16,-7 5-5-16,-3-1 4 16,-5 2-3-16,2-6-1 0,1-5-50 15,0-9-4-15,4-8-4 16,7-4-52 0,0-8-27-16</inkml:trace>
  <inkml:trace contextRef="#ctx0" brushRef="#br0" timeOffset="96089.5944">16174 8211 523 0,'0'0'39'16,"0"0"-19"-16,-40-8-13 0,30 8 11 15,-1 0 16 1,6 6-22-16,5 6-12 0,0 5-2 15,9 4 1-15,6 4 1 16,-1 3-1-16,2 0 4 16,-1 0-5-16,-3-4 5 15,-3-2-5-15,-4-5 8 16,-5-5-3-16,-2-2 0 16,-10-5 0-16,-3-2-1 0,-4-3-39 15,0-2-65-15,0-8-63 16</inkml:trace>
  <inkml:trace contextRef="#ctx0" brushRef="#br0" timeOffset="96249.6653">16093 8245 506 0,'0'0'51'16,"0"0"-22"-16,48-39 5 16,-17 26 9-16,13 2-20 15,5 0-19-15,4 3 0 16,2 4-7-1,-6 4 5-15,-9 0-111 0,-11 2-222 16</inkml:trace>
  <inkml:trace contextRef="#ctx0" brushRef="#br0" timeOffset="96448.046">16630 8398 660 0,'0'0'-8'0,"0"0"10"0,11 37-7 16,-10-14 11-16,-1 6-5 16,-12 3 4-16,-8 5-3 15,-2-2-1-15,-6-4-2 0,1-7-2 16,1-8-80 0,3-10-29-16,3-6-61 15</inkml:trace>
  <inkml:trace contextRef="#ctx0" brushRef="#br0" timeOffset="96806.7817">17004 8109 700 0,'0'0'10'0,"0"0"-5"16,0 0-6-16,0 0-4 0,-39 51 13 15,24-18-14-15,-5 5 14 16,3 10-16-16,4 3 16 16,6 1-17-16,4-3 18 0,3-8-17 15,9-7 15-15,10-11-18 16,4-12 19-16,6-9-14 16,3-2 13-16,-2-8-12 15,-3-7 11-15,-4-1-11 16,-6-3 12-16,-9 1-10 0,-8 3 8 15,-6 2-8 1,-16 4 7-16,-6 5-10 16,-10 4 10-16,-3 0-11 15,2 9 10-15,4 3-57 0,5 1-44 16,8-2-46-16,10-6-150 16</inkml:trace>
  <inkml:trace contextRef="#ctx0" brushRef="#br0" timeOffset="97002.713">17403 8458 674 0,'0'0'19'0,"27"20"-17"16,-19-6 16-16,-3 7-18 0,-5 4 13 15,-10 6-15 1,-18 8 6-16,-15 5-5 0,-9-1 3 15,-8-8-30 1,2-11-228-16</inkml:trace>
  <inkml:trace contextRef="#ctx0" brushRef="#br0" timeOffset="97539.6027">17763 8162 598 0,'0'0'13'15,"28"-40"-8"-15,-2 27-4 0,5 0 5 16,6 1 15 0,4 2-11-16,2 0-8 0,-6 2 0 15,0 3 0-15,-7 3-1 0,-7 2 0 16,-2 0 0 0,-10 7 3-16,-2 10-2 15,-3 5-2-15,-2 7 2 16,-4 10-2-16,0 5 0 15,0 5-1-15,-6 2 3 16,-2-3-4-16,0-5 2 0,-2-8-1 16,0-7-18-16,-2-7-55 15,-4-9-31-15,-1-7-144 16</inkml:trace>
  <inkml:trace contextRef="#ctx0" brushRef="#br0" timeOffset="97715.6994">17905 8368 605 0,'0'0'17'0,"57"-23"-19"15,-13 12 9-15,13-1 26 0,2 0-19 16,3 2-8 0,-5 4-7-16,-5 3 3 15,-8 1-77-15,-9 2-168 16</inkml:trace>
  <inkml:trace contextRef="#ctx0" brushRef="#br0" timeOffset="97891.5353">18500 8376 516 0,'0'0'2'0,"0"0"1"0,3 38 5 16,0-19 18-16,-3 2-8 15,0 3-2-15,-7 2-5 16,-5-1-7-16,-3-1-3 15,-4-4 0-15,0-8-3 16,-2-6-61-16,7-6-70 16,2-6-175-16</inkml:trace>
  <inkml:trace contextRef="#ctx0" brushRef="#br0" timeOffset="98071.1007">18890 8371 709 0,'0'0'-1'0,"0"0"10"0,0 0-18 15,32-8 18-15,-19 5-18 16,0 0 12-16,0-1-114 16,1 0-18-16</inkml:trace>
  <inkml:trace contextRef="#ctx0" brushRef="#br0" timeOffset="98239.5374">19416 8327 629 0,'0'0'1'0,"34"0"-1"15,-16-3-3-15,4 1 4 16,1 0-88-16,1-3-60 0,-3 0-247 15</inkml:trace>
  <inkml:trace contextRef="#ctx0" brushRef="#br0" timeOffset="98368.9195">19934 8312 502 0,'0'0'28'0,"0"0"0"0,0 0-25 16,40-2-3-1,-22-1-9-15,5-2-145 16</inkml:trace>
  <inkml:trace contextRef="#ctx0" brushRef="#br0" timeOffset="98503.1233">20569 8346 590 0,'0'0'160'16,"0"0"-151"-16,0 0-4 15,0 0-15-15,0 0-96 16</inkml:trace>
  <inkml:trace contextRef="#ctx0" brushRef="#br0" timeOffset="99982.3541">11913 9288 323 0,'0'0'190'0,"0"0"-155"16,0 0-6-16,-34-30 15 16,19 29-7-16,0 1-4 15,0 2-11-15,3 11-16 16,3 5-6-16,8 6-1 15,1 8-2-15,2 6 1 16,10 9 2-16,3 7-1 16,-1 7 1-16,4 3 0 0,-6 2-2 15,0-1 4-15,-5-8 2 16,-3-9-1-16,-4-11-1 16,-4-9 0-16,-9-10 1 15,-5-4 3-15,-4-6-4 16,-7-7-36-16,-3-1-108 0,2-8-218 15</inkml:trace>
  <inkml:trace contextRef="#ctx0" brushRef="#br0" timeOffset="100146.034">11628 9648 637 0,'35'-16'23'16,"7"-4"-23"-1,10 2 2-15,7-3-1 0,4-2 0 16,-5 4 0 0,-5 0-3-16,-9 2-196 0</inkml:trace>
  <inkml:trace contextRef="#ctx0" brushRef="#br0" timeOffset="100372.1657">12266 9224 654 0,'0'0'25'0,"0"0"-23"15,0 0-4-15,-30 39 2 0,24-4 0 16,-1 13-1-16,1 12 0 0,2 9 2 16,4 6-7-1,0-3-66-15,1-11-11 16,9-7 57-16,2-14 21 15,4-15 6-15,-2-12-1 16,-3-11-58-16</inkml:trace>
  <inkml:trace contextRef="#ctx0" brushRef="#br0" timeOffset="100848.2908">12424 9316 569 0,'0'0'130'0,"0"0"-125"0,0 0-11 16,0 0 6-1,-5 43 11-15,14-20 2 16,1 5-4-16,0 9-5 0,0 4-2 16,-3 4 0-16,-1-2-1 15,-2-4 1-15,-1-7-3 16,-2-10-10-16,-1-10 8 15,0-10 3-15,0-2 5 16,0-12-6-16,-2-6-12 0,0-6 8 16,1-5 1-16,1-2 0 15,0 3 2-15,2 0 1 16,3 5 1-16,0 5-1 0,2 6-1 16,-5 4 0-16,0 6 0 15,-2 2-8-15,0 5-13 16,-4 8-8-16,-2 1 18 15,4 4-7-15,2-1-11 16,0 0 2-16,8-5 20 16,6-4 6-16,4-2 3 0,3-2 2 0,3-4 2 15,3 2 10 1,-3-2 17-16,2 0-10 0,-3-2-16 16,-2-6-3-1,-3-4-58-15,-6-5-157 16</inkml:trace>
  <inkml:trace contextRef="#ctx0" brushRef="#br0" timeOffset="101067.9591">12706 9240 627 0,'0'0'13'0,"0"0"-17"15,0 0 6 1,28 43 25-16,-8-20-10 15,1 6-4-15,-3 9-5 16,0 8-5-16,-8 10-1 0,-6 5-1 16,-4 1 2-1,-4-7-1-15,-10-4-8 0,-2-13-47 16,-2-14-17-16,3-13-20 16,1-11-168-16</inkml:trace>
  <inkml:trace contextRef="#ctx0" brushRef="#br0" timeOffset="101236.9359">12957 9432 623 0,'0'0'32'0,"0"0"-35"16,39-23 5-16,-18 16 26 0,4 1-23 15,1 0-4 1,-4 3-1-16,-4 0-44 15,-6 1-200-15</inkml:trace>
  <inkml:trace contextRef="#ctx0" brushRef="#br0" timeOffset="101403.3535">12960 9577 618 0,'0'0'-1'0,"40"-3"-5"15,-9-4 6-15,6-4 5 16,3 1 1-16,-3 0-6 16,-4-1 0-16,-5-1-28 0,-8 0-181 15</inkml:trace>
  <inkml:trace contextRef="#ctx0" brushRef="#br0" timeOffset="101649.7814">13496 9131 651 0,'0'0'71'0,"0"0"-66"16,0 0-11-16,0 0 5 15,0 0 0-15,1 32 6 16,8-6-2-16,-1 6-2 15,-4 10-1-15,-3 5 0 16,-1 4-2-16,-9-3-72 16,-4-1-80-16,0-10-290 0</inkml:trace>
  <inkml:trace contextRef="#ctx0" brushRef="#br0" timeOffset="101851.656">13743 9465 688 0,'0'0'15'0,"0"0"-21"15,0 0 7-15,0 0 2 16,21 33-3-16,-28-5 3 16,-15 10 0-16,-9 8-2 15,-7 1 1-15,-5-5-107 0,3-10-283 16</inkml:trace>
  <inkml:trace contextRef="#ctx0" brushRef="#br0" timeOffset="102402.8128">14072 9212 517 0,'0'0'17'0,"28"-15"-18"0,-7 14 3 15,3 1 47 1,3 0-17-16,-3 3-15 16,-6 10-6-16,-9 6-9 15,-9 8-4-15,-9 7 5 16,-14 5-2-16,-3 1 0 0,3-5-1 0,2-6 0 16,7-8 1-1,7-12 0-15,7-4-1 0,7-5 0 16,10 0 13-1,10-5 11-15,5-2-18 16,5-3-3-16,3 0-3 0,-1-2-1 16,-4 0-76-1,-8 2-201-15</inkml:trace>
  <inkml:trace contextRef="#ctx0" brushRef="#br0" timeOffset="102590.8631">14523 9429 355 0,'0'0'260'0,"0"0"-266"16,0 0 18-16,34 31-4 0,-28-18-1 15,-4 6-7 1,-2 6 0-16,-14 7 4 0,-3 0-13 16,-3-1-99-1,-3-1-55-15,1-8-58 16</inkml:trace>
  <inkml:trace contextRef="#ctx0" brushRef="#br0" timeOffset="103122.4749">14866 9124 573 0,'0'0'31'0,"0"0"-22"15,41-21-8-15,-20 18 36 16,4 3-14-16,1 0-19 16,-8 4-1-16,-2 6-3 15,-5 3-1-15,-9 4-3 16,-4 1 0-16,-12 1-7 16,-5-1-8-16,-1-1 10 0,0-3 4 15,4-2 6-15,6-4 1 16,5 0-1-16,4-1-1 15,1 1 2-15,5-2 0 16,4 3 1-16,2 1-2 16,-1 0-1-16,0 1 0 0,-2-1 0 15,-3 2 0-15,-5-1 1 16,0 0 0-16,-4-1-2 16,-7-1 4-16,-3 0 2 15,-3 0-3-15,-2-2-1 16,2 1 0-16,1 0-3 0,5-4-21 15,5 0-68-15,6-4-46 0</inkml:trace>
  <inkml:trace contextRef="#ctx0" brushRef="#br0" timeOffset="103286.4424">15191 9354 620 0,'0'0'37'15,"0"0"-37"-15,10 28 0 16,-10-9-1-16,-8 5 2 0,-12 7 0 16,-9 4-1-16,-8 4-85 15,-8-3-133-15</inkml:trace>
  <inkml:trace contextRef="#ctx0" brushRef="#br0" timeOffset="103712.4788">15590 9166 580 0,'0'0'10'0,"-32"30"-11"0,12-7-2 0,-5 6 5 16,-1 5-26-1,1-1-10-15,4-4 33 0,5-4-2 16,9-7-2 0,7-5 4-16,8-9 0 0,13-4-2 15,9-2 4-15,6-9 2 16,6 0 0-16,2-5-3 16,-2 2 1-16,-7-1-1 15,-8-1-60-15,-10-1-202 16</inkml:trace>
  <inkml:trace contextRef="#ctx0" brushRef="#br0" timeOffset="103918.5679">15555 9211 535 0,'0'0'14'0,"0"0"5"0,0 0-10 15,-5 29-9-15,5-9 1 16,4 8 0-16,-1 6-1 15,-3 5 0-15,0 1 1 16,0-1-1-16,0-4 1 16,0-7-44-16,0-8-11 0,0-10-52 15,1-9-144-15</inkml:trace>
  <inkml:trace contextRef="#ctx0" brushRef="#br0" timeOffset="104151.6733">15849 9293 655 0,'0'0'43'0,"0"0"-27"15,0 0-17 1,-2 28 1-16,0-11 0 0,1 4 3 16,-5 4-3-1,-3 6 0-15,-4 4 1 0,-1 0-1 16,-2-3 1-1,-1-5-40-15,2-4-45 16,2-8 1-16,3-10 5 16,5-5-65-16,3-4-41 0</inkml:trace>
  <inkml:trace contextRef="#ctx0" brushRef="#br0" timeOffset="104466.5484">16186 9156 630 0,'0'0'8'0,"0"0"-4"0,-41-5-4 16,18 8 13-16,0 4 7 0,3 6-14 16,7 1-4-1,10 2-2-15,3 4-2 0,13 1 2 16,6 2-1-1,1 1 1-15,0-2-2 0,-4 0 3 16,-2-2-2-16,-4 0 3 16,-7-2-2-16,-3-3 1 15,-3 0 1-15,-11-4 0 16,-5-4 0-16,-4-1-1 0,0-4-1 16,0-2-27-16,3-4-51 15,2-9-40-15,5-5-314 16</inkml:trace>
  <inkml:trace contextRef="#ctx0" brushRef="#br0" timeOffset="104631.4715">16072 9169 575 0,'0'0'39'0,"41"-23"-12"16,-10 13 12-1,6 0 14-15,8-1-23 0,1 3-20 16,0 4-7-16,-1 1-3 15,-5 3-2-15,-11 0-71 16,-13 6-163-16</inkml:trace>
  <inkml:trace contextRef="#ctx0" brushRef="#br0" timeOffset="104824.6993">16479 9413 541 0,'0'0'159'16,"15"29"-162"-16,-15-10 3 0,-5 8-1 0,-12 6 3 15,-14 3 0 1,-11 1 0-16,-5-2-43 16,-2-6-94-16,6-11-113 15</inkml:trace>
  <inkml:trace contextRef="#ctx0" brushRef="#br0" timeOffset="105363.5683">16884 9219 602 0,'0'0'14'0,"0"0"5"16,0 0-15 0,-31-25-1-16,24 25 2 15,1 2-6-15,3 9-1 16,3 4 1-16,4 5 0 15,11 5 0-15,0 5 1 16,2 2 1-16,0 0-2 0,-2-1 1 16,-3-4 0-16,-4-5 1 15,-7-5-1-15,-1-4 2 16,-7-2 6-16,-9-3 10 16,-4 0-11-16,-2-3-5 15,1-2-1-15,0-3-5 0,5 0-48 16,4-5-52-16,2-8-53 15,3-3-168-15</inkml:trace>
  <inkml:trace contextRef="#ctx0" brushRef="#br0" timeOffset="105517.687">16872 9192 495 0,'0'0'11'0,"31"-21"-9"0,-6 14 2 16,9-1 42-16,8 1-17 15,8 2-18-15,2 2-10 16,-2 3-1 0,-7 0-21-16,-5 0-252 0</inkml:trace>
  <inkml:trace contextRef="#ctx0" brushRef="#br0" timeOffset="105728.31">17320 9298 359 0,'0'0'217'0,"0"0"-216"0,17 37-2 15,-10-16 3-15,0 4-2 0,-7 3 1 16,0 5 0 0,-9-2 0-16,-9-1 1 15,-4-2-61-15,-6-5 2 16,-2-8-28-16,3-5-140 15</inkml:trace>
  <inkml:trace contextRef="#ctx0" brushRef="#br0" timeOffset="106102.9897">17932 9165 578 0,'0'0'26'15,"0"0"-16"-15,0 0-9 0,-35-19 3 16,17 19 23-16,-2 0-18 16,2 5-8-16,4 5 1 15,4 4-3-15,8 2 0 16,2 2-1-16,10 7 2 15,4 1-1-15,5 5 0 16,2 0 2-16,-3 1 0 16,-2-2 2-16,-3-1 1 15,-5-6-1-15,-5-3-2 16,-3-6 1-16,-4-4 1 16,-10-2 2-16,-6-5-2 0,-2-3-1 15,-4 0-7-15,0-1-69 0,3-9-58 16,6-5-287-1</inkml:trace>
  <inkml:trace contextRef="#ctx0" brushRef="#br0" timeOffset="106260.109">17885 9196 430 0,'0'0'224'0,"45"-13"-224"16,-12 6 2-16,14 1 0 0,6 0 0 15,1-2-2 1,-4 0 1-16,-8-4-126 16</inkml:trace>
  <inkml:trace contextRef="#ctx0" brushRef="#br0" timeOffset="106680.4293">18296 9450 681 0,'0'0'-1'0,"32"-5"2"15,-15 5-4 1,1 7 5-16,-4 6 2 0,-6 5-4 15,-8 7-1-15,-8 7 3 0,-12 2 0 16,-7 0-4 0,-2-4-73-16,-1-3-21 15,2-9-22-15,8-11-4 16,6-7-6-16</inkml:trace>
  <inkml:trace contextRef="#ctx0" brushRef="#br0" timeOffset="106992.8248">18918 9161 609 0,'0'0'14'16,"0"0"-6"-16,-33-20-6 15,7 17 22-15,0 3-3 16,1 0-6-16,4 2-3 15,6 7 2-15,9 3-14 16,6 6-2-16,11 2 3 16,6 5-2-16,3 4 1 15,2 1-1-15,-4 2 2 16,0-1-1-16,-7-1 1 0,-4-5-1 16,-7-4 0-16,-1-6 1 15,-13-4 1-15,-5-4 0 16,-4-5-1-16,-3-1-28 15,1-1-47-15,4-6-53 16,2-7-161-16</inkml:trace>
  <inkml:trace contextRef="#ctx0" brushRef="#br0" timeOffset="107157.7148">18803 9181 565 0,'27'-11'24'0,"8"0"-6"15,11-2 22-15,10 3 2 16,9-2-30-16,-1 1-11 16,-2 1 0-16,-7-1-4 15,-7-4-247-15</inkml:trace>
  <inkml:trace contextRef="#ctx0" brushRef="#br0" timeOffset="107520.066">19318 9401 522 0,'0'0'68'0,"0"0"-64"15,36-24-8-15,-16 19 2 16,3 0 4-16,1 1-9 16,1-3-180-16</inkml:trace>
  <inkml:trace contextRef="#ctx0" brushRef="#br0" timeOffset="107682.4961">20010 9328 590 0,'0'0'4'15,"30"-13"-10"-15,-10 6 4 0,5 1 3 16,2 0-58 0,3-2-124-16</inkml:trace>
  <inkml:trace contextRef="#ctx0" brushRef="#br0" timeOffset="107834.7301">20533 9278 309 0,'0'0'175'0,"38"-1"-153"16,-24-1 12-16,2 0-9 0,1 2-15 0,2-1-10 16,-1 0-53-1,3-1-113-15</inkml:trace>
  <inkml:trace contextRef="#ctx0" brushRef="#br0" timeOffset="107942.5992">21068 9283 457 0,'0'0'2'0,"0"0"-1"16,29-6-32-16,-20 2-290 15</inkml:trace>
  <inkml:trace contextRef="#ctx0" brushRef="#br0" timeOffset="108081.3012">21452 9284 516 0,'0'0'90'16,"0"0"-64"-16,0 0-4 0,0 0-20 16,0 0-25-16,-38-34-478 15</inkml:trace>
  <inkml:trace contextRef="#ctx0" brushRef="#br0" timeOffset="110881.5149">6522 10710 561 0,'-4'2'7'16,"1"7"-9"-16,3 7 0 15,0 10 1-15,5 6 0 16,2 8 0-16,0 7 1 16,-1 7 0-16,0 5 0 15,-5 2-4-15,-1-4-28 0,0-6-24 16,-1-11-20-16,-6-10 46 15,-2-9 35-15,0-9-5 16,-1-9-106-16</inkml:trace>
  <inkml:trace contextRef="#ctx0" brushRef="#br0" timeOffset="111288.1209">6346 10811 506 0,'-1'-33'28'0,"1"6"6"16,6 1-28-16,16 5 0 16,6 2 4-16,9 1 0 15,7 2 10-15,4 2-3 16,1 6-1-16,-3 4-11 16,-6 4-3-16,-9 8-2 15,-10 10 0-15,-13 11-2 0,-8 6 2 16,-15 4 0-16,-7-2-2 15,-7-2-15-15,-1-8 17 16,-2-8 4-16,5-6 1 16,3-6-2-16,6-3 1 0,5 0 10 15,9 0 10-15,4 2-20 0,7 1-15 16,12 4 10 0,4 4 1-16,7 3 0 15,6 2 2-15,1 4-3 16,0 3 2-16,-1 1-1 15,-3 0 2-15,-4-3-1 0,-3-3-2 16,-4-3 3-16,-7-5 0 16,-3-4-23-16,-6-5-113 0,-1-5-177 15</inkml:trace>
  <inkml:trace contextRef="#ctx0" brushRef="#br0" timeOffset="112432.3179">6978 11014 415 0,'0'0'224'15,"0"0"-205"-15,0 0-3 0,0 0-1 16,-29-13 9-16,21 13-20 16,-2 0-2-16,-2 4-3 15,1 4 1-15,0 1 0 16,1 1-4-16,0 1 3 15,4 0-2-15,4-2 3 16,0-1-3-16,2-2 2 16,0 0-5-16,3-2 7 15,4-3-4-15,2-1 4 0,1 0-3 16,0-4 4 0,2-5-2-16,-1-1 2 15,1-1-2-15,-2 0 0 0,-2 2 0 16,-1 3 0-16,0 2 0 15,-3 4-1-15,-1 0-1 16,0 4 0-16,1 4 0 0,2 1-1 16,-1 0 1-16,1-3 1 15,1-2 0-15,2-4-1 16,-1 0 5-16,1-4 7 16,0-5 11-16,0-1-7 15,-2 0-1-15,1 1-6 0,-1 1-1 16,3 3-5-16,-3 0-1 15,3 5-1-15,1 0-1 16,2 0 0-16,1 6 1 16,1 3-3-16,0-1-2 15,0 0-6-15,-1-1 4 0,-2-3-1 16,-2-1 7-16,-1-3 1 16,1 0 2-16,-1-5 0 15,-2-2 1-15,1-1-1 16,3 1 0-16,-3 1-1 15,2 2 0-15,5 2-1 0,0 2-1 16,2 0 1-16,-1-1 0 16,3 4-30-16,-1-1 19 15,1-3 9-15,-1 1 2 16,-3-4 3-16,-2-4-3 0,-2-3 4 16,-2 0-2-16,-5 2 5 15,-1 0 7-15,-3 1 6 16,0 3 0-16,0 2-3 15,0 1-11-15,-3 2-4 16,-1 0-2-16,1 1-1 16,0 8 0-16,2 4 1 15,1 3 1-15,4 6-2 0,9 6 0 16,5 2 1-16,3 6 1 16,2 1 0-16,-1 4 0 15,-1 3 0-15,-5-2 1 16,-4 1 0-16,-8-4-1 15,-4-4 0-15,-6-6 1 0,-8-6 0 16,-9-6 2-16,0-5-3 16,-3-2 7-16,0-6-8 15,3-4 4-15,1 0-1 16,5-2 0-16,4-7-2 0,6-6 1 16,7-4-2-16,5-6-3 15,15-8 1-15,7-5 1 16,7-7-2-16,5-3-1 15,3-1-7-15,3-1 3 16,-7 1 6-16,-1 4 2 16,-9 7 1-16,-9 8 0 0,-9 7 3 15,-7 7-1-15,-3 9 7 16,-8 3 4-16,-9 4-7 16,2 6-3-16,-5 8-2 15,2 5 0-15,2 4 0 0,5 2-1 16,4 2 0-16,7 0-1 15,4-3 0-15,12-4 0 16,7-4 0-16,4-6 0 16,5-5 3-16,3-5 0 15,-2 0 3-15,1 0-5 16,-3-10-5-16,-5-3-203 0</inkml:trace>
  <inkml:trace contextRef="#ctx0" brushRef="#br0" timeOffset="113631.6155">8400 10948 574 0,'6'-7'5'16,"-2"-4"-3"-16,4 4-3 0,4-1 1 15,4 3 14-15,-3 2 14 0,3 3-16 16,-4 3-9 0,-4 10-3-16,-5 5 1 15,-3 3 1-15,-4 3-1 16,-12 1-1-16,-3-2 5 0,-4-2-4 15,0-4 1-15,-1-7 0 16,5-5 0-16,3-5 1 16,6-2-2-16,7-11 2 15,3-5-6-15,8-5 3 16,12-5-2-16,7-4 1 16,5-4 2-16,6-4-2 0,3-4 1 15,-5-1 1-15,-3-1 0 16,-8 5 0-16,-12 4 0 15,-13 6 2-15,-3 9 12 16,-16 9 14-16,-8 10-10 16,-3 3-6-16,0 3-5 0,5 11-1 15,3 5-3-15,12 4-4 16,8 4-1-16,6 5-2 0,17 4 3 16,10 7-2-16,7 8 2 15,2 12 0-15,1 9 0 16,-3 11 0-16,-4 7-2 15,-9 5 0-15,-5-3 3 16,-10-10-1-16,-10-11 0 16,-5-14-1-16,-17-14 3 15,-6-13-1-15,-6-12 5 16,-4-10 3-16,0-8 25 0,4-4-15 16,5-12-8-16,7-9-3 15,9-5-4-15,9-6-1 16,6-5-3-16,18-7-3 15,11-2-4-15,11-2-28 16,4-3-55-16,-2 2-140 0</inkml:trace>
  <inkml:trace contextRef="#ctx0" brushRef="#br0" timeOffset="114120.7758">9348 10626 621 0,'0'0'4'16,"-34"-18"7"-16,13 18-15 0,-1 0 25 15,-1 12-9 1,0 6 9-16,7 5-12 15,4 7-6-15,7 6-5 16,5 5 0-16,2 8 1 16,11 6-1-16,2 10 0 15,2 3 2-15,-2 4-1 0,-3 2-1 16,-2-3 11-16,-3-11-3 16,-7-11-2-16,-3-7-2 15,-14-11 1-15,-7-7 2 16,-4-7-3-16,-6-7-4 0,0-5-66 15,2-5-73-15,2-11-126 16</inkml:trace>
  <inkml:trace contextRef="#ctx0" brushRef="#br0" timeOffset="114292.8209">9045 11077 569 0,'0'0'4'0,"59"-48"-5"15,-19 20 5-15,10 0 34 16,5-2-11-16,0 2-22 16,3 2-4-16,-2 1-1 0,-1 2-62 0,-5-1-130 15</inkml:trace>
  <inkml:trace contextRef="#ctx0" brushRef="#br0" timeOffset="114534.3517">9740 10557 615 0,'0'0'13'16,"0"0"1"-16,-38 11-12 0,25 7 10 15,0 5-3-15,3 7 1 16,3 8-3-16,3 9-5 16,4 9-3-16,0 12 2 15,1 4-4-15,8 1 5 16,1-6-4-16,2-7 4 15,6-11-3-15,-1-14 6 16,3-13 12-16,0-11-8 16,-1-5-8-16,-1-6 3 0,-4-9-51 15,-1-11-117-15</inkml:trace>
  <inkml:trace contextRef="#ctx0" brushRef="#br0" timeOffset="114767.3356">9849 10773 660 0,'0'0'4'0,"0"0"-7"15,27-5 2-15,0 5 13 0,5 7 6 16,0 2 2 0,6 5-11-16,-1 4-5 15,-2 3-3-15,-3 4 1 16,-5 3-4-16,-7 0 4 15,-7-1-2-15,-7-4 0 16,-6-5-37-16,0-6-35 0,-7-9-45 16,-5-3-210-16</inkml:trace>
  <inkml:trace contextRef="#ctx0" brushRef="#br0" timeOffset="115003.1186">10080 10666 656 0,'0'0'29'0,"0"0"-21"0,0 0-11 15,-29 19 2-15,17 5 12 0,-2 8-7 16,-2 6 0 0,0 11-7-16,-1 6 6 15,-1 3-6-15,0 0 5 16,-1-6-6-16,2-10-38 15,3-13-23-15,4-12 5 16,4-15-77-16,5-4-179 0</inkml:trace>
  <inkml:trace contextRef="#ctx0" brushRef="#br0" timeOffset="115282.7237">10086 10532 681 0,'0'0'0'16,"0"0"15"-16,0 0-23 0,0 0 42 15,30 10-16-15,-5 6 8 16,5 3-20-16,2 8 5 16,0 8-16-16,-2 11 12 15,-8 10-12-15,-5 11 15 16,-12 12-5-16,-5 2 2 15,-12 0-7-15,-9-10 3 0,-10-10-3 16,-4-14-1-16,-2-15-16 16,5-14-20-16,0-11-74 15,9-7-229-15</inkml:trace>
  <inkml:trace contextRef="#ctx0" brushRef="#br0" timeOffset="115932.7958">10520 10834 445 0,'0'0'131'0,"0"0"-124"16,0 0-9-16,40-8 3 15,-15 0 28 1,2 1-3-16,3-2-14 0,1 3-9 16,-3 3-1-16,0 1-3 0,-7 2 2 15,-8 0-3-15,-8 0-70 16,-5 4-142 0</inkml:trace>
  <inkml:trace contextRef="#ctx0" brushRef="#br0" timeOffset="116138.8587">10550 10984 541 0,'0'0'106'16,"0"0"-97"-1,0 0-12-15,43 2 14 16,-11-7 19-16,4-1-20 15,3-1-1-15,1 1-6 0,0 0-2 16,-6-4-4-16,-6-1-178 16</inkml:trace>
  <inkml:trace contextRef="#ctx0" brushRef="#br0" timeOffset="116818.6821">11255 10392 496 0,'0'-27'6'16,"-8"-1"13"-16,-3 7-7 0,-3 3 16 15,-3 3-19 1,-4 3-5-16,1 4 9 15,0 4 2-15,3 4-10 16,3 4-5-16,5 12-3 0,5 9-3 16,2 8 4-16,2 11-3 15,0 8 4 1,0 4-2-16,2 5 4 0,-2 0-1 16,0-5-1-16,0-9 0 15,-5-13 2-15,-2-7-2 16,-1-13 1-16,-1-8 56 0,0-6-3 15,0 0-30-15,4-9-4 16,2-3-13-16,3-4-3 16,6 1-2-16,8 3 0 15,2 3-3-15,3 9 1 16,-1 2-3-16,-3 17 2 0,-3 8-4 16,-3 9 5-16,-3 7-1 15,-4 8 3-15,-2 7-2 16,0-2 0-16,0-1 0 15,0-9 2-15,0-9-1 16,0-11 1-16,8-12-3 0,2-8 3 16,3-5 2-16,3-1 7 15,0-7 4-15,3-4-8 16,-1-7-5-16,3-5-1 16,-4-7-81-16,-1-7-146 15</inkml:trace>
  <inkml:trace contextRef="#ctx0" brushRef="#br0" timeOffset="117061.741">11511 10507 702 0,'0'0'3'15,"0"0"2"1,0 0-15-16,0 0 17 0,0 0-7 15,0 0 19-15,3 47-23 16,7-20 11-16,-2 8-13 16,-1 3 11-16,-1 4-10 15,-2-1 8-15,-4 0-8 16,0-3-53-16,0-9-39 16,-1-10-55-16</inkml:trace>
  <inkml:trace contextRef="#ctx0" brushRef="#br0" timeOffset="117252.602">11799 10705 637 0,'0'0'32'0,"0"0"-39"16,0 0 5-16,0 0 0 15,29 46 1-15,-29-20 4 0,-11 8-3 16,-9 6 1-16,-7 4 0 15,-6-1-1-15,3-9-116 16,1-11-142-16</inkml:trace>
  <inkml:trace contextRef="#ctx0" brushRef="#br0" timeOffset="117669.7444">12030 10454 396 0,'0'0'1'15,"0"0"40"-15,0 0 18 16,0 0-14-16,31-25 0 0,-16 25-12 16,-1 2-10-1,-4 10-13-15,-1 9-8 16,-9 6-1-16,-3 7-2 16,-11 1 4-16,-2 1-4 0,0-3 4 15,3-8-3-15,4-5 2 16,8-9 0-16,1-6-4 15,10-5 5-15,9 0 10 16,8-8 0-16,4-2-11 16,4-4-2-16,-1 0-50 0,-3-2-108 15,-5 2-278-15</inkml:trace>
  <inkml:trace contextRef="#ctx0" brushRef="#br0" timeOffset="117862.5842">12370 10614 582 0,'0'0'19'0,"0"0"-21"16,11 27 6-16,-5-11 22 16,-2 3-16-16,1 3-2 0,-5 5 0 0,0 5-7 15,-2 2 0 1,-5-3 0-16,-4-2-1 0,-1-8-1 16,1-4-31-1,2-11 12-15,2-6-16 16,1-5-66-16,2-13-167 15</inkml:trace>
  <inkml:trace contextRef="#ctx0" brushRef="#br0" timeOffset="118236.5523">12638 10362 660 0,'0'0'19'0,"0"0"-18"15,0 0 1 1,0 0 28-16,0 0-24 0,31-10-6 16,-23 20-1-1,-2 3 0-15,0 5 1 0,-4 5-2 16,0 2 1-16,-1 0-18 16,2 0 4-16,0-4 9 15,3-3 6-15,1-3 1 16,4-2-3-16,3-3 5 0,0 0-4 15,2 2 3 1,-1 1-3-16,-3 0 2 0,-3 2-1 16,-3 1 0-16,-5-2 0 15,-1 0 1-15,-7-4 0 16,-6-4 2-16,-5-2 0 16,-3-2-1-16,0-2 0 0,-1 0-1 15,3 0-1-15,8-7-23 16,6-3-146-16,5-3-257 15</inkml:trace>
  <inkml:trace contextRef="#ctx0" brushRef="#br0" timeOffset="118419.1263">13065 10620 678 0,'0'0'28'16,"0"0"-29"-16,8 27 17 0,-8-10 6 15,-8 4-16-15,-11 6-2 16,-10 6-2-16,-4 2-1 16,-9 2-1-16,-3-3-34 15,4-8-64-15,6-11-95 16</inkml:trace>
  <inkml:trace contextRef="#ctx0" brushRef="#br0" timeOffset="118778.9579">13600 10421 529 0,'0'0'2'16,"0"0"-23"0,0 0 19-16,-39 37 4 0,13-19-1 15,-2 2 0-15,1 2 2 16,1 2-1-16,3 0 2 16,6-3 8-16,7-3-7 15,8-5-1-15,2-4 2 16,14-7 30-16,10-2-5 15,8 0-22-15,6-8-6 16,4-2-2-16,0 0-2 0,-4-3-1 16,-7-2-83-16,-11-3-202 15</inkml:trace>
  <inkml:trace contextRef="#ctx0" brushRef="#br0" timeOffset="119014.2717">13574 10423 245 0,'0'0'434'0,"0"0"-396"0,0 0-34 15,0 0 2-15,29 43-2 0,-15-18 6 16,-3 4-14 0,-3 6 10-16,-6 7-10 0,-2 2 8 15,-10 2-10 1,-4-4 11-16,-3-4-14 15,-1-6-48-15,3-8 6 16,3-9 11-16,4-11-37 0,2-4-148 16</inkml:trace>
  <inkml:trace contextRef="#ctx0" brushRef="#br0" timeOffset="119211.2889">14038 10569 598 0,'0'0'92'16,"0"0"-93"-16,20 32-6 0,-20-14 13 15,0 4-12-15,-13 6 11 16,-9 7-9-16,-7 4 12 16,-5 1-15-16,-2-6-8 15,0-6-122-15,6-13-139 16</inkml:trace>
  <inkml:trace contextRef="#ctx0" brushRef="#br0" timeOffset="119623.0471">14357 10424 536 0,'0'0'-30'0,"0"0"24"16,-27-13 6 0,14 13 18-16,3 0 18 0,2 0-3 15,5 10-20-15,3 2-15 16,14 5 3-16,8 3-2 15,7 3 0-15,5-1 1 16,3 1-1-16,-4-1-1 16,-2-1 0-16,-7-1 1 15,-8-2 4-15,-7 0 3 16,-9-1 0-16,0 1 4 16,-17-1-4-16,-5-2-1 0,-5-2-3 15,-4-3 0-15,0-3-2 16,-1-4-1-16,1-3-47 15,2-4-66-15,4-10-129 16</inkml:trace>
  <inkml:trace contextRef="#ctx0" brushRef="#br0" timeOffset="119797.5667">14344 10418 578 0,'0'0'72'0,"51"-23"-66"15,-15 11 7 1,8-2 38-16,7-1-28 0,-1 1-20 16,-4 3-4-1,-1-1 2-15,-12 1-105 16,-9-1-217-16</inkml:trace>
  <inkml:trace contextRef="#ctx0" brushRef="#br0" timeOffset="120232.6562">14816 10074 687 0,'0'0'9'15,"0"0"-3"-15,40-16-4 0,-20 16 21 16,6 0-7-16,1 6-17 15,-1 6 6-15,-2 7-12 16,-6 7 13-16,-5 8-16 16,-11 4 16-16,-2 5-15 15,-5 4 17-15,-9-1-16 0,1-5 16 16,2-6-12 0,1-4 12-16,3-7-13 0,6-5 11 15,1-4-12-15,0 0 12 16,4-2-11-16,8 0 11 15,0 2-9-15,1 1 11 0,2 4-8 16,0 4 7-16,-1 3-11 16,1 4 8-16,-3 3-7 0,-2 5 6 15,-1-1-3 1,-2 0 1-16,-5-1 0 0,-2-2 1 16,-8-1-1-16,-12-1-1 0,-11 0 2 15,-8 2-1 1,-7 0-26-16,-8-4-63 0,-5-2-81 15</inkml:trace>
  <inkml:trace contextRef="#ctx0" brushRef="#br0" timeOffset="147924.0623">16804 10329 154 0,'0'0'0'16,"0"0"-4"-16,0 0 1 0,0 0 4 15,0-33 2-15,0 27-2 0,-3 0-1 16,1-1 2 0,-1 1 1-16,1-1 32 15,1 1-14-15,-2-3 8 16,2 1-7-16,0-1 5 15,1 1 29-15,-2 1 17 0,2 0-17 16,-2 1-15-16,0 3-3 16,1 0 11-16,-1 2-10 15,2 1-3-15,0 0-22 16,0 9-16-16,3 4 2 16,3 6 2-16,0 7-1 0,-1 7 1 15,-3 9 1-15,-1 4 0 16,-1 3-2-16,0-3 0 15,-3-6 1-15,0-6-1 16,0-10 0-16,-1-9-1 16,4-7 0-16,-1-2-25 0,0-3-31 15,0-3-27-15,1 0-6 16,-2-6-102-16</inkml:trace>
  <inkml:trace contextRef="#ctx0" brushRef="#br0" timeOffset="148232.4482">16644 10266 429 0,'0'0'55'0,"0"-35"-24"0,12 16-21 16,7 0 9-1,10 1 24-15,11-1-15 16,5 3-14-16,7 5-7 15,0 4-2-15,0 7 2 16,-7 2-3-16,-11 11-3 0,-14 11-1 16,-16 7-1-16,-5 2 0 15,-18 4 3-15,-9-3-2 16,-6-3-29-16,-2-7 23 16,4-5 9-16,5-7-3 15,6-4 1-15,9-3-3 0,10-5-77 16,2 0-24-16,10-3-212 15</inkml:trace>
  <inkml:trace contextRef="#ctx0" brushRef="#br0" timeOffset="148524.8804">17020 10385 524 0,'0'0'17'0,"0"0"-13"15,0 0 14-15,0 0 63 0,0 0-44 16,41 17-16-1,-24-9-15-15,3 3-5 16,1 4-1-16,-3 5 0 0,-6 3 0 16,-3 0-1-16,-2 0 0 15,-6-5 1-15,-1-3 0 16,0-6 1-16,-6-8 1 16,1-1 3-16,-2-6-1 15,0-8 26-15,4-4-8 0,2-5-8 16,1-4-7-16,0 0-6 15,9-2 0-15,1 0-1 16,2 3-2-16,1 1-15 16,-2 0-71-16,-1 0-99 0</inkml:trace>
  <inkml:trace contextRef="#ctx0" brushRef="#br0" timeOffset="148802.3983">17387 10016 553 0,'0'0'47'0,"0"0"-5"16,0 0 3-16,0 0 8 15,0 0-14-15,0 0-28 0,0 0-13 16,-12 42 2 0,5-3-1-16,0 14 1 0,-3 9-1 15,1 7-2 1,1 1 2-16,4-5 1 0,3-10 1 15,1-8-3-15,4-12-1 16,6-10 1-16,2-7-5 16,2-6-44-16,1-7-26 15,-1-5-43-15,1-3-99 0</inkml:trace>
  <inkml:trace contextRef="#ctx0" brushRef="#br0" timeOffset="149116.9753">17777 10089 512 0,'0'0'34'15,"0"0"-18"-15,-32-33 12 16,10 30 16-16,-4 3 7 16,1 0-24-16,-1 10-11 15,6 6-9-15,4 4-3 16,8 6-4-16,6 6 0 15,2 7-2-15,2 4 2 16,6 5-1-16,2 5 1 16,0 0-1-16,-1 0 1 15,3-6 2-15,-4-5 1 0,1-9-3 16,-3-9 1-16,-2-7 0 16,-4-6-1-16,0-3 1 15,-7-3 1-15,-8-4-1 16,0-1-6-16,-6-3-61 0,0-7-65 15,1-5-79-15</inkml:trace>
  <inkml:trace contextRef="#ctx0" brushRef="#br0" timeOffset="149282.3865">17548 10355 495 0,'0'0'78'0,"29"-12"-75"15,-10 4 9-15,8 0 52 0,8-2-17 16,2 0-35-16,2 3-10 16,-1 0-2-16,-5 1-1 0,-8 0-72 15,-7 1-175-15</inkml:trace>
  <inkml:trace contextRef="#ctx0" brushRef="#br0" timeOffset="149667.5119">18162 9976 545 0,'0'0'38'0,"0"0"6"16,0 0-4-16,-11-28 10 16,3 26-8-16,-5 2-26 15,0 8-9-15,-4 11-6 16,0 5 0-16,-1 14 0 16,1 8 0-16,0 9-3 15,2 8 0-15,3 6 0 16,4 0 0-16,5-3 2 0,3-9-2 15,10-8 3-15,8-11-1 16,4-12 1-16,4-10 0 16,1-6-1-16,-1-6 0 0,-3-4-4 15,-7-2-80-15,-8-13-101 16</inkml:trace>
  <inkml:trace contextRef="#ctx0" brushRef="#br0" timeOffset="150422.4399">18200 10193 545 0,'0'0'10'15,"0"0"-15"-15,35 15 7 0,-9-7 15 16,2 1 9-16,3 2-5 15,0 2-9-15,-3 2-6 16,-2 2-3-16,-6-2-3 16,-5 1 2-16,-6-3-1 15,-3-1 0-15,-6-1-44 0,0-5-45 16,-4-3-113-16</inkml:trace>
  <inkml:trace contextRef="#ctx0" brushRef="#br0" timeOffset="150680.4362">18468 10126 340 0,'0'0'195'0,"0"0"-168"0,0 0-4 16,0 0 7-1,0 0 7-15,0 0-23 16,-34 13-11-16,25 11-4 15,-3 4 2-15,-1 8-2 0,-4 3 1 16,-1 4-1-16,0-3 3 16,-2-4-3-16,3-5-34 15,2-6-3-15,4-10-18 16,3-7-35-16,4-8-126 16</inkml:trace>
  <inkml:trace contextRef="#ctx0" brushRef="#br0" timeOffset="150992.9563">18498 9987 297 0,'0'0'301'15,"0"0"-272"-15,0 0-20 16,0 0-1-16,0 0 25 15,0 0-4-15,39 13-5 16,-17 6-15-16,0 8-7 16,-2 6-1-16,-6 10-1 15,-6 8-2-15,-4 4 2 16,-4 1 1-16,-3-3 0 0,-5-7-1 16,-2-8 0-16,2-10-2 15,-1-10-1-15,-1-6-14 16,2-4-29-16,-1-6-23 15,1-2-29-15,4-5-153 16</inkml:trace>
  <inkml:trace contextRef="#ctx0" brushRef="#br0" timeOffset="151246.4403">18796 10196 588 0,'0'0'18'0,"0"0"9"0,0 0-14 16,0 0-1 0,47-28 23-16,-20 20-29 15,5 2-5-15,0-1-1 16,-1 5 0-16,-7 0-7 15,-10 2-134-15,-11 0-138 16</inkml:trace>
  <inkml:trace contextRef="#ctx0" brushRef="#br0" timeOffset="151441.2724">18759 10314 596 0,'0'0'9'0,"0"0"-9"16,51-4 1 0,-20-2 20-16,6 2 9 0,-4-2-25 15,-1 3-6-15,-2 1 2 16,-6-1-5-16,-8-1-145 16,-6 1-198-16</inkml:trace>
  <inkml:trace contextRef="#ctx0" brushRef="#br0" timeOffset="151758.8554">19209 10068 427 0,'0'0'204'0,"0"0"-175"0,0 0 4 16,0 0-26-16,0 0 21 16,0 0-15-16,0 0-5 15,-8 27 3-15,15-6-7 0,-2 3-2 16,2 3-1 0,-4 4-1-16,2 0 0 15,-3-4 0-15,0 0 0 16,0-6 0-16,1-8-2 0,0-3-28 15,-2-4-23-15,1-6-56 16,-2 0-61-16</inkml:trace>
  <inkml:trace contextRef="#ctx0" brushRef="#br0" timeOffset="152102.9342">19274 9856 588 0,'0'0'47'0,"0"0"-9"15,0 0-31-15,0 0-5 16,36 18 43-16,-2 4-19 0,4 3-12 15,6 6-9 1,-4 7 1-16,-3 5-1 16,-10 11-1-16,-12 5 2 15,-10 6-4-15,-9 3-1 16,-14-2-1-16,-8-8 0 0,-5-10 0 0,-3-10 0 16,1-12-1-1,3-9-5-15,3-8-17 16,5-5-24-16,6-4-81 15,6-3-122-15</inkml:trace>
  <inkml:trace contextRef="#ctx0" brushRef="#br0" timeOffset="152367.8463">19696 10173 612 0,'0'0'25'16,"0"0"-14"-16,44-18-11 0,-14 13 27 16,6-1-5-1,3 2-21-15,-1 1 0 16,-1 2-1-16,-10-3-32 15,-8 1-145-15,-14 0-312 0</inkml:trace>
  <inkml:trace contextRef="#ctx0" brushRef="#br0" timeOffset="152548.9575">19699 10283 635 0,'0'0'30'0,"0"0"-20"15,55 1 1 1,-17-3 24-16,8-3-7 0,3 1-22 16,-1-1-5-1,-1-2 2-15,-9-2-10 0,-12-4-194 16</inkml:trace>
  <inkml:trace contextRef="#ctx0" brushRef="#br0" timeOffset="153032.5521">20353 9949 580 0,'0'0'25'16,"0"0"0"0,0 0-16-16,0 0-5 15,0 0 23-15,0 0-13 16,0 0-2-16,25 41-6 0,-17-8-4 15,-3 5-1-15,0 7-1 16,-2 2-1-16,-3 2 1 16,-2-2-9-16,-9-5-128 15,-2-8-80-15</inkml:trace>
  <inkml:trace contextRef="#ctx0" brushRef="#br0" timeOffset="153333.8689">20254 10020 571 0,'0'0'14'0,"18"-50"6"16,2 28 2-16,6-1 20 0,7 4 0 15,8 0-19 1,4 5-13-16,2 6-5 15,-1 6 0-15,-5 2 0 0,-9 7-5 16,-8 13-2-16,-14 5-1 16,-10 4 1-16,-9 2 3 15,-13 1-2-15,-2-3 1 16,-2-4-2-16,1-5-7 0,4-2-6 16,5-5-32-16,4-3-70 15,2-3-74-15</inkml:trace>
  <inkml:trace contextRef="#ctx0" brushRef="#br0" timeOffset="153632.268">20623 10142 617 0,'0'0'29'16,"0"0"-20"-16,0 0 31 0,35 8 13 15,-18-4-19 1,-2 5-23-16,1 3-8 0,1 3-2 15,-3 3-1-15,-4 3-1 16,-5 1 0-16,-3-2 0 16,-2-3 1-16,0-5-1 15,-1-5 0-15,-5-4 1 16,1-3 1-16,0-10 0 16,-2-4 1-16,4-6 0 0,1-3-1 15,2-4-2-15,2-4 1 16,8 0-1-16,7-4-4 15,9-1-42-15,7-4-59 16,3-3-59-16,4-3-195 0</inkml:trace>
  <inkml:trace contextRef="#ctx0" brushRef="#br0" timeOffset="153848.1382">21162 9711 506 0,'0'0'28'0,"0"0"-17"16,0 0 24-16,-23 35 16 15,8-11-16-15,2 6-27 16,-1 7-7-16,2 7 0 16,2 4-1-16,3 6-1 15,0 2 2-15,3 0-2 16,4-1 0-16,0-9 0 0,5-7 1 16,8-8-4-16,6-11-38 15,3-12 19-15,1-8-68 16,-1-2-99-16</inkml:trace>
  <inkml:trace contextRef="#ctx0" brushRef="#br0" timeOffset="154068.0663">21288 9917 590 0,'0'0'8'0,"0"0"-2"16,0 0-8-16,30 18 12 0,2-3 31 15,7 4-25 1,6 4-6-16,3 1-2 16,-2 4-4-16,-6 1-1 15,-8 2-3-15,-8 0 1 0,-10-4-1 16,-8-6-55-16,-6-6-73 16,-9-11-82-16</inkml:trace>
  <inkml:trace contextRef="#ctx0" brushRef="#br0" timeOffset="154296.7152">21558 9891 617 0,'0'0'11'0,"0"0"2"0,-30 2-7 15,15 14-1 1,-5 7 18-16,-2 7-14 0,-5 5-7 15,-1 8-2 1,-1 2 0-16,2-3-1 16,3-2 1-16,3-5-38 0,4-7-41 15,4-10-20-15,6-10-119 16</inkml:trace>
  <inkml:trace contextRef="#ctx0" brushRef="#br0" timeOffset="154515.2321">21695 9967 577 0,'0'0'64'16,"0"0"-48"-16,0 0 1 15,0 0 12-15,37-26 14 16,-16 24-29-16,4 2-13 15,0-1-1-15,2 1-1 16,-6 5-10-16,-9 0-134 0,-11-1-122 16</inkml:trace>
  <inkml:trace contextRef="#ctx0" brushRef="#br0" timeOffset="154692.3804">21691 10075 547 0,'0'0'25'0,"46"-4"-16"16,-14-1 8-16,5 0-11 15,5 0-6-15,-1-3 2 16,-1 1-4-16,-2-5-77 16,-5-1-138-16</inkml:trace>
  <inkml:trace contextRef="#ctx0" brushRef="#br0" timeOffset="154878.8333">22086 9875 513 0,'0'0'15'15,"0"0"10"-15,0 0 0 0,-8 28 25 16,10-10-18-16,7 3-23 16,2 4-4-16,1 2-3 15,-2 2-3 1,-2 2 2-16,-6-4 0 0,-1-2-5 15,-1-6-99-15,0-7-1 16,-9-8-87-16</inkml:trace>
  <inkml:trace contextRef="#ctx0" brushRef="#br0" timeOffset="155150.389">22115 9683 569 0,'0'0'20'0,"40"0"-11"16,-7 8-7-16,8 12 40 16,2 8-7-16,-1 9-21 15,-8 10-8-15,-13 6-1 0,-15 10 0 16,-13 10-3-1,-24 4-1-15,-16 1 0 16,-11 1-1-16,-12-5-26 16,-4-11-109-16,-1-15-69 15</inkml:trace>
  <inkml:trace contextRef="#ctx0" brushRef="#br0" timeOffset="156128.6581">22581 9939 532 0,'0'0'16'0,"0"0"-3"0,0 0-2 16,0 0 1-1,0 0 31-15,52-14-33 16,-22 14-8-16,0 0-2 15,-3 0 0-15,-9 4-55 0,-14 2-159 16</inkml:trace>
  <inkml:trace contextRef="#ctx0" brushRef="#br0" timeOffset="156297.6718">22534 10089 597 0,'0'0'12'0,"38"-2"-17"16,-9-4 8-16,8-2 20 0,6 1 7 16,2-1-22-1,-3 0-7-15,-3 1-2 0,-7-3-83 16,-9 0-179-16</inkml:trace>
  <inkml:trace contextRef="#ctx0" brushRef="#br0" timeOffset="156637.3859">23221 9616 440 0,'0'0'38'16,"0"0"-14"-16,0 0-2 0,0 0 31 16,36 22-9-16,-22-7-26 15,2 3-10 1,-3 4-6-16,-1 1 0 15,-5 4-2-15,-3 0 0 0,-4 0-3 16,-4-4-31-16,-12-3-149 16</inkml:trace>
  <inkml:trace contextRef="#ctx0" brushRef="#br0" timeOffset="156877.3769">23006 10025 620 0,'0'0'47'0,"0"0"-41"15,44-20-5-15,-4 11 15 16,12-1 18-16,10 1-16 16,8-1-15-16,0 3-3 15,0 1 1-15,-6 4-2 16,-9-1-42-16,-18 2-115 15,-18 1-201-15</inkml:trace>
  <inkml:trace contextRef="#ctx0" brushRef="#br0" timeOffset="157162.3373">23247 10160 650 0,'0'0'1'16,"0"0"-11"-16,0 0 8 16,30 20 3-16,-19-7 1 0,-4 2-1 15,-7 4 0 1,-10 2 1-16,-8 2-1 16,-5-2-2-16,2-3-1 15,2-1 4-15,7-7-2 0,7-3 1 16,5-4 0-16,16-3 18 15,11-1 12-15,9-2-10 16,12-5-11-16,9-2-6 16,5 1-3-16,2-1-1 15,-3-2-11-15,-7-1-223 0</inkml:trace>
  <inkml:trace contextRef="#ctx0" brushRef="#br0" timeOffset="158292.6381">18028 10837 513 0,'0'0'17'16,"-1"0"-6"-16,1 0 34 0,0 0 12 15,0 0-32 1,0 0-24-16,4 2-1 0,0 6 0 16,1 3-1-16,-4 3-9 15,-1 3-153-15,-3 0-332 16</inkml:trace>
  <inkml:trace contextRef="#ctx0" brushRef="#br0" timeOffset="158432.6462">17992 11132 526 0,'0'0'8'0,"0"0"2"0,0 0 19 15,0 0 3-15,0 0-31 0,0 0-46 16,0 0-199 0</inkml:trace>
  <inkml:trace contextRef="#ctx0" brushRef="#br0" timeOffset="158572.3187">17969 11334 520 0,'0'0'0'16,"0"0"-136"-16,0 0-138 15</inkml:trace>
  <inkml:trace contextRef="#ctx0" brushRef="#br0" timeOffset="158724.3898">18009 11415 600 0,'0'0'30'0,"0"0"-11"0,0 0-13 15,0 0-6 1,-31-8-188-16</inkml:trace>
  <inkml:trace contextRef="#ctx0" brushRef="#br0" timeOffset="159261.0927">17137 11863 271 0,'0'0'262'0,"0"0"-220"0,0 0-16 15,0 0 6-15,-29 26-9 0,29-2-8 16,1 6-15 0,-1 7 4-16,0 8-8 0,0 4 7 15,0 1-4 1,-1 0 2-16,-7-3-54 0,-3-9-51 15,1-11-3-15,-3-9-22 16,2-11-148-16</inkml:trace>
  <inkml:trace contextRef="#ctx0" brushRef="#br0" timeOffset="159530.3023">16920 11957 592 0,'0'0'6'16,"1"-38"-8"-16,19 20 6 0,11 1 13 15,9-1 20-15,6 3-12 0,4 4-7 16,-3 6 1 0,-6 5-6-16,-7 7-10 0,-13 9-2 15,-12 11-3-15,-9 3 3 16,-13 4 0-16,-9 0 0 15,-3-2-17-15,1-5-9 16,5-7 1-16,5-6-7 16,8-6-26-16,5-6-34 15,1-2-112-15</inkml:trace>
  <inkml:trace contextRef="#ctx0" brushRef="#br0" timeOffset="159822.7706">17273 12071 604 0,'0'0'17'0,"0"0"0"0,0 0 30 16,40-1 11-16,-20 1-32 15,-1 0-13-15,-2 3-10 16,-1 8-2-16,-5 4-1 16,-4 6-1-16,-6-2 2 15,-1 1-1-15,-1-2 1 0,-8-6 0 16,0-3 1-16,0-8 0 15,0-1 1-15,0-7-2 16,3-5 2-16,0-6 3 16,4-5-4-16,2-3-1 15,8-6-2-15,8-2-12 16,5-6-67-16,5-3-89 16,3-5-144-16</inkml:trace>
  <inkml:trace contextRef="#ctx0" brushRef="#br0" timeOffset="160039.3397">17635 11636 611 0,'0'0'25'16,"0"0"-1"-16,0 0-6 15,0 0 32-15,0 0-26 16,-18 41-17-16,12-12-7 0,-1 10 0 16,2 9-2-1,-2 6 4-15,4 8-4 16,-2 4 2-16,5 4 0 0,0-1 2 15,8-11-4-15,9-9 2 16,4-14-3-16,4-15-24 16,3-16-7-16,2-6-32 15,-6-16-99-15,-2-10-289 0</inkml:trace>
  <inkml:trace contextRef="#ctx0" brushRef="#br0" timeOffset="160314.117">18021 11706 658 0,'0'0'11'0,"-29"-9"13"15,16 8-2-15,-1 1 4 16,3 5 11-16,3 5-29 16,3 7-2-16,3 4-9 0,2 9 4 15,0 5-3-15,2 8 3 16,1 6-3-16,-2 7 4 15,-1 6-4-15,0 2 4 16,-3-5-2-16,-5-6 3 16,-3-8-5-16,-5-9 4 15,-2-10-2-15,-6-9 0 0,0-6-37 16,0-7-38-16,-1-4-66 16,3-8-122-16</inkml:trace>
  <inkml:trace contextRef="#ctx0" brushRef="#br0" timeOffset="160474.0926">17792 12013 508 0,'0'0'5'15,"46"-27"6"-15,-17 15 28 0,7-2-1 16,5-3-16 0,2 1-20-16,1 2 0 15,-2 0-4-15,-4 1-54 16,-5-3-147-16</inkml:trace>
  <inkml:trace contextRef="#ctx0" brushRef="#br0" timeOffset="160707.6173">18285 11680 481 0,'0'0'39'0,"0"0"23"0,0 0-17 16,0 0-5-1,0 0-17-15,0 0-19 16,-32 21-4-16,27 4 2 15,0 5-2-15,1 8 1 0,1 6 1 16,-1 6-3-16,2 3 3 16,-1 0-3-16,3-4 2 15,0-4-1-15,6-7 0 16,5-10 1-16,6-8-2 16,-1-8 2-16,2-10-5 0,-2-2-83 15,-4-16-114-15</inkml:trace>
  <inkml:trace contextRef="#ctx0" brushRef="#br0" timeOffset="160925.3376">18409 11822 571 0,'0'0'29'16,"0"0"-28"-1,0 0 2-15,32 15 22 0,-12-4 12 16,3 2-18-16,3 4-11 15,0 0-3-15,-2 2-4 16,-2 1 1-16,-5-2-2 16,-4 0 0-16,-4-5-39 15,-9-4-45-15,0-6-48 16,-8-3-82-16</inkml:trace>
  <inkml:trace contextRef="#ctx0" brushRef="#br0" timeOffset="161135.4626">18544 11765 602 0,'0'0'21'15,"0"0"-11"1,-33 17-4-16,19 3 15 16,0 6 7-16,-1 6-22 0,-1 4-2 15,2 6-3-15,-1 0 0 0,1 0 1 31,1-5-1-31,2-7-7 0,1-9-70 16,0-11-47-16,4-10-93 16</inkml:trace>
  <inkml:trace contextRef="#ctx0" brushRef="#br0" timeOffset="161426.2362">18544 11605 549 0,'0'0'161'16,"0"0"-147"-16,0 0-12 15,35 4 16-15,-15 7 25 16,2 6-40-16,1 8 15 0,-3 7-21 16,-5 10 13-1,-7 8-15-15,-7 9 12 16,-3 7-9-16,-11 3 7 15,-5-1-7-15,-2-10 5 16,0-8-3-16,1-11-6 16,2-14-13-16,1-11-15 15,5-10-26-15,4-4-42 0,4-15-56 16,3-7-202-16</inkml:trace>
  <inkml:trace contextRef="#ctx0" brushRef="#br0" timeOffset="161581.6594">18832 11889 638 0,'0'0'6'0,"29"-8"-9"0,-7 5 22 16,5-1-3-16,-1 1 1 0,-1-1-20 16,-4 0 4-1,-8 2-159-15</inkml:trace>
  <inkml:trace contextRef="#ctx0" brushRef="#br0" timeOffset="161775.0331">18792 11977 639 0,'0'0'35'0,"0"0"-21"15,36-10-8-15,-1 2 9 16,7-5-5-16,7-1-9 0,2-3-2 15,2-2-53 1,-3 0-85-16,-4-3-105 16</inkml:trace>
  <inkml:trace contextRef="#ctx0" brushRef="#br0" timeOffset="162005.5603">19344 11721 540 0,'0'0'27'0,"0"0"6"15,0 0-9-15,-28 20 9 0,14-4-17 16,-4 3-14 0,-2 4 0-16,0 4-2 0,-1 1 1 15,4-1-1-15,5-3 0 16,6-3 0-16,6-6-1 16,5-7 2-16,15-5 14 15,9-3-1-15,6 0-11 16,5-6-1-16,4-4-1 0,-1-2-2 15,-6-3-11-15,-7-3-104 16,-13-2-121-16</inkml:trace>
  <inkml:trace contextRef="#ctx0" brushRef="#br0" timeOffset="162252.8773">19379 11745 431 0,'0'0'248'16,"0"0"-236"-16,0 0 6 16,0 35 1-16,2-16 14 15,1 2-23-15,-2 7 0 16,-1 8-10-16,0 4 4 16,0 3-6-16,0 1 5 15,-1-3-5-15,-2-5 5 0,0-10-5 16,1-6 4-16,1-10-35 15,-2-9-56-15,0-1-29 16,0-15-88-16</inkml:trace>
  <inkml:trace contextRef="#ctx0" brushRef="#br0" timeOffset="162527.5352">19533 11446 641 0,'0'0'73'0,"29"2"-75"0,-5 9 3 15,8 8 18-15,6 6 1 16,1 10 0-16,-6 6-16 16,-5 8 17-1,-13 8-14-15,-13 9 7 0,-7 7-16 16,-22 3 11-16,-10 1-5 15,-8-2-2-15,-2-10 1 16,0-13-20-16,4-14-23 16,7-20-75-16,10-15-206 0</inkml:trace>
  <inkml:trace contextRef="#ctx0" brushRef="#br0" timeOffset="162906.8249">19913 11796 627 0,'0'0'3'0,"0"0"7"16,29-19-15-16,-13 16 13 15,8 0 1-15,4-1 8 0,2 1-21 16,1 0 10 0,-3 1-10-16,-7 2-53 15,-7-2-179-15</inkml:trace>
  <inkml:trace contextRef="#ctx0" brushRef="#br0" timeOffset="163083.1244">19888 11929 720 0,'0'0'-3'0,"0"0"4"15,35 3-4-15,1-7 8 16,7-1 31-16,4-3-30 0,0 2 3 16,-3-2-16-16,-9-2-43 15,-8 0-237 1</inkml:trace>
  <inkml:trace contextRef="#ctx0" brushRef="#br0" timeOffset="163507.2645">20582 11474 642 0,'0'0'12'0,"0"0"-3"16,0 0-3 0,0 0-7-16,-10 37 31 0,10-4-15 15,0 8-10-15,0 3-6 0,0 5 2 16,0 4 0 0,0 0-3-16,-8-2 3 15,0-5 0-15,-2-6-2 16,0-8-2-16,3-10-41 15,-2-10-24-15,1-10-28 0,0-2-62 16,0-9-127-16</inkml:trace>
  <inkml:trace contextRef="#ctx0" brushRef="#br0" timeOffset="163779.7424">20395 11544 408 0,'0'0'149'16,"-10"-41"-141"0,10 19 16-16,8 3 1 0,15 3 9 15,9 1-13-15,10 3 1 16,8 2-9-16,2 7 6 16,1 3-9-16,-6 3 4 15,-9 10-16-15,-14 7 4 16,-11 6-7-16,-13 7 6 0,-8 2-5 15,-14 3 7-15,-3-3-14 16,-2-3-27-16,3-6-13 16,7-7-3-16,3-7-21 15,7-9-106-15</inkml:trace>
  <inkml:trace contextRef="#ctx0" brushRef="#br0" timeOffset="164090.1294">20735 11708 647 0,'0'0'9'0,"0"0"-5"0,0 0 19 15,0 0 4-15,0 0 14 16,33 31-36-16,-14-15 4 16,-2 3-14-16,2 4 11 15,-3 3-12-15,-4 2 12 0,-4-3-13 16,-5-2 14-16,-1-7-13 15,-2-4 12-15,0-7-10 16,0-5 11-16,-3-1-7 16,0-11 9-16,-1-3 5 15,3-5-1-15,1-3-10 16,1-4 2-16,8-2-7 0,6-2 4 16,4 0-6-16,7-4-28 15,2-5-78-15,4-4-101 16</inkml:trace>
  <inkml:trace contextRef="#ctx0" brushRef="#br0" timeOffset="164339.5752">21274 11279 589 0,'0'0'8'0,"0"0"17"0,0 0 6 15,0 0-6 1,-29 26-5-16,28-1-15 15,0 8-3-15,-1 8-2 16,0 12 0-16,0 7 0 16,-3 7 0-16,-2 4 0 15,3 1 0-15,1-3 0 0,3-10 0 16,3-11 0-16,7-14-1 16,5-12-5-16,2-15-36 15,-3-7-37-15,-2-11-73 16</inkml:trace>
  <inkml:trace contextRef="#ctx0" brushRef="#br0" timeOffset="164550.119">21348 11569 570 0,'0'0'12'0,"0"0"4"0,0 0-13 15,47 7 20 1,-15 7 18-16,7 1-30 0,10 4 4 15,1 2-9 1,1 1-2-16,-3-1-5 16,-9 2 3-16,-9 1-3 15,-12-4 3-15,-11-3-32 0,-7-6-108 16,-12-5-145-16</inkml:trace>
  <inkml:trace contextRef="#ctx0" brushRef="#br0" timeOffset="164793.7927">21688 11481 544 0,'0'0'65'16,"0"0"-53"0,-31 11-6-16,14 7 11 15,-4 5 12-15,-2 6-16 16,0 4-13-16,-2 4 1 15,-1 4-2-15,-2-1 1 16,0-2 0-16,3-5-1 0,2-7-57 16,7-6-41-16,5-12-24 15,8-8-91-15</inkml:trace>
  <inkml:trace contextRef="#ctx0" brushRef="#br0" timeOffset="164997.3231">21775 11556 631 0,'0'0'12'0,"0"0"1"16,0 0 11 0,0 0 4-16,34-19-2 15,-8 16-24-15,3 2 2 16,2 1-7-16,0 0 3 0,-11-2-134 15,-9 2-226-15</inkml:trace>
  <inkml:trace contextRef="#ctx0" brushRef="#br0" timeOffset="165161.6191">21740 11663 607 0,'0'0'14'15,"49"-9"-10"-15,-12 0 23 16,10-1-6-16,4 0-10 16,0 0-11-16,-6 0 1 0,-4-5-79 15,-7 0-261-15</inkml:trace>
  <inkml:trace contextRef="#ctx0" brushRef="#br0" timeOffset="165424.7255">22244 11450 582 0,'0'0'28'0,"0"0"-11"15,0 0 10-15,-21 33-5 0,11-16-5 16,-1 1-11 0,-5 4-2-16,0 2-4 0,0-1 0 15,2-2-1-15,4-4 2 16,4-3-1-16,6-7 0 15,6-4-2-15,14-3 4 16,5 0-2-16,10 0 0 16,3-7 1-16,1-3-1 15,-3-2-2-15,-6-3-40 0,-7-3-96 16,-11-2-135-16</inkml:trace>
  <inkml:trace contextRef="#ctx0" brushRef="#br0" timeOffset="165655.4449">22286 11468 523 0,'0'0'47'0,"0"0"-30"15,0 0 4-15,-8 38 20 16,15-18-4-16,2 3-14 0,1 5-10 16,2 4-2-16,-2 2-9 15,-5 3-2-15,0-1 1 16,-5-1-1-16,0-6 0 15,-6-4-1-15,-1-6-20 16,0-8-16-16,0-6-1 16,-1-5-1-16,-1-3-42 0,1-10-120 15</inkml:trace>
  <inkml:trace contextRef="#ctx0" brushRef="#br0" timeOffset="165942.5652">22402 11350 620 0,'0'0'38'16,"0"0"-29"-16,31-5 0 0,-6 20 6 16,11 4 22-1,7 9-24-15,2 7 9 0,-1 9-18 16,-6 4 4-1,-10 3-11-15,-15 4 13 16,-13 1 0-16,-13 0-4 0,-13-3-5 16,-10-5-1-16,-6-6 2 15,-3-8-2-15,2-11-2 16,4-13-40-16,4-10-53 16,8-13-204-16</inkml:trace>
  <inkml:trace contextRef="#ctx0" brushRef="#br0" timeOffset="166330.733">22843 11571 570 0,'0'0'2'16,"0"0"5"-16,40-20 1 0,-17 15 34 15,3 2-15 1,3 0-18-16,-3 3-9 0,-4 0 2 16,-8 4-51-1,-10 0-206-15</inkml:trace>
  <inkml:trace contextRef="#ctx0" brushRef="#br0" timeOffset="166508.1503">22811 11708 643 0,'0'0'3'0,"50"-1"-1"15,-12-2 0 1,7 0 10-16,4-2 2 0,-2-1-13 15,-7-1-15 1,-9-8-201-16</inkml:trace>
  <inkml:trace contextRef="#ctx0" brushRef="#br0" timeOffset="166889.3535">23602 11152 658 0,'0'0'-9'0,"0"0"12"15,0 0-11-15,0 0 21 16,0 0 9-16,30 46-11 16,-19-20-10-1,0 5 1-15,-1 2-4 0,0 1 4 16,-4-2-5-16,-5-2 6 15,-1-3-34 1,-12-6-82-16,-6-6-103 0</inkml:trace>
  <inkml:trace contextRef="#ctx0" brushRef="#br0" timeOffset="167119.5939">23281 11597 540 0,'0'0'1'15,"58"-12"1"1,-6 1 24-16,18-2 28 16,12-1-7-16,14 1-26 0,10 0-10 15,5 3-4-15,2 4-3 16,-6 4-5-16,-15 2 1 15,-20 0-16-15,-28 0-174 16</inkml:trace>
  <inkml:trace contextRef="#ctx0" brushRef="#br0" timeOffset="167594.9508">23592 11856 638 0,'0'0'17'0,"0"0"3"0,34-22 1 16,-20 22 10 0,3 0 1-16,-7 6-27 15,-7 11-4-15,-3 7-4 16,-16 4 4-16,-9 7-2 0,-7 4 2 15,-2 1-2-15,-1-2 1 16,5-3-2-16,5-7 6 16,8-6-6-16,7-7 4 15,8-7-4-15,4-7 2 16,16-1 0-16,9-3 4 0,8-7-3 16,7-4-1-16,6-3 0 15,-1-2-7-15,-4-2-73 16,-6-3-138-16</inkml:trace>
  <inkml:trace contextRef="#ctx0" brushRef="#br0" timeOffset="167982.3689">23946 11668 613 0,'0'0'6'16,"0"0"-10"-1,0 0 4-15,0 0 1 16,-39 15-1-16,24-8 1 15,0 6-3-15,-1-5 3 16,4 2-3-16,3-1 3 0,4-2-2 16,3-3 2-16,2 1-3 15,11-2 1-15,6 0 0 16,6 0 4-16,6 1-3 16,3-2 1-16,0-1-1 15,-4 1 1-15,-4-2-2 0,-9 0-8 16,-8 0-155-16,-7 0-222 15</inkml:trace>
  <inkml:trace contextRef="#ctx0" brushRef="#br0" timeOffset="168207.5899">23965 11693 567 0,'0'0'32'0,"0"0"22"0,0 0-34 16,0 0 11-16,0 0-6 16,0 0-9-16,32 26-10 15,-27-2-2-15,-5 7-7 16,-5 7 5-16,-14 6-3 16,-12 4-9-16,-4-3-71 15,-3-5-113-15</inkml:trace>
  <inkml:trace contextRef="#ctx0" brushRef="#br0" timeOffset="172884.9469">16796 12733 285 0,'-3'-11'95'16,"-2"-1"-39"-16,3 3 6 0,-3 2 5 15,2 2-8-15,1 2-17 16,1 3-11-16,0 2-14 16,1 10-13-16,0 5-3 15,2 6 2-15,4 5-1 16,0 6-2-16,0 4 2 0,-1 2-2 16,-3 3 0-16,-2-1 0 15,0-3-2-15,0-5 4 16,-5-5-5-16,-2-6 1 15,2-8-41-15,-3-5-31 16,0-4-65-16,-1-4-185 16</inkml:trace>
  <inkml:trace contextRef="#ctx0" brushRef="#br0" timeOffset="173203.6812">16586 12839 509 0,'0'0'8'16,"-7"-38"26"-1,8 18-1-15,15 0 10 0,11-1-4 16,7-2-12-16,11 0-12 0,8 3-6 16,6 1-2-1,0 5 1-15,-2 5 2 16,-8 8 2-16,-11 2-7 15,-13 16-7-15,-15 8-1 16,-10 10 2-16,-19 4 0 0,-11 1 1 16,-8-3-1-16,1 0 0 15,-2-9 1-15,6-5 1 16,7-7-2-16,10-3-1 16,6-3-53-16,6-3-71 15,4-5-98-15</inkml:trace>
  <inkml:trace contextRef="#ctx0" brushRef="#br0" timeOffset="173505.1863">16940 12960 600 0,'0'0'25'0,"0"0"-21"0,0 0 49 16,0 0-3-1,39 5-13-15,-22 3-30 16,3 0 1-16,0 6-10 15,-1 3 4-15,-2 3-6 16,-5 2 6-16,-2 2-5 16,-5-5 6-16,0-3-7 0,-3-5 6 15,-2-5-4-15,0-5 6 16,0-1-2-16,0-3 2 16,-2-10-5-16,1-2 6 15,-1-5 0-15,2-3 2 16,0-4-8-16,3-2 3 0,2-3-4 15,4-2-30-15,1-6-81 16,2-6-108-16</inkml:trace>
  <inkml:trace contextRef="#ctx0" brushRef="#br0" timeOffset="173729.3811">17320 12515 547 0,'0'0'17'16,"0"0"-13"-16,0 0 48 15,0 0-2-15,7 42-22 16,-7-9-22-16,0 10-4 16,0 10-1-16,-1 6-1 15,-3 7 0-15,1 3 1 16,0-1-2-16,3-5 1 16,0-10 0-16,6-9-3 15,6-9-40-15,5-12-18 0,0-15-7 16,2-8-22-16,0-3-187 15</inkml:trace>
  <inkml:trace contextRef="#ctx0" brushRef="#br0" timeOffset="174052.7113">17795 12611 612 0,'0'0'-1'15,"-37"-8"11"-15,12 8-10 16,-3 3 45-16,-1 7 2 16,6 5-25-16,3 5-10 0,7 4-10 15,6 6-2-15,7 5 0 16,1 2-1-16,8 5 1 16,3 3 0-1,2 4 0-15,-5 1 0 0,0 1 0 16,-3-2 2-16,-3-5-1 15,-3-5-1-15,-1-9 0 16,-11-7-1-16,-2-5 3 16,-6-6-1-16,0-4-5 0,-5-6-36 15,3-2-53-15,3-10-70 16,3-10-271-16</inkml:trace>
  <inkml:trace contextRef="#ctx0" brushRef="#br0" timeOffset="174237.6362">17502 12887 634 0,'0'0'-4'0,"30"-10"5"16,-2 7 3-16,8-1 35 0,5 0-20 16,3-1-15-16,-2 3-4 15,-2-1 1-15,-5-2-30 16,-6-4-123-16,-4-4-99 15</inkml:trace>
  <inkml:trace contextRef="#ctx0" brushRef="#br0" timeOffset="174444.5537">18018 12587 520 0,'0'0'23'16,"0"0"26"-16,-27-7-20 15,13 17 11-15,2 8-18 16,0 7-10-16,0 9-10 15,2 8 3-15,4 8-6 16,1 6 3-16,2 5-3 16,-1 3 3-16,4-3-5 15,0-8 4-15,6-10-5 16,5-11 4-16,3-10-5 0,3-12 1 16,-3-10-71-16,-2 0-120 15</inkml:trace>
  <inkml:trace contextRef="#ctx0" brushRef="#br0" timeOffset="174667.8103">18063 12800 623 0,'0'0'6'0,"0"0"-11"15,0 0 8-15,54 9 21 0,-22 3 12 16,4 3-16-1,1 2-9-15,-3 2-10 0,-4 4 0 16,-6-1-3 0,-11 2 3-16,-3-4-32 0,-9-3-79 15,-1-9-85-15,-3-3-155 16</inkml:trace>
  <inkml:trace contextRef="#ctx0" brushRef="#br0" timeOffset="174906.1722">18274 12734 601 0,'0'0'14'16,"0"0"19"-16,0 0-25 0,0 0 9 0,-29 34 16 16,18-6-31-1,-2 4 0-15,-1 4-5 16,-2 4 4-16,0 1-6 15,-1-3 6-15,0-3-3 16,4-6-7-16,2-7-63 16,0-10-3-16,3-8-51 0,0-4-174 15</inkml:trace>
  <inkml:trace contextRef="#ctx0" brushRef="#br0" timeOffset="175178.5571">18234 12638 694 0,'0'0'-4'15,"0"0"12"1,0 0-7-16,47 5 45 16,-24 8-22-16,2 5-14 15,-1 7-4-15,-2 3-5 16,-4 8 0-16,-8 4 0 15,-7 5-1-15,-3 2 0 0,-8 1 0 16,-5-1 0-16,-5-5-1 16,1-7-2-16,1-7-33 15,3-11 3-15,5-8-31 16,0-8-49-16,2-1-144 0</inkml:trace>
  <inkml:trace contextRef="#ctx0" brushRef="#br0" timeOffset="175378.0175">18497 12866 561 0,'0'0'75'0,"0"0"-70"16,34-9 1-16,-15 6 31 15,6 1-13-15,2-1-10 16,-2 3-15-16,-1 0 4 15,-7 0-6-15,-5-2-79 0,-10-3-205 16</inkml:trace>
  <inkml:trace contextRef="#ctx0" brushRef="#br0" timeOffset="175540.4062">18535 12925 526 0,'0'0'95'0,"0"0"-101"16,37 1 6-16,-10-3 2 16,5-2-1-16,0-1-2 0,-3-3-7 15,-4 0-214-15</inkml:trace>
  <inkml:trace contextRef="#ctx0" brushRef="#br0" timeOffset="175842.9977">18941 12740 641 0,'0'0'11'0,"0"0"28"15,-31-5-9-15,22 5 11 0,4 5-20 16,2 3-17 0,3 6-3-16,0 2-2 15,9 5 1-15,2 0-1 16,2 3 2-16,2 1-1 15,-4 0 0-15,-1-1 0 16,-4-1-1-16,-4-2 1 16,-2-3-1-16,0-4 0 0,-9-3 2 15,-2-4-2-15,-4-3 2 16,0-4-1-16,-2 0-1 16,2 0 1-16,0-5-6 15,3-5-48-15,2-1-37 0,0-4-46 16,3-1-163-16</inkml:trace>
  <inkml:trace contextRef="#ctx0" brushRef="#br0" timeOffset="176008.7789">18882 12776 518 0,'0'0'6'0,"36"-18"36"0,-13 12 14 15,6-1-16 1,0 2-27-16,-1 0-9 15,-4 2-5-15,-4-4 1 16,-6-3-83-16,-9-3-244 0</inkml:trace>
  <inkml:trace contextRef="#ctx0" brushRef="#br0" timeOffset="176306.6007">19076 12486 635 0,'0'0'12'16,"0"0"-7"-16,45 21 31 15,-19-7 0-15,3 3-8 0,-2 1-12 16,0 4-5-16,-5 5-3 16,-2 4-3-16,-9 7-1 15,-7 8-1-15,-4 2-1 16,-5 7-1-16,-5 3 0 15,-7 2-1-15,2-3 1 0,-3-6-1 16,1-2-1-16,0-9 1 16,-6-11 0-16,-1-8-25 15,-1-10-54-15,0-11-85 16,3-1-222-16</inkml:trace>
  <inkml:trace contextRef="#ctx0" brushRef="#br0" timeOffset="176675.893">19470 12786 574 0,'0'0'1'16,"0"0"24"-1,0 0-1-15,0 0-19 16,29-17 26-16,0 13-7 16,3 2-12-16,2 0-8 0,-2 2-4 15,-7 0-1-15,-10-1-67 16,-10 1-190-16</inkml:trace>
  <inkml:trace contextRef="#ctx0" brushRef="#br0" timeOffset="176839.8867">19443 12903 590 0,'0'0'31'0,"51"2"-30"0,-10-2 2 16,13 0 20-16,2 0-8 0,-2-2-9 16,-5-4-6-1,-8-4-47-15,-11-6-441 16</inkml:trace>
  <inkml:trace contextRef="#ctx0" brushRef="#br0" timeOffset="178353.6151">20323 12580 365 0,'0'0'89'16,"0"0"-23"-16,-21-36 18 15,15 29-23-15,3 2-11 16,2 5-13-16,1 0-19 16,0 15-17-16,9 11-2 15,0 7 1-15,1 12 0 16,0 8 1-16,-3 2-2 0,-3 0 1 16,-1-5-3-16,-3-5-42 15,0-9-58-15,-3-12-9 16,-4-11-20-16,-2-9-151 15</inkml:trace>
  <inkml:trace contextRef="#ctx0" brushRef="#br0" timeOffset="178642.8046">20202 12634 517 0,'0'0'4'0,"-22"-44"43"0,13 27-12 15,9 4 4 1,3 0-18-16,14 4-14 0,9 1-9 16,11 2 5-1,7 1-4-15,4 5 3 0,-2 1-2 16,-4 11 10-16,-9 7-6 16,-16 7-3-16,-10 5-2 15,-8 4 2-15,-15 1 0 0,-7-3 1 16,-1-5 1-1,-5-2-1-15,4-6-3 0,6-5 1 16,8-3-23 0,5-7-82-16,6-5-108 0</inkml:trace>
  <inkml:trace contextRef="#ctx0" brushRef="#br0" timeOffset="178957.9613">20513 12788 598 0,'0'0'10'16,"0"0"20"-16,0 0-18 0,30 8 41 16,-12 0-15-1,4 2-22-15,0 2-11 0,0 4-4 16,-4 3-1-16,-3 2 0 16,-5 2-1-16,-5 0 0 15,-2-3 2-15,-3-3-1 16,0-4 1-16,-3-8-1 0,-2-5 4 15,-1 0-1-15,2-12 0 16,1-4 18-16,3-4-7 16,0-5-6-1,4-1-4-15,6-2-3 0,4-3-1 16,2 1-1-16,4-2-2 16,2-1-38-16,-1-1-91 0,-3-3-205 15</inkml:trace>
  <inkml:trace contextRef="#ctx0" brushRef="#br0" timeOffset="179226.5">21114 12332 639 0,'0'0'21'0,"0"0"12"15,0 0-2-15,-36 3-3 16,19 17-11-16,-4 11-13 15,0 8-2-15,-1 10-1 16,1 11 0-16,3 9-2 16,3 2 1-16,3 5 1 15,5-1-2-15,7-1 1 0,2-8-1 16,13-10 0 0,7-10 0-16,0-11 0 0,2-10-4 15,-3-14-57-15,-4-11-73 16,-5-6-125-16</inkml:trace>
  <inkml:trace contextRef="#ctx0" brushRef="#br0" timeOffset="179461.6957">21247 12661 590 0,'0'0'-4'0,"0"0"53"0,0 0-7 16,0 0 8-1,0 0-23-15,0 0-22 16,0 0-1-16,33 35 4 16,-3-11-3-16,2 4-3 15,-1 2-1-15,-2 0-1 0,-5-2 1 16,-5 0-1-16,-5-2-2 16,-8-7-32-16,-5-4-52 15,0-5-51-15,-7-8-77 16</inkml:trace>
  <inkml:trace contextRef="#ctx0" brushRef="#br0" timeOffset="179691.2909">21459 12611 627 0,'0'0'5'15,"0"0"20"-15,-35 15-16 0,22 7 12 16,-3 7-2 0,-1 9-14-16,-6 6-4 15,-2 6-1-15,-2 2 0 16,1-4-1-16,3-5-43 0,1-9-66 16,6-9-78-16</inkml:trace>
  <inkml:trace contextRef="#ctx0" brushRef="#br0" timeOffset="180174.022">21637 12640 525 0,'0'0'34'0,"0"0"-3"16,0 0-1-16,0 0-20 15,0 0 11-15,48-14 0 16,-15 14-4-16,6 0-6 0,0 5-5 16,-1 2-3-1,-4 0 1-15,-7 0-3 0,-8 2 0 16,-7-1 0 0,-8-2-1-16,-4 3 1 0,-6-1 2 15,-9 2-1-15,-4 2-1 16,-4 4 0-16,-1 1-1 15,-6 4 2-15,-1 2-2 16,-2-1 0-16,1-1-2 0,3-1-1 16,2-3-2-16,7-4-42 15,9-5-31-15,8-5-29 16,3-3-139-16</inkml:trace>
  <inkml:trace contextRef="#ctx0" brushRef="#br0" timeOffset="180407.6164">21990 12771 634 0,'0'0'7'0,"0"0"23"15,-31 12-15 1,9 4 27-16,-2 1-15 0,-2 4-23 16,-3 4-2-1,1 3-2-15,0 0 0 16,0 1 0-16,1-1-1 0,3-2 0 15,3-7-19 1,6-5-23-16,6-8-25 0,6-6-51 16,3-10-180-16</inkml:trace>
  <inkml:trace contextRef="#ctx0" brushRef="#br0" timeOffset="180737.4692">22079 12634 619 0,'0'0'12'0,"0"0"3"15,0 0 26-15,0 0-1 16,0 0-19-16,-30-15-15 16,22 25-6-16,6 2 1 15,2 5-2-15,0 2 1 16,8 1 0-16,5 3-1 15,1 0 1-15,0-1 0 16,0 0 0-16,-3-1 0 16,-1-4 0-16,-3 0 1 0,-4-3-1 15,-3-3 0-15,-3-1 0 16,-9-3 0-16,-7-1 0 16,-2-1 0-16,1-3-1 0,-1-2-6 15,3 0-36-15,5-2-39 16,2-6-33-16,4-4-97 15</inkml:trace>
  <inkml:trace contextRef="#ctx0" brushRef="#br0" timeOffset="180921.7686">22066 12636 444 0,'0'0'46'0,"0"0"3"16,27-28 1-16,-5 20-4 0,6 4-15 15,6-2-18-15,5 1-11 0,0 0 0 16,-2 2-3 0,-3-3 0-1,-12-2-39-15,-8-3-148 0</inkml:trace>
  <inkml:trace contextRef="#ctx0" brushRef="#br0" timeOffset="181172.3108">22331 12362 581 0,'0'0'47'0,"0"0"-42"0,39-1 43 16,-7 12-7-16,10 3-12 16,6 6-11-1,2 7-7-15,-3 7-4 16,-8 9-2-16,-11 10 7 0,-20 10-6 15,-8 8-4-15,-22 4-1 16,-15 4 0-16,-11-1 0 16,-7-6 0-16,-1-14-3 0,-2-8-22 15,-2-13-16-15,-1-15-63 0,-2-12-124 16</inkml:trace>
  <inkml:trace contextRef="#ctx0" brushRef="#br0" timeOffset="190303.5079">22845 12776 287 0,'0'0'99'16,"0"0"-47"-16,0 0-16 16,-29-13 7-16,25 13 5 0,2 0-2 15,2 0-18-15,0 0-21 16,10 0-7-1,6-1 2-15,5 1 4 0,6-2 3 16,3 0-5-16,2-1-3 16,-2 1 0-16,-4-2-1 15,-8 3-1-15,-7 0-77 16,-11-1-59-16,-2 1-281 16</inkml:trace>
  <inkml:trace contextRef="#ctx0" brushRef="#br0" timeOffset="190502.6019">22792 12877 516 0,'0'0'17'0,"0"0"-16"16,0 0 9-16,42 10 54 16,-14-7-20-16,4-3-25 0,4 0-9 15,2 0-7 1,0 0-1-16,-4 0-2 0,-4-3-1 15,-8-3-100 1,-9-1-201-16</inkml:trace>
  <inkml:trace contextRef="#ctx0" brushRef="#br0" timeOffset="194222.6856">17840 13454 172 0,'0'-2'116'0,"0"-2"-70"0,0 0 17 16,0 2-4-16,0 0-6 0,0 1-9 16,-1 1-5-1,0 0-9-15,1 0-11 0,0 0-8 16,0 3-7-16,0 5 0 15,0 4 6-15,0 6 2 16,0 2-6-16,0 4-3 16,1-2-1-16,-1-1-2 0,1-4 0 15,0-2 0-15,2-5 1 16,-2-4-1 0,1-2-1-16,-2-1-35 15,0-3-62-15,0 0-41 0,-5-3-235 16</inkml:trace>
  <inkml:trace contextRef="#ctx0" brushRef="#br0" timeOffset="194537.0086">17633 13721 456 0,'0'0'14'0,"0"0"-14"0,0 0 0 15,0 0 13 1,0 0 26-16,0 0-12 16,48 8 2-16,-21-13 0 0,8-4-9 15,3 2-5-15,6-3 0 16,3 0-2-16,3-2-8 15,1 1-2-15,-3 0-1 16,-4 2-1-16,-10 1 0 16,-6 4 0-16,-13 1-2 0,-8 3-89 15,-7 0-121-15</inkml:trace>
  <inkml:trace contextRef="#ctx0" brushRef="#br0" timeOffset="196007.4909">18278 13564 490 0,'0'0'3'15,"0"0"16"-15,0 0-17 16,0 0 8-16,0 0 27 16,0 0-27-1,28 27-1-15,-18-9-10 0,-1 3 4 16,-1 3-4-16,-3 0 1 15,-2-2-2-15,-1-4-62 16,-2-5-42-16,0-5-82 16</inkml:trace>
  <inkml:trace contextRef="#ctx0" brushRef="#br0" timeOffset="196222.9377">18224 13692 378 0,'0'0'121'15,"0"0"-120"-15,0 0 1 16,28-18 15-16,-4 9 16 16,6-1-13-16,5-1-16 15,3 0-4-15,3-1 1 0,-2-2-6 16,-5-2-140-1</inkml:trace>
  <inkml:trace contextRef="#ctx0" brushRef="#br0" timeOffset="196513.3052">18742 13288 561 0,'0'0'3'0,"0"0"3"0,0 0-4 16,0 0 16 0,0 0 29-16,0 0-28 15,15 43-12-15,-3-20-3 16,1 1-4-16,-3 4 0 15,-3 2 0-15,0 0-1 16,-7-3-33-16,0-5-103 16,-3-5-148-16</inkml:trace>
  <inkml:trace contextRef="#ctx0" brushRef="#br0" timeOffset="196747.1626">18530 13654 582 0,'0'0'-1'0,"33"-10"-1"0,2 1 12 16,11-2 30 0,6-2-8-16,7-1-18 15,2 1-8-15,-2 0 2 16,-2 3-4-16,-7 3-4 0,-10 1-2 15,-15 3-57 1,-17 1-190-16</inkml:trace>
  <inkml:trace contextRef="#ctx0" brushRef="#br0" timeOffset="197106.316">18641 13844 608 0,'0'0'50'0,"0"0"-51"0,34 0 2 16,-21-2 19 0,1 2 13-16,-4 0-17 15,-6 10-11-15,-3 6-5 16,-1 5 2-16,-7 5-1 15,-9 6 0-15,-4 4-1 0,0-1 3 16,-1-1-3-16,4-5 1 16,4-5-1-16,6-8 1 15,7-6 0-15,0-7-1 16,10-3 0-16,9 0 0 16,4-12-1-16,4-4 1 0,3-2 3 15,-1-4-4-15,-7-4-13 16,-6-3-174-16,-7-1-353 15</inkml:trace>
  <inkml:trace contextRef="#ctx0" brushRef="#br0" timeOffset="197487.6853">18885 13698 680 0,'0'0'28'16,"0"0"-30"-16,0 0 5 0,0 0-5 16,0 0 29-1,0 0-24-15,0 0 5 0,-4 44-13 16,2-22 11-16,-2 4-11 0,1 1 10 16,3 0-9-1,0-3 8-15,0-7-9 16,7-2 6-16,3-7-7 15,3-5 10-15,1-3-9 16,2 0 9-16,-2-5-7 16,-2-1 6-16,-5-4-5 0,-2 1 6 15,-3-2-8-15,-2 2 3 16,-4 0-20-16,-6 2 12 16,-3 3 1-16,-1 1 6 15,-1 3-3-15,0 0-2 16,2 0-40-16,3 2-40 0,1-2-88 15</inkml:trace>
  <inkml:trace contextRef="#ctx0" brushRef="#br0" timeOffset="197958.3859">19316 13465 533 0,'0'0'3'15,"0"0"14"-15,0 0-3 16,0 0 29-16,0 0 14 16,0 0-37-16,20 38-8 0,-10-15-6 15,1 4-4-15,-2 4-1 16,-3 1-2-16,-3-1 2 16,-3-4-16-1,0-5-100-15,-7-7-71 0</inkml:trace>
  <inkml:trace contextRef="#ctx0" brushRef="#br0" timeOffset="198171.4005">19223 13630 562 0,'0'0'2'0,"0"0"3"15,0 0-3-15,42-14 36 16,-10 5 7-16,7 1-30 16,6-2-10-16,1 4-3 15,-1-1-1-15,-5 0-2 16,-8-1-140-16</inkml:trace>
  <inkml:trace contextRef="#ctx0" brushRef="#br0" timeOffset="198422.7007">19783 13596 703 0,'0'0'2'16,"0"0"-6"0,0 0 3-16,0 0 11 0,37-2-3 15,-21 0-7-15,-4-2-22 0,-4-2-169 16</inkml:trace>
  <inkml:trace contextRef="#ctx0" brushRef="#br0" timeOffset="198592.7719">20018 13587 510 0,'0'0'201'0,"0"0"-213"16,31-8 17-16,-17 6-11 15,1-2 10-15,-1 0-112 16,-4 1-88-16</inkml:trace>
  <inkml:trace contextRef="#ctx0" brushRef="#br0" timeOffset="198756.2697">20191 13569 584 0,'0'0'28'0,"0"0"25"15,0 0-33 1,0 0 23-16,0 0-36 15,39-8-7-15,-25 8-2 16,3-2-62-16,-6-1-118 0</inkml:trace>
  <inkml:trace contextRef="#ctx0" brushRef="#br0" timeOffset="198906.1982">20386 13554 582 0,'0'0'4'0,"0"0"1"0,0 0 6 16,32-8 0 0,-20 5-12-16,-3-1-40 15,0 1-220-15</inkml:trace>
  <inkml:trace contextRef="#ctx0" brushRef="#br0" timeOffset="199052.3545">20619 13516 658 0,'0'0'16'0,"0"0"-20"15,0 0 5-15,0 0-2 0,28-13-37 16,-24 6-175-16</inkml:trace>
  <inkml:trace contextRef="#ctx0" brushRef="#br0" timeOffset="199309.4989">20985 13480 709 0,'0'0'-2'15,"0"0"-3"1,0 0 4-16,41 0 6 0,-12 0 0 16,-1 0-4-1,2 0 0-15,0 0-1 0,-4 0-3 16,-6 0-86 0,-8-3-89-16</inkml:trace>
  <inkml:trace contextRef="#ctx0" brushRef="#br0" timeOffset="199503.1795">20990 13616 678 0,'0'0'-1'0,"0"0"-6"0,57 0 10 15,-17 0 6 1,8-2-3-16,3-1-4 15,4-2-2-15,-8-3-6 16,-5-5-166-16</inkml:trace>
  <inkml:trace contextRef="#ctx0" brushRef="#br0" timeOffset="203809.7353">17799 14071 26 0,'0'0'126'0,"0"0"-90"0,0 0-22 15,0 0 24 1,0 0-17-16,0 0 17 0,0 0 8 15,0 0 14 1,-12-31 3-16,12 25-12 0,0 0-7 16,0 1-10-16,2 1-4 0,4 0-10 15,4-1-10 1,2 2-3-16,1 1 2 0,2 2 0 16,-2 0 3-1,-1 2-3-15,-3 8-4 0,-9 5-3 16,0 6 0-16,-11 7 0 15,-6 4 0-15,-5-1-2 16,-1 2 0-16,3-6 0 16,0-5 0-16,7-8 1 15,4-4-1-15,5-4 0 16,4-4 1-16,1-2-1 0,11 0 1 16,5-6 2-1,6-2-2-15,4-3 2 0,6-1 4 16,1 2 2-16,1-1-6 15,-1 3-1-15,-4 1-1 16,-3 3 1-16,-7 2 1 16,-10 1-1-16,-10-2-2 0,-2-5-1 15,-12-4-12-15,-2-6-104 16,0-4-161-16</inkml:trace>
  <inkml:trace contextRef="#ctx0" brushRef="#br0" timeOffset="204452.4669">17969 13810 268 0,'0'0'64'0,"0"0"0"0,0 0 10 15,0 0-27 1,0 0-15-16,0 0-9 15,0 0-8-15,0 0-7 0,0 0-6 16,0 0-2-16,0 0 0 16,-18 32 1-16,26-25 0 15,4-1-1-15,0-1 1 16,4-2-1-16,0 1 1 16,2-1-1-16,-2 0 3 15,0 2-2-15,-2 0 0 0,-3 2 1 16,-2 1-1-16,-3-2-2 15,-5 3 1-15,-1-3 1 16,-1 1 0-16,-8-1 1 16,-2 0-1-16,-2 0-1 15,-2-3 1-15,1 0 0 0,-2-1-2 16,2-2 0-16,0 0-30 16,1 0-22-16,1-2-46 0,1-4-88 15</inkml:trace>
  <inkml:trace contextRef="#ctx0" brushRef="#br0" timeOffset="204662.2096">17946 13829 316 0,'0'0'141'15,"0"0"-121"-15,0 0 16 0,0 0 27 16,43-35-15-1,-22 23-28-15,4 2 4 0,5-1-13 16,-2 1-7 0,0 3-5-16,-2 1 2 15,-8-2-43-15,-6 0-238 0</inkml:trace>
  <inkml:trace contextRef="#ctx0" brushRef="#br0" timeOffset="208432.321">21919 13163 350 0,'-2'-4'86'16,"1"0"-23"-16,-2 2-10 0,3 2-5 16,0 0-9-16,0 0-27 15,0 8-13-15,3 4 3 0,2 6-2 16,0 7 3-1,1 3-3-15,-1 2 1 16,-1 3 0-16,0-4 0 16,-1-2-1-16,-1-4-1 0,-1-7 1 15,0-3-5-15,1-7-55 0,-2-4-40 16,0-2-107 0</inkml:trace>
  <inkml:trace contextRef="#ctx0" brushRef="#br0" timeOffset="208683.245">22104 13203 570 0,'0'0'32'0,"0"0"-13"16,0 0 16-16,0 0 8 15,0 0-29-15,0 0-11 16,-3 36 0-16,-3-10-2 15,-3 4 1-15,-1 5-2 16,-2 1 2-16,-1 5-4 0,-1-2-3 16,0-2-2-16,2-7-37 15,2-4-21-15,1-6 16 16,5-8-38-16,2-8-125 16</inkml:trace>
  <inkml:trace contextRef="#ctx0" brushRef="#br0" timeOffset="209040.6942">22197 13387 563 0,'0'0'17'0,"0"0"-14"16,0 0 18-16,33-24 32 0,-18 24-15 15,-1 0-25-15,1 2-6 16,-3 9-4 0,-1 0 1-16,-4 5-4 0,-7 3 0 15,0 1 2-15,-9 3-3 16,-4-2 4-16,-1-2-6 16,3-4 4-16,1-4-1 15,7-4 2-15,1-4-2 0,2-3 0 16,5 0 0-16,8 0 0 15,5-7 0-15,2 1 1 16,4-1-1-16,-2 0 0 16,0 1-1-16,-5-2-3 0,-6 1-127 0,-4-1-234 15</inkml:trace>
  <inkml:trace contextRef="#ctx0" brushRef="#br0" timeOffset="209454.0656">22497 13245 407 0,'0'0'62'0,"0"0"-17"15,0 0 0 1,0 0 12-16,0 0-16 16,0 0-26-16,0 0-12 0,0 0-3 15,0 0 1-15,10 11-1 16,-1 0 1-16,1 2-2 16,3 1 1-16,-2-2 0 15,-1 0 1-15,-2 1-1 0,-2-1 1 16,-5-1-2-16,-1-2 2 15,0 1-1-15,0-2 2 16,-7-1-1-16,1-2 0 16,-2 0 0-16,0-2-1 15,-1 0 0-15,-2-1 0 16,-1-2-1-16,0 0-51 0,-5 0-16 16,2 0-67-16,-1-9-160 15</inkml:trace>
  <inkml:trace contextRef="#ctx0" brushRef="#br0" timeOffset="209649.445">22441 13227 480 0,'0'0'19'15,"0"0"-10"-15,32-21 42 16,-8 14-1-16,7-2-31 15,5 2-15-15,4 0-3 0,2-2 1 16,-5 3-3 0,-8-2 0-16,-11-2-233 15</inkml:trace>
  <inkml:trace contextRef="#ctx0" brushRef="#br0" timeOffset="210390.8563">21633 13809 409 0,'0'0'2'16,"0"0"1"0,0 0 23-16,0 0 1 0,0 0-20 15,0 0-4-15,0 0 9 0,29 5 6 16,-6-5-1 0,6 0 3-16,8 0 3 0,11-3-6 15,9-4-3 1,10-1-9-16,7-2-2 15,8 0 0-15,7 1-2 0,7-1 0 16,3 2 1-16,1-1 6 16,3 2-4-16,-1 0 2 15,-2 2 9-15,-4-1 3 16,-6 2-4-16,-6 1-2 16,-14 0 4-16,-12 0 0 0,-15 2-4 15,-15 0-3-15,-12 1-3 16,-9 0-2-16,-7 0 4 15,0 0 4-15,-10 0-14 16,-7 0-53-16,-11 0-211 0</inkml:trace>
  <inkml:trace contextRef="#ctx0" brushRef="#br0" timeOffset="211186.505">21843 13969 537 0,'0'0'9'0,"0"0"4"15,0 0 24-15,0 0-9 16,0 0-24-16,0 0-5 0,0 0-1 16,0 0 4-16,1 43 0 15,5-22 4-15,-3 4-4 16,1 0 4-16,-4 1-5 15,0-1 3-15,0-3-4 0,0-3 0 16,0-6 0 0,0-2-2-16,0-4 4 0,0-5-3 15,1-2 2-15,5-8-34 16,0-5-60 0,3-5-98-16</inkml:trace>
  <inkml:trace contextRef="#ctx0" brushRef="#br0" timeOffset="211435.72">22009 14094 438 0,'0'0'150'0,"0"0"-150"15,0 0 0-15,0 0 15 0,32-3 26 16,-8-2-18-1,5-2-10-15,5-1-2 16,2 0-8-16,0 1 1 16,0 0-4-16,-2 1 1 15,-3 1-1-15,-6-2-17 16,-4-1-151-16,-7 0-160 0</inkml:trace>
  <inkml:trace contextRef="#ctx0" brushRef="#br0" timeOffset="211785.324">22614 13885 497 0,'0'0'7'15,"0"0"27"-15,0 0-8 0,0 0 17 16,0 0-11 0,0 0-25-16,0 0-1 15,0 0 13-15,36 15-10 16,-25-1-7-16,1 4-1 15,-4 0-1-15,-2 1 1 0,-2 1 0 16,-3-3-3-16,-1-3-80 16,0-6-38-16,-2-7-149 15</inkml:trace>
  <inkml:trace contextRef="#ctx0" brushRef="#br0" timeOffset="212056.6715">22854 13881 651 0,'0'0'9'15,"0"0"-3"-15,0 0-9 0,0 0 30 16,0 0 6 0,0 0-26-16,-18 30-2 15,12-12-7-15,-2 3 4 16,-2 5-3-16,0 3 2 15,-2 3-1-15,-1-2 0 0,0-1-3 16,1-3-44-16,0-4-21 16,3-5 68-16,2-6 0 15,2-5 0-15,1-6-50 16,4-1-20-16,0-11-117 16</inkml:trace>
  <inkml:trace contextRef="#ctx0" brushRef="#br0" timeOffset="212369.3782">22941 14060 671 0,'0'0'5'0,"0"0"-4"16,0 0 24-16,0 0 26 16,0 0-26-16,0 0-21 15,0 0-6-15,36-8 3 16,-29 19-3-1,-5 2 1-15,-2 5 1 0,-7 1-2 16,-4 0 5-16,-1-2-3 16,1-2 0-16,3-5 0 15,6-5-12-15,2-4-4 16,9-1 11-16,7-1 5 0,8-6 1 16,6 0-3-1,5-3 4-15,0 2 0 0,-2-3 1 16,-5-1-3-16,-7-2 1 15,-5-3-1-15</inkml:trace>
  <inkml:trace contextRef="#ctx0" brushRef="#br0" timeOffset="213255.3302">23521 13549 510 0,'0'0'23'0,"0"0"-5"0,0 0 1 16,0 0-5 0,0 0 20-16,37-4-15 15,-8 0-6-15,2-1-3 16,0 3-9-16,-3 0 2 15,-8 2-5-15,-8 0-27 0,-12 0-187 16</inkml:trace>
  <inkml:trace contextRef="#ctx0" brushRef="#br0" timeOffset="213441.6624">23543 13683 621 0,'0'0'6'16,"0"0"-9"0,38 0 9-16,-11 0 32 15,4-1-7-15,1 0-27 16,-1 1-3-16,-4-2-3 0,-10-3-98 16,-9-2-337-16</inkml:trace>
  <inkml:trace contextRef="#ctx0" brushRef="#br0" timeOffset="213988.0149">24115 13108 573 0,'0'0'23'16,"0"0"-5"0,0 0 18-16,0 0-13 0,0 0-8 15,0 0-15-15,0 0 5 16,11 33-2-16,-2-7 3 16,0 6-7-16,4 2 2 15,-3 0-1-15,-2-1 0 16,-4-5 0-16,-4-6-90 0,-6-9-178 15</inkml:trace>
  <inkml:trace contextRef="#ctx0" brushRef="#br0" timeOffset="214259.0268">23916 13526 653 0,'0'0'2'0,"0"0"-11"15,44-9 10-15,-3 1 7 16,12-1 9-16,14 1-9 0,9-2 1 16,7 0 5-1,6 0-6-15,0 2-5 0,-3 1-2 16,-11 2-1-16,-16 1 0 15,-23-2-35-15,-23-1 35 16,-18-1 0-16,-27 0 0 0</inkml:trace>
  <inkml:trace contextRef="#ctx0" brushRef="#br0" timeOffset="214744.3984">24216 13686 352 0,'0'0'282'0,"0"0"-276"15,0 0 31 1,0 0-21-16,0 0-10 16,0 0-1-16,0 0 7 15,41 14 2-15,-26 2-5 0,-3 6-7 16,-7 3-1-1,-5 3-2-15,-11 4 2 0,-11 0 0 16,-5-2-2-16,-1-2-4 16,1-5 5-16,4-5-1 15,8-8 1-15,5-3 1 16,9-4 2-16,1-3-2 16,16 0-1-16,7 0 4 0,9-3-1 15,8-4-1-15,2 1-2 16,0-2 0-16,-5-2-1 15,-10-2-17-15,-11-5-209 16</inkml:trace>
  <inkml:trace contextRef="#ctx0" brushRef="#br0" timeOffset="215135.3222">24566 13627 620 0,'0'0'1'0,"0"0"-3"0,0 0 4 16,0 0 24 0,0 0 10-16,0 0-28 15,0 0-5-15,0 0-3 16,-30 19 1-16,12-7 0 15,1 1-2-15,2-3 3 16,2 0-3-16,4-1 3 16,5-3-3-16,2-1 1 0,2-3-1 15,7 0-1-15,8 1 1 16,7-1 3-16,3-2 1 16,6 1-3-16,1-1 1 15,1 0-2-15,-5 0 0 0,-4 0 1 16,-4-1-7-16,-10-4 7 15,-9-2 0-15,-1-3 0 16,-11 0-104-16,-6-4-71 16</inkml:trace>
  <inkml:trace contextRef="#ctx0" brushRef="#br0" timeOffset="215368.0926">24595 13633 459 0,'0'0'98'0,"0"0"-67"16,0 0 19-16,0 0 8 0,0 0-26 15,0 0-25-15,0 0-6 16,0 0 9 0,21 41 5-16,-9-22-8 15,2 3-4-15,-5 4-1 0,-4 2-2 16,-5 3 0-16,-6 0 1 15,-10-5-54-15,-9-8-182 16</inkml:trace>
  <inkml:trace contextRef="#ctx0" brushRef="#br0" timeOffset="219792.528">11474 11133 445 0,'0'-1'58'16,"0"0"-57"-1,0 1-2-15,0 0 11 0,2 0 3 16,-1 9-11 0,1 6 0-16,-2 6 2 0,0 10 4 15,-2 8 1-15,-2 5-6 0,0-1-4 16,0 0-1 0,3-5 0-16,1-7 3 0,0-8 0 15,2-8-1 1,2-3 1-16,-1-5 1 0,-2-3 1 15,1-1 8-15,-2-3 30 16,0 0-4-16,0 0-7 16,0 0-9-16,0-3-8 15,-4-3-11-15,-2-2-2 16,-1 0-1-16,-4 1 1 16,0-1 1-16,-2 2 0 15,0 1 0-15,2 0 0 0,-3 0 1 16,4 2 1-16,3 0 1 15,3 1 4-15,4 1-4 16,0-1-4-16,3 0-2 16,8-3 1-16,2 0 1 0,6 0-1 15,1 0 0-15,1 2 0 16,0 0 1-16,0 3-1 16,-3 0 1-16,-1 0-1 15,-4 0 1-15,-1 5 0 16,-5 1 0-16,-4-1 0 15,-3 2 2-15,-6 3 0 0,-8 1 2 16,-6 4-3-16,-8 0-3 16,-2 5 1-16,-3 1-13 15,1-2-81-15,2-4-131 16</inkml:trace>
  <inkml:trace contextRef="#ctx0" brushRef="#br0" timeOffset="220822.6298">11018 11684 484 0,'0'-4'26'16,"0"0"6"-16,-1 4 6 0,1 0 29 15,0 4-53 1,0 6-15-16,0 5-2 16,0 4 2-16,4 6 0 15,-2 3 1-15,1 0 0 0,-1 1-2 16,0-3-65-16,3-5-19 16,-2-7-16-16,1-8-32 15</inkml:trace>
  <inkml:trace contextRef="#ctx0" brushRef="#br0" timeOffset="221027.42">11182 11735 559 0,'0'0'23'16,"0"0"-14"-16,0 0-8 15,-18 29 34-15,11-6-19 16,-5 7-9-16,1 7-7 0,0 7 0 15,-1 5-1 1,-1 7-4-16,-3-1-47 16,2-3-36-16,-2-7-90 0</inkml:trace>
  <inkml:trace contextRef="#ctx0" brushRef="#br0" timeOffset="221319.7871">11124 12086 584 0,'0'0'12'15,"0"0"-14"-15,0 0 8 16,28 3 41-16,-18 7-16 16,-2 5-28-16,-5 7 1 0,0 4-6 15,-3 2 5 1,0 1-4-16,0-2 3 15,0-7-4-15,-2-4 4 16,1-6-4-16,1-8 4 0,3-2-2 16,8-5 10-16,8-10 17 15,9-6-16-15,4-4-7 16,5-6-3-16,-2-3-2 16,-8-3-152-16</inkml:trace>
  <inkml:trace contextRef="#ctx0" brushRef="#br0" timeOffset="222169.5576">11955 11062 570 0,'0'0'19'0,"0"0"-22"16,0 0 3-16,-2 42 6 0,2-18 4 16,0 4-2-1,2 7-5-15,2 4-3 0,2 2-2 16,-2-1 0-1,0-4-1-15,1-7 1 0,-4-6 0 16,3-10 2 0,-2-5 0-16,-2-6 0 0,0 0 1 15,0-2 5-15,0 0 28 16,-5-2-27-16,0-3-6 16,-5 0-1-16,0 0 0 15,-2 0 0-15,-3 0-1 16,3 2 1-16,0-2 0 15,2 3 1-15,2-1-1 0,6 0 2 16,2 0-3-16,0-1 0 16,13-1 1-16,4-1 0 15,6-1 2-15,3 0-1 16,4 1-1-16,-1 0 1 0,-1 3 4 16,-5 2 7-16,-6 1-7 15,-5 0-2-15,-8 2-2 16,-4 6 0-16,-7 3 6 15,-11 1-1-15,-2 1-5 16,-3 2 1-16,-1 0 0 16,3 1-2-16,4-3 0 0,6-2-6 15,2-5-118-15,3-3-415 0</inkml:trace>
  <inkml:trace contextRef="#ctx0" brushRef="#br0" timeOffset="222539.4514">11779 11724 474 0,'0'0'46'0,"0"0"4"0,0 0-14 15,0 0 26-15,0 0-34 16,0 0-24-16,0 0-2 0,0 0 0 15,40 35-2 1,-24-16 1-16,-2 3-1 16,1 3 1-16,-5-1-35 15,-5-2-91-15,-1-4-240 16</inkml:trace>
  <inkml:trace contextRef="#ctx0" brushRef="#br0" timeOffset="222732.1507">12024 11708 700 0,'0'0'10'0,"0"0"-16"16,-12 37 7-16,7-15 0 16,-4 7 0-16,0 8 0 15,-2 5-2-15,-2 2-67 16,1 1-82-16,-1-6-159 15</inkml:trace>
  <inkml:trace contextRef="#ctx0" brushRef="#br0" timeOffset="223024.8033">12121 11922 648 0,'0'0'2'0,"0"0"-2"16,-18 48 1-16,6-23-3 16,0 4 3-16,-1 2-1 0,-1 0 1 15,4-3-1 1,5-6 0-16,2-5 0 0,3-7 1 16,1-8-3-16,11-2 4 15,3-6 7-15,6-6 5 16,3-3-8-16,2-1-3 15,2-1-2-15,-5 2 0 16,-3 2-2-16,-7 3 0 16,-7 2-89-16,-6 0-148 15</inkml:trace>
  <inkml:trace contextRef="#ctx0" brushRef="#br0" timeOffset="223241.4799">12145 11967 631 0,'0'0'57'16,"0"0"-49"-16,0 0-10 0,0 0 26 15,0 0 12 1,0 0-22-16,38 38-8 0,-24-14-6 16,3 5 4-16,-3 4-6 15,-2 2 5-15,-3-2-4 16,-2 0 1-16,-6-7-67 15,-1-9-66-15,-5-9-165 16</inkml:trace>
  <inkml:trace contextRef="#ctx0" brushRef="#br0" timeOffset="224089.6282">12600 11026 495 0,'0'0'19'0,"0"0"29"0,0 0-30 15,0 0 4 1,0 0-26-16,0 0 6 0,5 49 0 15,7-17 0 1,2 4 2-16,2 5-5 0,-2 0 3 16,1-2-2-16,-4-5 4 15,-1-6-6-15,-3-8 3 16,-1-6-1-16,-5-8 15 16,-1-2-7-16,0-4 17 15,-5 0 0-15,-5 0-17 0,-3-6-11 16,-1-1 6-16,-1 1-3 15,-1 1 1-15,0 0-2 16,1 0 2-16,3 2-2 16,2 0 2-16,1 1-1 15,5-3 0-15,2 2-1 16,2-4 1-16,9 2 1 0,9-3-1 16,6-1 0-16,6 0 0 15,5 2 0-15,-2 0 1 0,-1 1 0 16,-5 4 3-1,-5 2-4-15,-9 0 1 16,-9 0 0-16,-4 8 0 0,-1 0 5 16,-12 1 0-16,-2-1-3 15,-4 1-1-15,1 2 1 16,0-1-3-16,1 3 1 16,1 2-5-16,3-1-66 0,-2 0-199 15</inkml:trace>
  <inkml:trace contextRef="#ctx0" brushRef="#br0" timeOffset="224369.867">12493 11599 445 0,'0'0'213'16,"0"0"-200"-16,0 0-7 15,0 0 6-15,0 0 22 16,0 0-17-16,0 0-15 16,33 33-1-16,-21-12 0 15,3 3-1-15,-5 2 0 16,2-3-2-16,-2-1-58 15,-3-6-55-15,-2-4-75 16</inkml:trace>
  <inkml:trace contextRef="#ctx0" brushRef="#br0" timeOffset="224606.7734">12768 11586 685 0,'0'0'31'0,"0"0"-24"16,0 0-6-16,0 0 12 16,0 0 6-16,-7 29-16 0,5-5-3 0,-1 4 0 15,1 4 0 1,0 4 0-16,-1 0-2 0,-1-2 0 16,0-1-31-1,2-3-42-15,1-6-38 16,-1-7-37-16,2-8-85 15</inkml:trace>
  <inkml:trace contextRef="#ctx0" brushRef="#br0" timeOffset="225014.2906">12872 11736 651 0,'0'0'25'16,"0"0"-15"-16,0 0-10 0,0 0 17 15,0 0-9 1,-10 33-8-16,23-18-1 16,5 0 1-16,6 1-1 15,-2 2 1-15,0 4-1 0,-2 1 1 16,-4 3 1-16,-7 1-1 16,-6 0 1-16,-3-2-1 15,-9-1 0-15,-8-4 3 16,-4-5-2-16,0-2 0 15,4-4 0-15,0-4-1 0,6-5 0 16,5 0 1-16,5-9-2 16,1-9-4-16,8-3 0 15,7-8 3-15,4-3 1 0,4-4-2 16,-3 0-3-16,-1 2 0 16,-5 4 5-16,-7 6 0 15,-5 5 2 1,-2 5 1-16,-7 3 2 0,-5 4-1 15,-4 3-1-15,0 0-2 16,-2 4-5-16,-2-2-87 16,0-1-196-16</inkml:trace>
  <inkml:trace contextRef="#ctx0" brushRef="#br0" timeOffset="225855.3213">13562 10976 519 0,'0'0'64'0,"0"0"-33"15,0 0 1 1,0 0 20-16,0 0-24 0,0 0-20 15,-14 34-6 1,14-2-2-16,0 8 0 16,7 4-3-16,2 3 2 0,-1 2 0 15,1-4 1-15,0-7 1 16,-3-4-1-16,-2-9-1 16,-2-9 2-16,0-7-1 15,-2-4 2-15,0-5-1 0,-3 0 5 16,-4 0-4-16,-3-5-1 15,-5-3-1-15,0 1 0 16,-4-1-1-16,0 2 1 16,0 0 0-16,4 1 0 15,-2 2 0-15,7 0 0 0,5 1 0 16,3-3 1-16,2 0-4 16,14-2-3-16,7-2 4 15,8 2-1-15,5-3 3 16,6 1 0-16,-5 2-1 15,-3 3 2-15,-5 4-1 16,-7 0 3-16,-9 0-2 16,-8 2-1-16,-3 3 0 0,0 2 7 15,-9-1 0-15,-4 4 4 16,-3-3-3-16,-4 7-5 16,-2-2-2-16,1 3-1 15,1 2-1-15,1-1-17 0,1-1-117 16,3-4-258-16</inkml:trace>
  <inkml:trace contextRef="#ctx0" brushRef="#br0" timeOffset="226120.3733">13376 11680 693 0,'0'0'17'0,"0"0"-18"15,0 0-3 1,0 0 26-16,0 0-17 16,34 16-4-16,-24 2 1 15,1 4-1-15,-1 1 0 16,-1 0-4-16,-4-1-51 15,-3-4-55-15,0-7-102 16</inkml:trace>
  <inkml:trace contextRef="#ctx0" brushRef="#br0" timeOffset="226352.5854">13628 11595 274 0,'0'0'458'0,"0"0"-447"16,0 0-22-16,0 0 13 16,2 27 8-16,-2-4 1 15,0 7-7-15,0 6-4 0,0 5 1 16,-4 7-1-16,-6 1 1 16,1 2-2-16,-2-3-50 15,-1-4-47-15,0-8 1 16,2-9-21-16,2-8-67 15</inkml:trace>
  <inkml:trace contextRef="#ctx0" brushRef="#br0" timeOffset="226593.0186">13741 11825 736 0,'0'0'1'15,"0"0"-2"1,-7 30-1-16,4-13 1 16,3 3 9-16,0 4-12 0,0 4 11 0,3 3-14 15,3 5 14 1,-1-2-11-16,0 1 7 16,-3-4-31-16,-2-4-76 15,0-9-35-15,-2-7-108 16</inkml:trace>
  <inkml:trace contextRef="#ctx0" brushRef="#br0" timeOffset="226937.6523">13836 11868 711 0,'0'0'5'0,"0"0"9"16,0 0-18-16,0 0 37 0,0 0-22 15,1 46-5 1,4-23-7-16,3 4 4 16,1 3-5-16,1-1 5 0,4 0-5 15,-3-3 6-15,3-3-7 16,1-6 4-16,1-6-5 16,1-7 5-16,-1-4-3 15,0-3 3-15,-4-7-2 16,-1-4 1-16,-4 0 0 15,-4-2-1-15,-3 3-7 0,-1 3 5 16,-9 2 0-16,-2 4-8 16,-3 4 6-16,1 0 2 0,1 2-1 15,2 6-1-15,0 0-41 16,3-2-78-16,1-2-170 16</inkml:trace>
  <inkml:trace contextRef="#ctx0" brushRef="#br0" timeOffset="227813.4649">14521 11009 231 0,'0'0'360'15,"0"0"-344"-15,0 0 21 0,-3-28 3 16,3 28 2 0,0 4-19-16,0 10-26 0,6 11-2 15,1 6 4 1,1 11-2-16,1 9 5 15,1 3-2-15,0 3 2 16,0-4-2-16,0-6 3 0,0-9-4 16,-1-9 3-16,-3-10-3 15,-1-9 3-15,-1-5-3 16,-1-3 3-16,-3-2-2 16,0 0 5-16,-4-3-2 15,-5-4-1-15,-3 0-4 16,-2-2 2-16,-3 0-1 0,-1 1 1 15,3 1-1-15,-1-1 2 16,2 3-1-16,4 0 0 16,3 2 0-16,4 1 1 15,3-1-2-15,2-1 0 16,11 0-5-16,6-2 4 0,7 0 0 16,6-2 1-16,3 1 2 15,0 1-2-15,-1 2 1 16,-4 2 1-16,-9 2 0 15,-5 0 0-15,-8 0-1 0,-6 6-1 16,-3 2 3-16,-12 3 2 16,-6-1-2-16,-2 3-1 15,-2-1 0-15,-1 1-2 16,4 0-38-16,0-3-121 16,4-3-383-16</inkml:trace>
  <inkml:trace contextRef="#ctx0" brushRef="#br0" timeOffset="228175.5603">14437 11617 549 0,'0'0'23'16,"0"0"23"-1,0 0-27-15,0 0 33 0,0 0-32 16,0 0-3-1,0 0-17-15,18 46 7 16,-9-21-11-16,1 3 9 16,-1 1-9-16,1-2 8 15,-2-3-25-15,1-5-65 0,-1-6-57 16,0-8-126-16</inkml:trace>
  <inkml:trace contextRef="#ctx0" brushRef="#br0" timeOffset="228416.4043">14706 11591 700 0,'0'0'-4'16,"0"0"3"-16,-7 31-5 0,1-9 13 16,2 7-8-1,-5 5 7-15,0 8-6 16,-1 8 2-16,-1 4-2 15,-4 4 2-15,0 3 0 16,2-5-2-16,-2-5 1 0,1-9-38 16,4-8-4-16,0-10-18 15,5-8-45-15,0-11-119 16</inkml:trace>
  <inkml:trace contextRef="#ctx0" brushRef="#br0" timeOffset="228672.428">14803 11812 729 0,'0'0'1'0,"0"0"1"0,0 0-8 16,0 0 24-1,0 0-2-15,-5 41-4 0,3-13-12 16,2 6 4-1,0 6-7-15,0 5 7 0,0 3-8 16,0-2 8 0,2-1-6-16,3-4 4 0,-3-8-34 15,0-8-20-15,-1-12-51 0,-1-5-174 16</inkml:trace>
  <inkml:trace contextRef="#ctx0" brushRef="#br0" timeOffset="229104.4056">14999 11806 580 0,'0'0'4'0,"0"0"26"16,0 0-2-16,0 0 29 15,0 0-22-15,0 0-23 16,0 0 6-16,2 40-10 16,-9-8-4-16,0 3-3 15,0 4 1-15,2 4-2 16,2 3-1-16,2-1 2 16,1-2-1-16,3-5 2 0,8-7-3 15,3-8 3-15,3-9-4 16,1-9 2-16,1-5 1 15,0-6-1-15,-2-9 1 16,-2-4 0-16,-1-4-1 0,-4-1 1 16,-4 0-2-16,-5 1 0 0,-1 1 2 15,-1 6-1 1,-10 3 0-16,-4 9 1 16,0 4-1-16,-5 2-1 15,-1 14 1-15,-4 6-2 16,-1 3 2-16,-2 1-67 0,-3-2-160 15</inkml:trace>
  <inkml:trace contextRef="#ctx0" brushRef="#br0" timeOffset="235152.5207">16250 13052 202 0,'-2'2'239'15,"0"-2"-230"-15,2 2-8 0,0-1 1 16,9 0 29-16,5-1-11 16,6 0-8-16,4 0 3 15,7-4 0-15,0-2 1 0,2 2 2 16,-3 0-1-1,-2 0-9-15,-5 2-7 0,-6 2 0 16,-7 0-2-16,-7 0-43 16,-3 0-86-16,-5 0-136 15</inkml:trace>
  <inkml:trace contextRef="#ctx0" brushRef="#br0" timeOffset="235345.5669">16310 13186 513 0,'0'0'23'16,"0"0"-22"-16,30-5 2 0,-5-2 60 15,6-1-17 1,5-3-30-16,1 2-8 16,5 1-4-16,-3 2-4 15,-6-2 0-15,-8 1-44 16,-11-5-350-16</inkml:trace>
  <inkml:trace contextRef="#ctx0" brushRef="#br0" timeOffset="237012.705">11307 13143 478 0,'0'-1'42'0,"0"1"-26"16,-1 0-14-16,-1 7 8 16,2 9 23-16,0 5-3 0,4 10-16 15,4 9-8-15,4 10 2 16,-2 9 1-16,2 0-5 16,0-2-2-16,-2-7-3 0,0-7-1 15,-4-11 0 1,1-9 2-16,-2-6 0 0,-1-6-3 15,0-6-67 1,-1-5-137-16</inkml:trace>
  <inkml:trace contextRef="#ctx0" brushRef="#br0" timeOffset="237228.1712">11522 13462 661 0,'0'0'5'0,"0"0"-9"0,0 0 11 15,29-20 46-15,-9 8-25 16,2 1-23-16,6-3-4 16,4 1-2-16,0 2 0 15,1 0-1-15,-6-2-68 16,-3-2-147-16</inkml:trace>
  <inkml:trace contextRef="#ctx0" brushRef="#br0" timeOffset="237522.3909">11965 13040 634 0,'0'0'8'0,"0"0"-7"15,0 0-4-15,0 0 6 16,0 0 12-16,3 47-9 16,7-19-6-16,1 7 1 15,2 5-1-15,0 7 0 16,-1 3 0-16,-1-3 0 15,1-5-3-15,-2-7-9 16,-3-8-73-16,-2-10 52 0,-4-8-54 16,-1-6-289-16</inkml:trace>
  <inkml:trace contextRef="#ctx0" brushRef="#br0" timeOffset="237877.2948">11911 13181 536 0,'0'0'3'16,"-1"-46"10"-16,2 23-10 0,11 0 29 15,6 1 12-15,4-1-17 16,1 5-20-16,3 4-3 16,0 5-4-16,-2 7 3 0,-3 2-5 15,-4 5 3 1,-7 13-3-16,-6 7 1 16,-4 6 2-16,-4 6 2 15,-6-1-4-15,-3-1-17 0,2-4 17 16,2-8-14-16,3-4-6 15,4-9-37-15,2-5-56 16,0-5-283-16</inkml:trace>
  <inkml:trace contextRef="#ctx0" brushRef="#br0" timeOffset="238193.0076">12209 13251 667 0,'0'0'7'0,"0"0"-12"16,0 0 8-16,0 0 31 0,0 0-30 16,0 0-3-1,26 36 0-15,-14-19 0 0,1 7-1 16,2 4 0-16,-5 2 0 16,-2-4-2-16,-1-4 1 15,-3-4 0-15,-1-9 1 16,-3-9 2-16,0-4 30 15,-2-7-13-15,-2-6-2 16,2-7 3-16,1-2-10 16,1-3-5-16,0 0-3 15,0-3-2-15,6 0-1 0,-1-1-5 16,1-2-69-16,-2-4-80 16,1-3-127-16</inkml:trace>
  <inkml:trace contextRef="#ctx0" brushRef="#br0" timeOffset="238450.8042">12453 12776 606 0,'0'0'9'0,"0"0"11"16,0 0 1-1,-25 29 27-15,20-3-28 0,3 9-10 16,0 16-4-1,2 11-5-15,2 11-1 16,8 7 0-16,4 4 1 16,3-4-1-16,4-7-2 0,-1-13 1 15,3-16-2-15,1-11 1 16,1-13 1-16,-3-11-1 16,1-9-15-16,-5-8-126 15,-4-11-319-15</inkml:trace>
  <inkml:trace contextRef="#ctx0" brushRef="#br0" timeOffset="238952.7845">12712 12884 515 0,'0'0'9'15,"0"0"26"1,0 0 10-16,0 0 8 0,0 0-20 16,-29 8-20-1,27 12-9-15,2 7-4 0,8 9 0 16,4 11-1-16,6 6 0 15,-1 5 1-15,1 5-1 16,-3-4 2-16,-3-7-1 16,-3-8 0-16,-6-9-1 15,-3-9 1-15,0-6 0 16,-10-4 0-16,-4-5-7 16,-1-4-104-16,-4-6-42 0,1-1-274 15</inkml:trace>
  <inkml:trace contextRef="#ctx0" brushRef="#br0" timeOffset="239120.7508">12629 13229 548 0,'0'0'2'0,"38"-35"-2"16,-13 17 4-1,6-2 36-15,4-2-15 16,0 3-21-16,-1 3-6 0,-1 2 2 15,-8 2-39-15,-5 0-158 16</inkml:trace>
  <inkml:trace contextRef="#ctx0" brushRef="#br0" timeOffset="239414.7516">13039 12788 608 0,'0'0'13'0,"0"0"8"0,0 0-5 16,-37-5 26-16,25 18-18 0,1 5-13 15,1 7-9 1,2 10 0-16,5 10-2 0,3 10-2 16,0 10 4-1,11 5-5-15,2 2 2 16,5-4 0-16,6-10 0 0,1-10-2 15,1-15 2-15,2-12 0 16,-3-8 0-16,-3-7-2 16,-5-6-36-16,-7 0-85 15,-5-12-161-15</inkml:trace>
  <inkml:trace contextRef="#ctx0" brushRef="#br0" timeOffset="239617.7827">13110 13084 596 0,'0'0'23'0,"0"0"-30"15,35-5 6-15,-15 5 6 16,2 5 13-16,5 3-10 16,-3 5-6-16,-1 2 0 15,-1 3-2-15,-5 3-2 16,-6-3-3-16,-6-4-128 15,-5-5-259-15</inkml:trace>
  <inkml:trace contextRef="#ctx0" brushRef="#br0" timeOffset="239833.2602">13245 12963 631 0,'0'0'5'0,"0"0"7"16,0 0-16-16,0 0 7 16,-14 38 8-16,12-8-5 15,1 8-5-15,0 4-2 16,-1 3 0-16,2-2-4 16,-3-5-45-16,0-7-40 0,0-11-51 15,-1-8-196-15</inkml:trace>
  <inkml:trace contextRef="#ctx0" brushRef="#br0" timeOffset="240110.0889">13248 12838 685 0,'0'0'5'15,"0"0"-15"-15,0 0 11 16,42 5 5-16,-22 6 10 0,-2 6-9 16,-1 6-3-16,-2 10-3 0,-2 10 1 15,-3 11 0 1,-5 9-1 0,-5 6-1-16,0 2 1 0,0-4-2 15,-5-10-1-15,0-11-34 16,-1-14-47-16,2-12-16 15,0-17-71-15</inkml:trace>
  <inkml:trace contextRef="#ctx0" brushRef="#br0" timeOffset="240422.4671">13717 12952 522 0,'0'0'145'0,"0"0"-148"15,0 0 12-15,-38-6 11 0,22 13 10 16,1 8-26-16,-4 3-1 16,6 7-2-16,4 4 0 15,2 8-5-15,4 1 4 16,3 3 1-16,4-4-1 15,6-4-1-15,5-7-1 16,4-9 2-16,0-6 0 0,5-7 0 16,-1-3 0-16,-3-1-3 15,1-3-1-15,-10-7-54 16,-4-5-104-16,-7-1-228 0</inkml:trace>
  <inkml:trace contextRef="#ctx0" brushRef="#br0" timeOffset="240603.7611">13659 13171 524 0,'0'0'10'0,"0"0"-12"15,31-8 5 1,-14 1 35-16,6 0 3 16,1-1-30-16,1-2-9 15,2-1-2-15,-1-4-5 0,-4-4-137 16,0-3-263-16</inkml:trace>
  <inkml:trace contextRef="#ctx0" brushRef="#br0" timeOffset="241052.5443">13986 12754 616 0,'0'0'9'0,"-31"-8"13"16,14 8 11-16,3 1 7 0,4 9-25 15,2 3-9 1,3 5-6-16,5 2-1 0,3 1 0 16,7 4-1-16,2 3 2 0,0 4 0 15,-2 3 0 1,-3 5-1-16,-6 2 1 16,-1 0 0-16,-4-7-1 15,-7-5-1-15,0-5 0 16,-1-11 3-16,2-5-1 0,5-5 0 15,-2-1 1-15,4-2 0 16,1-1-1-16,2 0 0 16,0 0-1-16,2 0 0 0,3 0 0 15,4 4 0-15,0 6 0 16,1 4-1 0,0 5 2-16,0 5-1 0,0 3 1 15,-1 4-2-15,-1 1-1 16,-1-1-1-16,1-2 0 0,-3-2-1 15,2-6 3 1,0-7 0-16,0-3 2 16,0-6 0-16,0-1-2 0,2-5 0 15,-2 1 1-15,1-6-5 16,-2-9-68-16,-2-3-83 16</inkml:trace>
  <inkml:trace contextRef="#ctx0" brushRef="#br0" timeOffset="241275.8854">14207 12920 721 0,'0'0'9'16,"0"0"-19"-16,0 0 16 0,0 0-10 15,-10 43 19 1,12-22-7-16,2 6-5 0,0 6-2 15,-1 2-2 1,1 3 0-16,-2-1-1 0,-2-5-17 16,0-7-137-16,0-10-157 15</inkml:trace>
  <inkml:trace contextRef="#ctx0" brushRef="#br0" timeOffset="241446.4408">14331 13141 591 0,'0'0'3'16,"0"0"-1"-16,0 0-2 0,2 38 1 15,2-18 2-15,-1 2-2 0,-3 5 0 16,0 1-3 0,-7-1-66-16,-4-4-96 15</inkml:trace>
  <inkml:trace contextRef="#ctx0" brushRef="#br0" timeOffset="241754.7018">14479 12981 664 0,'0'0'9'15,"0"0"-9"-15,0 0-3 0,0 0 7 16,0 0 12 0,0 0-4-16,27 30-12 15,-27-7 5-15,0 7-7 0,0 1 5 16,-2 1-5-16,2-4 4 16,0-4-2-16,3-7 0 15,8-6-1-15,7-8 2 16,2-3 0-16,5-2-1 15,3-7-1-15,0-4-12 0,-7-2-141 16,-2-3-235-16</inkml:trace>
  <inkml:trace contextRef="#ctx0" brushRef="#br0" timeOffset="241945.1573">14727 13118 629 0,'0'0'-2'0,"0"0"2"15,-4 43 0-15,4-20 0 0,0 1 16 16,0 2-3 0,-1 5-11-16,-4 0-2 0,0-1 0 15,-4-5-1-15,-1-3-1 16,-1-8-6-16,-1-10-71 16,-3-4-25-16,1-15-321 15</inkml:trace>
  <inkml:trace contextRef="#ctx0" brushRef="#br0" timeOffset="242330.6773">14859 12874 723 0,'0'0'3'15,"0"0"4"-15,0 0-17 16,0 0 15-16,0 0-7 0,0 0 3 15,0 0-6-15,0 0 9 16,20 33-9-16,-16-14 3 16,-2 1-29-16,0-1 26 15,1 0-13-15,2-4-7 16,-3-3 18-16,4-3 9 16,1-3-3-16,2 1 3 15,1 0-2-15,-1 1 1 16,1 1-1-16,-1 3 0 0,-2 1 0 15,-1 2 0-15,-2 0 0 16,-3 1 0-16,-1-2 0 16,0-2 1-16,-5-1 0 15,-4-3 2-15,0-2-1 0,2-4 2 16,-1 1-3-16,1-2-1 0,4-1-1 16,1-2-77-1,2-8-134-15</inkml:trace>
  <inkml:trace contextRef="#ctx0" brushRef="#br0" timeOffset="242532.4218">15179 13073 653 0,'0'0'-2'0,"0"0"4"0,8 35 5 15,-8-15 26 1,0 1-28-16,-11 5-3 0,-5 1-1 15,-3 0-2 1,-1 1 2-16,-3-6-9 16,4-8-79-16,1-9-35 0,4-5-144 15</inkml:trace>
  <inkml:trace contextRef="#ctx0" brushRef="#br0" timeOffset="242785.7825">15320 12930 650 0,'0'0'-3'0,"0"0"2"16,0 28 1-16,-1-11-2 16,-5 6 6-16,0 1-5 0,2 3 2 15,2-2-1 1,2-4 0-16,6-6-2 15,7-6 3-15,5-7-1 16,3-2 3-16,2-6 1 0,-2-7-3 16,-3-4-3-16,-6-3-113 15,-10-5-263 1</inkml:trace>
  <inkml:trace contextRef="#ctx0" brushRef="#br0" timeOffset="243013.65">15341 12959 639 0,'0'0'15'0,"0"0"-15"15,8 31 1-15,4-13 7 0,1 6 27 16,4 3-21 0,0 2-8-16,1 5-4 0,-1 2-1 15,-3-1-1 1,-2-5 0-16,-5-5 1 15,-4-5-2-15,-3-6 0 16,0-9-16-16,-6-5-101 16,-2-7-116-16</inkml:trace>
  <inkml:trace contextRef="#ctx0" brushRef="#br0" timeOffset="243483.4691">15495 12793 722 0,'0'0'-7'0,"27"-3"6"15,-14 3 0-15,3 6 6 0,2 4 10 16,-6 3-11 0,-2 4 3-16,-1 1-12 0,-3 4 10 15,-5 1-14 1,-1 1 14-16,0 0-13 15,-4-1 13-15,1-3-12 0,2-2 9 16,1-5-6-16,1-4 8 16,8-3-9-16,1 0 9 15,1 1-7-15,0 1 7 16,0 2-7-16,0 3 6 16,-2 2-6-16,0 2 6 0,-3 1-5 15,0 1 4-15,2 1-5 16,1 1 5-16,-2 1-4 15,3 0 5-15,3-1-5 16,-2-1 3-16,0 1-2 16,-4-1 2-16,1-2-2 15,-2 2 2-15,-4-1-2 0,-2 0 1 16,0-2-1-16,-3-5 2 16,-4-1-2-16,-1-4 1 15,3-2-1-15,-3-5-3 16,1 0-32-16,0 0-32 15,-2-12-84-15</inkml:trace>
  <inkml:trace contextRef="#ctx0" brushRef="#br0" timeOffset="243832.5572">15711 12536 709 0,'0'0'4'0,"0"0"1"16,0 0-8-16,0 0-2 15,29 11 12-15,10 13 23 16,11 5-5-16,10 10-13 15,6 10-7-15,-1 7-2 16,-10 9-3-16,-11 11 2 16,-15 10 4-16,-17 12-8 15,-12 6 3-15,-6 6 0 16,-12 2 0-16,-3-7 0 0,-5-11-2 16,-1-13-19-16,-7-13-80 15,-6-14-114-15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6832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0bca0c0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0bca0c0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0e6cdcfa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0e6cdcfa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121a526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121a526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0bca0c0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0bca0c0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0bca0c0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0bca0c0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0bca0c0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0bca0c0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0e6cdcfa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0e6cdcfa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0e6cdcf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0e6cdcfa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0e6cdcf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0e6cdcf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0e6cdcf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0e6cdcf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0e6cdcfa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0e6cdcfa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random variable: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 and meteorites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</a:t>
            </a:r>
            <a:r>
              <a:rPr lang="en" dirty="0" smtClean="0"/>
              <a:t>x </a:t>
            </a:r>
            <a:r>
              <a:rPr lang="en" dirty="0"/>
              <a:t>for x &lt; 5,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Let X ~ Geometric(0.5) and f(x) =   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		</a:t>
            </a:r>
            <a:r>
              <a:rPr lang="en" dirty="0" smtClean="0"/>
              <a:t>5 </a:t>
            </a:r>
            <a:r>
              <a:rPr lang="en" dirty="0"/>
              <a:t>for x ≥ 5.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Find range and distribution of f(X).</a:t>
            </a:r>
            <a:endParaRPr dirty="0"/>
          </a:p>
        </p:txBody>
      </p:sp>
      <p:sp>
        <p:nvSpPr>
          <p:cNvPr id="288" name="Google Shape;288;p49"/>
          <p:cNvSpPr/>
          <p:nvPr/>
        </p:nvSpPr>
        <p:spPr>
          <a:xfrm>
            <a:off x="3826675" y="1238675"/>
            <a:ext cx="212400" cy="1285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96120" y="511200"/>
              <a:ext cx="7905960" cy="4622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320" y="499680"/>
                <a:ext cx="7928640" cy="464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case</a:t>
            </a:r>
            <a:endParaRPr/>
          </a:p>
        </p:txBody>
      </p:sp>
      <p:sp>
        <p:nvSpPr>
          <p:cNvPr id="294" name="Google Shape;29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X: random variable with PMF f</a:t>
            </a:r>
            <a:r>
              <a:rPr lang="en" baseline="-25000" dirty="0"/>
              <a:t>X</a:t>
            </a:r>
            <a:r>
              <a:rPr lang="en" dirty="0"/>
              <a:t>(t)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f(X): random variable whose PMF is given as follows.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f</a:t>
            </a:r>
            <a:r>
              <a:rPr lang="en" baseline="-25000" dirty="0"/>
              <a:t>f(X)</a:t>
            </a:r>
            <a:r>
              <a:rPr lang="en" dirty="0"/>
              <a:t>(a) = P(f(X) = a) = P(X ∈ {t: f(t) = a})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	</a:t>
            </a:r>
            <a:r>
              <a:rPr lang="en" dirty="0" smtClean="0"/>
              <a:t>   = </a:t>
            </a:r>
            <a:r>
              <a:rPr lang="en" dirty="0"/>
              <a:t>∑</a:t>
            </a:r>
            <a:r>
              <a:rPr lang="en" baseline="-25000" dirty="0"/>
              <a:t>t: f(t) = a</a:t>
            </a:r>
            <a:r>
              <a:rPr lang="en" dirty="0"/>
              <a:t> f</a:t>
            </a:r>
            <a:r>
              <a:rPr lang="en" baseline="-25000" dirty="0"/>
              <a:t>X</a:t>
            </a:r>
            <a:r>
              <a:rPr lang="en" dirty="0"/>
              <a:t>(t)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PMF of f(X) can be found using PMF of X.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occurring over a period of time</a:t>
            </a:r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Arrival of a person to a booking counter queue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Arrival of a visitor to a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Emission of a particle by radioactive decay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meteorite entering earth’s atmosphere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common to above examples?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Arrival rate: can be assumed to be constant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one arrival, the time for next arrival can be assumed to be independent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Under above assumptions, the number of arrivals in a fixed period of time becomes a Poisson random variable.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Radioactive decay</a:t>
            </a:r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187750" y="1152475"/>
            <a:ext cx="8644500" cy="3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 2608 time intervals of 7.5 seconds each, emission of alpha particles is as follows: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#particles →      0	    </a:t>
            </a:r>
            <a:r>
              <a:rPr lang="en" sz="1600" dirty="0" smtClean="0"/>
              <a:t>1</a:t>
            </a:r>
            <a:r>
              <a:rPr lang="en" sz="1600" dirty="0"/>
              <a:t> </a:t>
            </a:r>
            <a:r>
              <a:rPr lang="en" sz="1600" dirty="0" smtClean="0"/>
              <a:t>        2         3</a:t>
            </a:r>
            <a:r>
              <a:rPr lang="en" sz="1600" dirty="0"/>
              <a:t>	  </a:t>
            </a:r>
            <a:r>
              <a:rPr lang="en" sz="1600" dirty="0" smtClean="0"/>
              <a:t>  4         5         6 </a:t>
            </a:r>
            <a:r>
              <a:rPr lang="en" sz="1600" dirty="0"/>
              <a:t>	 </a:t>
            </a:r>
            <a:r>
              <a:rPr lang="en" sz="1600" dirty="0" smtClean="0"/>
              <a:t>    7        8            9      10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#times	→     57	</a:t>
            </a:r>
            <a:r>
              <a:rPr lang="en" sz="1600" dirty="0" smtClean="0"/>
              <a:t>203</a:t>
            </a:r>
            <a:r>
              <a:rPr lang="en" sz="1600" dirty="0"/>
              <a:t> </a:t>
            </a:r>
            <a:r>
              <a:rPr lang="en" sz="1600" dirty="0" smtClean="0"/>
              <a:t>    383     </a:t>
            </a:r>
            <a:r>
              <a:rPr lang="en" sz="1600" dirty="0"/>
              <a:t>525     532     408     273     139       45         27      16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fraction	→0.022  0.078  0.147  0.201  0.204  0.156  0.105  0.053  0.017  0.0104  0.0061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Emission rate = (total number of particles)/2608 = 3.8673 (λ of Poisson)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Time of next emission: independent of past</a:t>
            </a:r>
            <a:endParaRPr sz="16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Poisson model: Prob(#particles = k) = e</a:t>
            </a:r>
            <a:r>
              <a:rPr lang="en" sz="1600" baseline="30000" dirty="0"/>
              <a:t>-λ </a:t>
            </a:r>
            <a:r>
              <a:rPr lang="en" sz="1600" dirty="0"/>
              <a:t>λ</a:t>
            </a:r>
            <a:r>
              <a:rPr lang="en" sz="1600" baseline="30000" dirty="0"/>
              <a:t>k </a:t>
            </a:r>
            <a:r>
              <a:rPr lang="en" sz="1600" dirty="0"/>
              <a:t>/ k!</a:t>
            </a:r>
            <a:endParaRPr sz="16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Fraction (given above) should be close to probability under Poisson model.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fit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335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Fraction of times k particles are emitted fits the Poisson model closely</a:t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500" y="1170125"/>
            <a:ext cx="451408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Fireballs (meteorites entering atmosphere)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 276 months from 1994-2016, number of fireballs entering atmosphere is as follows: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#fireballs  →      </a:t>
            </a:r>
            <a:r>
              <a:rPr lang="en" sz="1400" dirty="0" smtClean="0"/>
              <a:t>0          1</a:t>
            </a:r>
            <a:r>
              <a:rPr lang="en" sz="1400" dirty="0"/>
              <a:t> </a:t>
            </a:r>
            <a:r>
              <a:rPr lang="en" sz="1400" dirty="0" smtClean="0"/>
              <a:t>         2          3</a:t>
            </a:r>
            <a:r>
              <a:rPr lang="en" sz="1400" dirty="0"/>
              <a:t> </a:t>
            </a:r>
            <a:r>
              <a:rPr lang="en" sz="1400" dirty="0" smtClean="0"/>
              <a:t>        4        5</a:t>
            </a:r>
            <a:r>
              <a:rPr lang="en" sz="1400" dirty="0"/>
              <a:t> </a:t>
            </a:r>
            <a:r>
              <a:rPr lang="en" sz="1400" dirty="0" smtClean="0"/>
              <a:t>        6 </a:t>
            </a:r>
            <a:r>
              <a:rPr lang="en" sz="1400" dirty="0"/>
              <a:t> </a:t>
            </a:r>
            <a:r>
              <a:rPr lang="en" sz="1400" dirty="0" smtClean="0"/>
              <a:t>         7          8      9</a:t>
            </a:r>
            <a:r>
              <a:rPr lang="en" sz="1400" dirty="0"/>
              <a:t>	    </a:t>
            </a:r>
            <a:r>
              <a:rPr lang="en" sz="1400" dirty="0" smtClean="0"/>
              <a:t>     </a:t>
            </a:r>
            <a:r>
              <a:rPr lang="en" sz="1400" dirty="0"/>
              <a:t>10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#</a:t>
            </a:r>
            <a:r>
              <a:rPr lang="en" sz="1400" dirty="0" smtClean="0"/>
              <a:t>times      →     </a:t>
            </a:r>
            <a:r>
              <a:rPr lang="en" sz="1400" dirty="0"/>
              <a:t>24       54     </a:t>
            </a:r>
            <a:r>
              <a:rPr lang="en" sz="1400" dirty="0" smtClean="0"/>
              <a:t>   </a:t>
            </a:r>
            <a:r>
              <a:rPr lang="en" sz="1400" dirty="0"/>
              <a:t>76        52       37      21         7           3          1      0           1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 dirty="0"/>
              <a:t>f</a:t>
            </a:r>
            <a:r>
              <a:rPr lang="en" sz="1400" dirty="0" smtClean="0"/>
              <a:t>raction     →  0.087  </a:t>
            </a:r>
            <a:r>
              <a:rPr lang="en" sz="1400" dirty="0"/>
              <a:t>0.196  0.275  0.188  0.134  0.076  0.025  0.0109  0.0036    </a:t>
            </a:r>
            <a:r>
              <a:rPr lang="en" sz="1400" dirty="0" smtClean="0"/>
              <a:t> 0    </a:t>
            </a:r>
            <a:r>
              <a:rPr lang="en" sz="1400" dirty="0"/>
              <a:t>0.0036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Arrival rate = (total number of fireballs) / 276 = 2.5217 (λ of Poisson)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Time of next </a:t>
            </a:r>
            <a:r>
              <a:rPr lang="en" sz="1400" dirty="0" smtClean="0"/>
              <a:t>arrival: </a:t>
            </a:r>
            <a:r>
              <a:rPr lang="en" sz="1400" dirty="0"/>
              <a:t>independent of past</a:t>
            </a:r>
            <a:endParaRPr sz="14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Poisson model: Prob</a:t>
            </a:r>
            <a:r>
              <a:rPr lang="en" sz="1400" dirty="0" smtClean="0"/>
              <a:t>(#fireballs </a:t>
            </a:r>
            <a:r>
              <a:rPr lang="en" sz="1400" dirty="0"/>
              <a:t>= k) = e</a:t>
            </a:r>
            <a:r>
              <a:rPr lang="en" sz="1400" baseline="30000" dirty="0"/>
              <a:t>-λ </a:t>
            </a:r>
            <a:r>
              <a:rPr lang="en" sz="1400" dirty="0"/>
              <a:t>λ</a:t>
            </a:r>
            <a:r>
              <a:rPr lang="en" sz="1400" baseline="30000" dirty="0"/>
              <a:t>k </a:t>
            </a:r>
            <a:r>
              <a:rPr lang="en" sz="1400" dirty="0"/>
              <a:t>/ k!</a:t>
            </a:r>
            <a:endParaRPr sz="1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/>
              <a:t>Fraction (given above) should be close to probability under Poisson model.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fit</a:t>
            </a:r>
            <a:endParaRPr/>
          </a:p>
        </p:txBody>
      </p:sp>
      <p:sp>
        <p:nvSpPr>
          <p:cNvPr id="263" name="Google Shape;263;p45"/>
          <p:cNvSpPr txBox="1">
            <a:spLocks noGrp="1"/>
          </p:cNvSpPr>
          <p:nvPr>
            <p:ph type="body" idx="1"/>
          </p:nvPr>
        </p:nvSpPr>
        <p:spPr>
          <a:xfrm>
            <a:off x="387900" y="1304875"/>
            <a:ext cx="335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Fraction of times k metoerites enter fits the Poisson model closely</a:t>
            </a:r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900" y="1170125"/>
            <a:ext cx="451408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of one random variable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of a random variable</a:t>
            </a:r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X: a random variable with range T and PMF f</a:t>
            </a:r>
            <a:r>
              <a:rPr lang="en" baseline="-25000"/>
              <a:t>X</a:t>
            </a:r>
            <a:r>
              <a:rPr lang="en"/>
              <a:t>(t)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X: function from sample space to 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T: subset of real line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f(x) be a function from real line to real line.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f(X) can be seen as a composition of two functions.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So, f(X) is also a random variable in the same probability space.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X ~ Uniform({ -2, -1, 0, 1, 2 }) and f(x) = x</a:t>
            </a:r>
            <a:r>
              <a:rPr lang="en" baseline="30000"/>
              <a:t>2</a:t>
            </a:r>
            <a:r>
              <a:rPr lang="en"/>
              <a:t>. Find the range and PMF of f(X).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72880" y="921960"/>
              <a:ext cx="7675560" cy="422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4240" y="913320"/>
                <a:ext cx="7693920" cy="424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314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Dark</vt:lpstr>
      <vt:lpstr>Poisson random variable: Queues and meteorites</vt:lpstr>
      <vt:lpstr>Events occurring over a period of time</vt:lpstr>
      <vt:lpstr>Example: Radioactive decay</vt:lpstr>
      <vt:lpstr>Poisson fit</vt:lpstr>
      <vt:lpstr>Example: Fireballs (meteorites entering atmosphere)</vt:lpstr>
      <vt:lpstr>Poisson fit</vt:lpstr>
      <vt:lpstr>Functions of one random variable</vt:lpstr>
      <vt:lpstr>Functions of a random variable</vt:lpstr>
      <vt:lpstr>Example</vt:lpstr>
      <vt:lpstr>Example</vt:lpstr>
      <vt:lpstr>General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Discrete Random Variables</dc:title>
  <dc:creator>ankur</dc:creator>
  <cp:lastModifiedBy>ankur</cp:lastModifiedBy>
  <cp:revision>5</cp:revision>
  <dcterms:modified xsi:type="dcterms:W3CDTF">2021-05-06T07:09:58Z</dcterms:modified>
</cp:coreProperties>
</file>