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6.xml" ContentType="application/inkml+xml"/>
  <Override PartName="/ppt/notesSlides/notesSlide17.xml" ContentType="application/vnd.openxmlformats-officedocument.presentationml.notesSlide+xml"/>
  <Override PartName="/ppt/ink/ink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0437D2D-1353-48FF-9ACE-69416E824F6D}">
  <a:tblStyle styleId="{60437D2D-1353-48FF-9ACE-69416E824F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B8F651-9D37-470C-A58D-FEDDF86C89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4T09:37:50.35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15165 11719 290 0,'-2'0'68'0,"0"-1"-36"16,0 1-8-16,2-2 4 0,0 2-24 16,4 0-8-16,6-2 5 15,4 1 7-15,6-1 9 16,5 0 1-16,5-1-8 0,3 0 0 15,5-2-4 1,5 0 7-16,5-2 1 0,3 1-7 16,5-1 0-1,6-1-3-15,4 0-2 16,5 2 8-16,2-2-2 16,6 2 0-16,7 1-3 0,1 1 0 15,7-2-1-15,6 2 0 16,3 0-2-16,3 0 0 15,2-1-1-15,1 1 0 16,2 0 0-16,1 0 0 0,0 0 2 16,2-1 0-16,6 0 1 15,3 1 3-15,5-2 2 16,0 3-4-16,3-2-3 0,2 1 0 16,0 1-2-16,-3-2 2 15,-1 3-2-15,1-2 2 16,-2 1 1-16,0 1 4 15,-2 0 5-15,4 2-3 16,0 0-4-16,1-1-3 16,-1 1-1-16,4-1 1 15,-2 1 0-15,3 0-4 0,-3 0 4 16,-2 1-1-16,3 1 0 16,-5 0 0-16,-1 0 1 15,-1 1-1-15,1 0 0 16,-1-1-1-16,3 0 1 15,-4 1-1-15,3 0 0 0,-1 1 1 16,0-1-1-16,-2 1 1 16,0 0 0-16,1 2 0 15,2 1 2-15,-1 1-1 16,-3 1-1-16,2 0 0 0,-2 0 0 16,-3 0-2-16,-5-2 3 15,-6 0-4-15,-3-3 5 16,-4 2-3-16,-5-4-1 15,-6 0 11-15,-4 1 6 16,-3-2-11-16,-4 0-2 16,-4 0 1-16,-5-1-3 15,-5 0-1-15,-5 1 0 0,-5 0 0 16,-5-2 1-16,-9 1 0 16,-7 0-1-16,-6 1 1 15,-8-1-2-15,-5 0 2 16,-7 1 4-16,-3-1 7 15,-3 0-3-15,-2 0-3 0,-2 0 2 16,0 0-1-16,0 0-3 16,0 0-1-16,0 0-2 15,0 0 0-15,0 0 0 16,0 0 0-16,0 0 0 0,0 0 0 16,0 0 0-16,0 0 0 15,0 0 0-15,0 0 0 16,0 0-1-16,0 0 0 15,0-1 0-15,0-4 1 16,-1-2-1-16,-4-2-1 16,-1-1 1-16,-1 0-2 0,-1 0 0 15,-1 0-1-15,1 1 1 16,1 0 0-16,0 2 2 16,1 0 0-16,-2 1 1 15,2-1-2-15,-1 1 2 16,0-1-2-16,0 0 2 15,-1 1-2-15,-1-1 2 0,2 0-1 16,0 1 0-16,1 1 0 16,2 0-1-16,0 3 1 15,2 1 1-15,1 1-2 16,1 0 0-16,0 0-2 16,0 0 0-16,1 1 1 0,6 4 2 15,2 1 0-15,2 1-1 16,1 0 2-16,1 1-1 15,0 2 0-15,0 0 0 16,1 0-1-16,0 2 1 0,0-2 1 16,-4 1-2-16,-1-1 1 15,-4-2 0-15,0 1-1 16,-1-3 2-16,-1 0-2 16,0 0 1-16,-3-1 0 15,1 1-1-15,-1 1 1 0,0-1 0 16,0 1 1-16,0 0-1 15,0 0 0-15,0 1 0 16,-6 1 0-16,-5 2-1 16,-9 2-1-16,-14 6 0 15,-12 3-32-15,-16 6-77 16,-10 0-146-16</inkml:trace>
  <inkml:trace contextRef="#ctx0" brushRef="#br0" timeOffset="1084.1289">15309 11581 433 0,'0'0'55'0,"0"0"-25"16,-2 0-8-16,-1 0 20 15,2 0 4-15,-1 2-26 16,-2 2-14-16,1 3-5 15,-2 1-1-15,-5 5 1 16,-4 4-1-16,-4 2 4 16,-4 0-4-16,-6 0 1 15,-2-2 0-15,0-2 0 16,0 0 0-16,2-5 0 16,1 1 1-16,2-3-2 0,5 1 1 15,2 1-1-15,5-2 0 0,2-1 0 16,5-1-2-1,5 2 2-15,1-1-2 16,2-2-1-16,10 3 0 0,5-4 5 16,3 2 6-16,3 0 4 15,6 0 1-15,1 1-6 16,2 1 2-16,0 0 1 16,-2 2-2-16,-2 0-3 15,-3-2-3-15,-6 1 0 0,-5-1 1 16,-5-2-2-16,-3-1-1 15,-6 0 1-15,0 0 0 16,-9-5-26-16,1 0-235 16</inkml:trace>
  <inkml:trace contextRef="#ctx0" brushRef="#br0" timeOffset="2169.5265">23531 12104 123 0,'0'0'38'0,"0"0"-6"15,0 0-4-15,0 0 4 16,-33-21 13-16,27 16 8 0,-1-1 5 16,0-1 0-16,1 2-6 15,1 0 1-15,0-2 5 16,1 2-9-16,1 3-16 15,2-1-8-15,1 2-9 0,0 1-15 16,7 0-8 0,3 1 5-16,4 6 1 0,1 6 1 15,0 2 0 1,-2 6-1-16,-3 3 0 0,-5 4 0 16,-1 0 2-16,-2-3 0 15,-2-3-1-15,0-5 1 16,0-8-2-16,0-5 2 15,0-4 4-15,0 0 8 16,-1-6 32-16,-2-7-27 0,1-4-13 16,2-3 0-16,0-5-3 15,0 1-1-15,7-1-2 16,7 3 2-16,0 3-4 16,3 4 1-16,3 5-10 15,-3 4-58-15,0 2-74 16,-5 4-115-16</inkml:trace>
  <inkml:trace contextRef="#ctx0" brushRef="#br0" timeOffset="2608.2877">23681 12182 596 0,'0'0'-2'15,"0"0"-7"-15,0 0 20 16,0 0 33-16,0 0-17 16,38-2-9-16,-21-4-10 15,1 1-6-15,-1 0-2 16,-3-2 1-16,-3 3 0 16,-2-2-1-16,-2 2 1 15,-3-3 0-15,-3 1 2 16,-1 2 0-16,0-3-1 0,-1 2 0 15,-7 1 0-15,1 0 1 16,-3 2-2-16,0 2 1 16,0 0 0-16,0 3-1 15,2 6-2-15,0 3 0 16,2 3 1-16,0 1-1 0,4 0 0 16,2 1-1-16,0 1 2 15,2-3-2-15,5-2 0 16,3-1 0-16,1-3 0 15,2-2 0-15,1 0 0 0,3-2-3 16,1-3-24-16,0 0-49 16,1-1-14-16,-2-1-71 15,-1 0-40-15</inkml:trace>
  <inkml:trace contextRef="#ctx0" brushRef="#br0" timeOffset="3335.581">24059 12228 347 0,'0'0'49'15,"0"0"-14"-15,0 0-4 16,0 0 37-16,0 0-24 0,0 0-17 16,0 0-15-1,0 0 4-15,0 0-9 16,0 0-1-16,-7-23-7 16,-1 23 3-16,3 3-5 0,-2 1 3 15,1 2 1-15,2-2-3 16,1 2-1-16,3-3-6 15,0 0-10-15,0-1-1 16,0 0 7-16,4-2 1 16,3 0 6-16,-1 0 0 0,-1 0 6 15,-1 0-2-15,0 0 3 16,-3 0-2-16,0 0 2 16,0 3-3-16,1 2 1 15,1 0 2-15,1 1-1 16,4 1 0-16,-2-1 0 0,4 0-1 15,3-2-1-15,2-4 2 16,3 0 1-16,-1 0-1 16,3 0 1-16,0-6 1 15,-1-2 6-15,-1-2 5 16,-1-3-4-16,-1-5 0 0,-1-2 0 16,0-7-2-16,-1-4 0 15,-4 0 3-15,-1-2-3 16,-4 2 2-16,-4 1 20 15,-1 5-8-15,-4 2 2 16,-5 4-3-16,0 3-8 0,0 5-5 16,0 3 1-16,1 4-3 15,1 4-6-15,1 6-3 16,1 10 0-16,0 7 0 16,0 8 4-16,2 5 1 15,3 5-1-15,1 1 0 16,3-4 0-16,7-1-1 0,4-5-1 15,5-9 1-15,4-3-2 16,1-8-14-16,-4-7-77 0,-4-3-129 16</inkml:trace>
  <inkml:trace contextRef="#ctx0" brushRef="#br0" timeOffset="4058.3941">23600 12774 381 0,'0'0'144'16,"0"0"-140"-16,0 0 2 15,0 0 12-15,0 0 19 16,30-44-23-16,-17 23-10 0,4-5 4 16,0 0 14-1,-4-2 0-15,-1-1-5 16,-5 2 3-16,-2 0-12 15,-3 1-1-15,-2 1 0 0,0 2 8 16,-4 4-5-16,-3 3-6 16,1 4 7-16,-2 3 2 15,1 6-9-15,0 1-2 16,0 2-2-16,1 5-2 16,-1 9-1-16,-1 5 1 0,1 8 2 15,1 6-2-15,-1 7 0 16,0 4 2-16,3-1 2 0,2 2-2 15,2-4 1 1,0-6-1-16,4-8-1 0,6-9 1 16,3-6 0-16,2-7 0 15,1-5 0-15,0-1 1 16,-1-12 1-16,1-1-1 16,-3-4 0-16,0 0-1 15,-3 1 1-15,-3 4 0 16,0 2 0-16,-4 4-1 15,-1 4 1-15,0 2-1 0,-2 1 0 16,3 1-1-16,-3 6 0 16,3 3 1-16,1 2 0 15,3 3 0-15,1 0-1 16,1 0 1-16,3-2 0 0,0-1 0 16,-1-2 0-16,0-4-2 15,-3-2-4-15,-1-4-47 16,-5 0-24-16,0-4-35 15,-2-7-137-15</inkml:trace>
  <inkml:trace contextRef="#ctx0" brushRef="#br0" timeOffset="4214.9762">23828 12631 510 0,'0'0'29'0,"0"0"9"0,0 0-26 16,0 0-4-1,0 0-8-15,12-28-5 16,-4 25-61-16,1 3-190 16</inkml:trace>
  <inkml:trace contextRef="#ctx0" brushRef="#br0" timeOffset="4625.7796">23903 12696 500 0,'0'0'173'0,"0"0"-166"15,0 0-4-15,37 8 7 0,-20-3 17 16,1 3-21-16,-1 2-5 0,-2 3 1 16,-3 2-1-1,-1 0-1-15,-4 0 1 0,-2-2-1 16,-2-2 0-1,-1-5 0-15,0 0 0 16,-2-6 2-16,0 0 2 16,0-1 5-16,-2-7 18 15,-1-2-16-15,3-4 2 16,0 2-4-16,0-2-6 0,9 0-2 16,-1 3 0-16,2 4 0 15,-1 1-1-15,0 3 0 16,0 3-1-16,-1 0 1 0,1 6-2 0,-1 4 1 15,0 3 0 1,-1 4 1-16,1-1 0 16,0 2-1-16,-1-1 1 15,0-3-27-15,2-3-37 16,-1-5-55-16,-3-6-61 16</inkml:trace>
  <inkml:trace contextRef="#ctx0" brushRef="#br0" timeOffset="5006.8345">24224 12791 589 0,'0'0'-2'0,"0"0"-8"16,0 0 16-16,0 0 40 0,44-6-22 16,-19 2-17-1,2-2-3-15,2-1 3 16,-2 0 13-16,-2-1-2 0,-4-2-5 15,-4-1-6-15,-4-1-2 16,-4-1 1-16,-6 0-2 16,-1 3 2-16,-2 0 3 15,0 1-1-15,-5 3 6 16,-1 2-3-16,-2 3-6 16,-2 1-4-16,0 0-1 0,0 7-1 15,1 3 1-15,1 5-1 0,1 3 0 16,6 2 1-1,1 1 0-15,2 1 0 0,7-1 0 16,5-4-1-16,7-3 0 16,4-4 1-16,2-2 0 15,5-4 0-15,3-3-1 16,0-1-95-16,-3-6-193 16</inkml:trace>
  <inkml:trace contextRef="#ctx0" brushRef="#br0" timeOffset="11270.7114">16642 11515 78 0,'1'-2'257'15,"-1"0"-214"1,0 0-24-16,0 1 30 0,0 1 5 16,0-1-22-16,0 1-24 15,0 0-8-15,1 0-2 16,1 2 1-16,2 5 6 0,-2 3 14 16,2 4 1-16,2 5-9 15,-3 4 17-15,4 3-19 0,-4 0-4 31,2-3-3-31,-1 0-1 0,-1-5 0 0,2-5 0 16,-3-5 1 0,0-1 4-16,-1-3-1 15,0-2-2-15,1 2-1 16,-2-1-1-16,2-1-1 16,-1 2 0-16,-1-2-2 0,0-2-156 15</inkml:trace>
  <inkml:trace contextRef="#ctx0" brushRef="#br0" timeOffset="13068.5346">16442 11938 398 0,'-6'-2'42'16,"2"-1"-8"-16,0 2 8 0,2 0 3 16,1 1-4-1,1 0-11-15,0 0-23 0,2 0-8 16,6 5 0-1,5 3 2-15,3 4 2 0,2 3 0 16,3 4 5-16,0 5 11 16,-1 2 3-16,1 3-6 15,0 1-7-15,-2-3-3 16,0 0-3-16,-2-8-1 0,-3-1-2 16,-1-7 1-16,-6-4-1 15,0-3-1-15,-7-3 0 16,0-1 1-16,0 0-18 0,-7-1-82 15,-3-6-108 1</inkml:trace>
  <inkml:trace contextRef="#ctx0" brushRef="#br0" timeOffset="13366.1637">16640 11937 493 0,'0'0'16'0,"0"0"18"0,0 0-1 15,0 0 48 1,0 0-34-16,0 0-41 0,0 0-5 16,-35 42 0-1,19-17-1-15,-4 6 1 0,0 2-1 16,-1 0-1-16,1-1 0 15,0-1-1-15,2-4 2 16,3-5-2-16,2-3 0 16,5-6 0-16,3-4-41 15,5-6-40-15,0-3-51 0,5 0-197 16</inkml:trace>
  <inkml:trace contextRef="#ctx0" brushRef="#br0" timeOffset="13748.4443">16809 11909 523 0,'0'0'13'15,"0"0"15"1,0 0-7-16,0 0 54 0,0 0-45 16,0 0-27-16,0 0-3 15,-25 38 1-15,18-15 0 16,0 4-1-16,1 4-1 16,1 2 0-16,2 1 1 15,1 0 0-15,2-4 0 16,0-1 0-16,2-7 0 15,7-7-2-15,4-4 1 16,5-6 0-16,0-5 0 0,2 0 0 16,1-5-2-16,-4-3-3 15,0-6-109-15,-7 1-78 16</inkml:trace>
  <inkml:trace contextRef="#ctx0" brushRef="#br0" timeOffset="13978.1607">16908 12040 490 0,'0'0'67'0,"0"0"-36"16,0 0-21-16,0 0 19 16,0 0 16-16,0 0-33 15,0 0-10-15,30 41-2 0,-20-24 1 16,0 2-1-16,-3 0 0 15,0-1-3-15,-4-3-43 16,1-3-29-16,-3-3 9 16,-1-7-42-16,0-2-124 15</inkml:trace>
  <inkml:trace contextRef="#ctx0" brushRef="#br0" timeOffset="14235.3642">16997 11972 561 0,'0'0'12'0,"0"0"-11"0,30-2 27 16,-13 4 33-16,1 6-31 16,1 6-10-16,-2 5-7 15,-1 6-8-15,-6 7 1 16,-4 7 3-16,-4 1-4 15,-2 2-4-15,-4-3 1 16,-6-3-3-16,-2-8-4 16,0-10-39-16,-1-8-73 15,3-10-201-15</inkml:trace>
  <inkml:trace contextRef="#ctx0" brushRef="#br0" timeOffset="14781.9092">18097 11507 522 0,'0'0'46'0,"0"0"-7"0,0 0-18 16,0 0-13-16,0 0 11 16,8 31-5-16,-2-10-10 15,2 7-4-15,2 1 1 16,1 2-2-16,-1 0 1 16,-2 1-3-16,-3-4-65 15,-1-4-52-15,-4-2-162 16</inkml:trace>
  <inkml:trace contextRef="#ctx0" brushRef="#br0" timeOffset="15053.3975">18113 11914 546 0,'0'0'54'0,"0"0"-57"16,30 23 3-16,-11-11 21 16,8-1 24-16,-3 1-27 15,2 3-5-15,-2 3-7 16,1 2-3-16,-3-2-3 16,-7 1 0-16,-3-2-1 15,-2-3-3-15,-6-4-51 16,-4-3-49-16,0-5-28 0,-7-2-160 15</inkml:trace>
  <inkml:trace contextRef="#ctx0" brushRef="#br0" timeOffset="15308.744">18307 11876 148 0,'0'0'393'16,"0"0"-356"-1,0 0 1-15,0 0 1 0,0 0 20 16,0 0-42-16,0 0-16 16,-24 32-1-16,15-4 0 15,-4 6 0-15,-2 9 0 16,-1 3-1-16,-4-1-3 0,0-1-25 16,2-6-11-1,4-11 9-15,4-7 14 0,3-10-40 16,5-10-61-16,2-2-239 15</inkml:trace>
  <inkml:trace contextRef="#ctx0" brushRef="#br0" timeOffset="15566.8804">18449 11822 601 0,'0'0'56'15,"0"0"-52"-15,0 0-3 0,0 0 16 16,-12 43 22 0,12-22-30-16,0 3-6 15,0 4-3-15,5 4 1 16,3-1 0-16,1 1-1 16,2-2-1-16,0-4-1 15,0-4 2-15,3-7-1 0,-1-7-1 16,-2-4-48-16,2-4-72 0,-5-4-109 15</inkml:trace>
  <inkml:trace contextRef="#ctx0" brushRef="#br0" timeOffset="15840.9434">18616 11975 520 0,'0'0'54'0,"0"0"-29"0,0 0-24 15,0 0 15-15,0 0 36 16,33-5-34-16,-26 12-13 16,-2 3-3-16,-3 3-1 15,-2 3 1-15,0-1 0 16,-5-1-1-16,0-1 0 16,0-3 0-16,5-3-1 0,0-4 11 15,5-3-6-15,6 0 0 16,7-2 1-16,3-4-2 15,1-4-3-15,2 0-2 16,-1-2-1-16,-6-1-85 0,-7 0-213 16</inkml:trace>
  <inkml:trace contextRef="#ctx0" brushRef="#br0" timeOffset="16093.9203">18787 11862 658 0,'0'0'40'0,"0"0"-12"0,0 0-22 15,0 0 39 1,30 16-10-16,-10-4-19 0,2 3-4 16,1 7-6-16,-3 3-4 15,-6 9-2-15,-6 7 2 16,-8 3-1-16,-3 5 1 15,-14-2-2-15,-5-5-1 16,-2-5-11-16,-4-12-14 16,4-10-28-16,-1-13-126 0</inkml:trace>
  <inkml:trace contextRef="#ctx0" brushRef="#br0" timeOffset="16485.5548">19578 12045 636 0,'0'0'4'0,"0"0"-8"16,0 0 2 0,36-18 3-16,-18 13-1 0,1 4-5 15,-2 1-66-15,1 0-42 16</inkml:trace>
  <inkml:trace contextRef="#ctx0" brushRef="#br0" timeOffset="16651.186">20078 12032 632 0,'0'0'4'0,"0"0"-10"16,0 0 7-16,28-5-2 0,-14-1-77 16,-1-1-185-1</inkml:trace>
  <inkml:trace contextRef="#ctx0" brushRef="#br0" timeOffset="16795.4929">20389 12029 598 0,'0'0'3'15,"0"0"-10"-15,28-9-43 0,-12 2-6 16,3 2-137-16</inkml:trace>
  <inkml:trace contextRef="#ctx0" brushRef="#br0" timeOffset="16903.4051">20626 12013 534 0,'0'0'-3'0,"0"0"-37"15,0 0-359-15</inkml:trace>
  <inkml:trace contextRef="#ctx0" brushRef="#br0" timeOffset="17483.3517">21153 11487 474 0,'0'0'32'0,"0"0"11"0,0 0 4 16,0 0-12-16,0 0-16 15,-2 34-2-15,7-10-8 16,1 6-8-16,1 0-2 16,-3 2-1-16,-2 1-43 15,-2-2-114-15</inkml:trace>
  <inkml:trace contextRef="#ctx0" brushRef="#br0" timeOffset="17895.5806">21033 11939 542 0,'0'0'26'0,"0"0"8"15,0 0-35 1,0 0 9-16,38 5 27 15,-11 4-13-15,4 3-17 16,-1 3 1-16,0 2-8 16,-3 1 4-16,-5 0-3 15,-4 0 3-15,-5-1-4 0,-2-6-42 16,-6-1-35-16,-3-5-33 16,-2-3-114-16</inkml:trace>
  <inkml:trace contextRef="#ctx0" brushRef="#br0" timeOffset="18130.7742">21241 11871 532 0,'0'0'42'0,"0"0"-19"15,0 0-2 1,0 0 31-16,0 0-17 15,-4 44-28-15,-2-18-3 16,-3 5-7-16,-5 6 3 0,-2 3-2 16,-3 2 1-16,-1-3-60 15,1-5-22-15,5-8-7 16,3-8-63-16,4-11-57 16</inkml:trace>
  <inkml:trace contextRef="#ctx0" brushRef="#br0" timeOffset="18434.1816">21454 11807 677 0,'0'0'2'16,"0"0"10"-16,0 0-13 0,0 0 40 15,0 0-6-15,-9 41-28 16,5-17-3-16,3 3-3 16,0 5 3-16,1 4-5 15,0 4 1-15,0 1 3 16,0-4-2-16,3-2 1 16,4-7 0-16,4-7 0 15,1-8-1-15,2-6-1 0,1-7-9 16,0 0-60-16,1-12-54 15,-1-6-100-15</inkml:trace>
  <inkml:trace contextRef="#ctx0" brushRef="#br0" timeOffset="18831.7455">21703 11840 360 0,'0'0'210'16,"0"0"-180"-16,0 0 4 15,0 0 16-15,-11 32-2 16,11-15-24-16,0 5-15 16,0 1-4-16,0 4-4 15,6 1 1-15,2 1-3 16,-1-2 2-16,1-2 0 16,1-4-1-16,1-4 0 15,1-5 0-15,1-8 0 0,-2-2 0 16,1-2 2-16,0-4-1 15,0-6-1-15,-1-3 1 16,-1-2 0-16,-1 0-2 16,-1 1 0-16,-6 1 3 15,-1 2-1-15,-1 2-1 0,-9 3 0 16,-3 1 0-16,-2 5 0 16,-4 0 1-16,1 0-3 15,0 7 3-15,1 1-1 16,3 2-3-16,4-1-4 15,5 1-40-15,5-4-34 0,0-2-48 16,5-1-137-16</inkml:trace>
  <inkml:trace contextRef="#ctx0" brushRef="#br0" timeOffset="19133.9099">21823 11820 590 0,'0'0'26'0,"0"0"26"16,0 0-46-16,31 7 30 15,-7 4 5-15,7 3-19 16,4 5-5-16,-3 5-3 15,0 8 0-15,-7 7-6 16,-9 10-5-16,-14 9-1 16,-7 5-1-16,-23 3-1 15,-10-3 1-15,-9-6-18 16,-6-11-80-16,-5-15-100 16,-3-9-243-16</inkml:trace>
  <inkml:trace contextRef="#ctx0" brushRef="#br0" timeOffset="21501.4925">19632 10512 281 0,'0'-2'25'0,"-3"0"19"16,2 1-12-1,0 0 0-15,1 1-10 0,0-1-5 16,0 1-11-16,0 0-5 0,0 0-2 16,0 4-4-1,0 4 7-15,0 5 1 16,0 2 5-16,0 8 1 15,0 2-1-15,3 3-3 0,0 8 5 16,-2 6 13-16,-1 9 4 16,0 7 4-16,0 13-6 15,-2 7-3-15,-3 7-9 16,1 8-7-16,3 1-2 16,1 5-1-16,0-2-2 15,1-3 1-15,8-3 0 16,-1-5 0-16,3-3-2 0,-3-6 6 15,-1-6 1-15,-1-3-1 16,-4-4-2-16,-2-4-2 0,0-7 0 16,-5-2 1-1,0-3 1-15,-3-5 6 0,1-1-2 16,2-5-5-16,-1-3-2 0,3-3 2 16,1-5-2-1,1-5 1-15,1-5 2 16,-3-3 2-16,3-5 5 15,0-3 1-15,0-3-2 16,0 0-5-16,0-2-3 16,0 0-1-16,0 0 0 0,0 0-1 15,0 0-2-15,0 0-11 16,0-4-63-16,0-5-93 16</inkml:trace>
  <inkml:trace contextRef="#ctx0" brushRef="#br0" timeOffset="23002.368">19786 10436 331 0,'-2'-7'45'0,"2"-1"5"15,0 3 11-15,0-2-5 16,2 1-18-16,4 2-21 0,2 0-10 16,2 2 4-1,1 2 8-15,2 0-1 0,-2 0-6 16,-1 9-5-16,-2 5-4 0,-3 4-4 16,-5 8 5-1,0 1-4-15,-8 3 4 16,-2 0-5-16,-2-5 2 15,2-4 0-15,1-7 2 0,3-6-1 16,2-5-1 0,4-3 1-16,0 0 2 0,0-4-5 15,4-4 0 1,4-5 1-16,5-3 0 0,0-3 0 16,1-2-2-16,3-1 4 15,-3-4-4-15,3 3 2 16,-3 0 2-16,-3 3-2 15,1 1 0-15,-4 4 0 0,-3 3 0 16,-1 1 1-16,-2 3 1 16,-2 2 14-16,0 1-2 15,0 2-1-15,0 2-4 0,-5 1-2 16,-1 4-5-16,-1 7-2 0,0 3 0 16,1 9 2-1,-1 5-2-15,4 1 0 0,3-1 0 16,0-1 0-1,6-4 0-15,6-6 0 16,6-6-2-16,6-4 1 16,5-3 2-16,-2-2 1 15,3-2-4-15,-5 0-14 0,-9-3-185 16</inkml:trace>
  <inkml:trace contextRef="#ctx0" brushRef="#br0" timeOffset="26678.808">19565 10927 238 0,'2'0'87'15,"-2"0"-48"-15,0-1-11 16,0 1 54-16,0 0-2 0,0-1-36 16,0-1-13-16,0 2-3 0,-3-3-9 15,-3 3-7 1,-2 0-7-16,-4 0-3 15,-8 0-2-15,-7 0 1 16,-10 0-1-16,-11 3-1 0,-12 2 1 16,-14 0-4-16,-10 3-30 15,-12 2 10-15,-9 0 20 16,-4 1 7-16,-5 2-5 0,3 1 3 16,2 0-1-1,7-1 5-15,9-2 5 16,11-2 8-16,12-1-6 15,8-3-5-15,12-3-4 0,12-1-2 16,11-1 0-16,10 0 0 16,6 0 3-16,8 0 10 0,3 0-17 15,10 0-5 1,7-2 10-16,3-1-2 16,4 0-1-16,1-2 2 0,0-1-1 15,-1 2 1-15,-3-3-1 16,-2 1 1-16,-3 1-1 15,0-2 0-15,-3 0-1 16,-1 1 0-16,-1-1 1 16,-2-1 0-16,-1 2 0 0,-1-2 0 15,1 2 1-15,-3-2-1 16,-1 1 1-16,-1 1 0 0,0 0 0 16,-3 1 2-16,0 1-1 15,0 1 4 1,0 0 7-16,0 2-2 0,-1 0-4 15,-4 1-3-15,-2 0-2 16,-2 0-2-16,-4 0 1 16,0 1 0-16,-7 5-1 15,0 2 0-15,-2 1 0 16,-6 3 0-16,2 2 0 16,-2 0 0-16,3 1 1 0,2 0-1 15,5 0 0-15,4-4 0 16,7 1-2-16,3-4 1 15,4 2 1-15,0-2-3 16,11 2 2-16,3-1 2 0,4 0 3 16,4 1 1-16,4 0 0 15,4 0-2-15,1 0 0 16,2-3 0-16,3 3 0 0,-1-1-1 16,1-2-1-16,-4-2 0 15,-5 1-1 1,-6-5-12-16,-10-1-135 0,-8-2-398 15</inkml:trace>
  <inkml:trace contextRef="#ctx0" brushRef="#br0" timeOffset="27056.9315">18271 10553 399 0,'0'0'32'0,"0"0"23"16,0 0-8-1,0 0-2-15,0 0-9 0,0 0-30 16,0 0-7 0,0 0 2-16,26 13 2 15,0 3 1-15,4 3-3 0,-4 1 2 16,2 0-1-16,-4 1 0 16,-3-2-1-16,-4-2 0 15,-4-3-2-15,-3-1 1 16,-5-3-1-16,-5-3-64 15,-1-4-91-15</inkml:trace>
  <inkml:trace contextRef="#ctx0" brushRef="#br0" timeOffset="27369.6794">18427 10445 586 0,'0'0'30'15,"0"0"-7"-15,0 0-22 16,0 0 5-16,0 0 35 0,-9 28-37 16,-3-4-5-1,-7 8 4-15,-5 5-3 16,-4 3-2-16,-2-2 0 0,1-3 3 15,2-6-1 1,4-5 0-16,7-8 1 0,5-4 1 16,5-4-2-16,6-3-5 15,6-5-69-15,8 0-32 16,3-7-217-16</inkml:trace>
  <inkml:trace contextRef="#ctx0" brushRef="#br0" timeOffset="27815.5433">18777 10493 612 0,'0'0'31'0,"0"0"-13"0,0 0-13 15,0 0 46 1,0 0-8-16,0 0-39 0,0 0-6 16,-30 21 2-1,12-3 0-15,-3 3 0 0,-2 0 0 16,3-2 0-16,1-2 0 0,4-3 0 16,2-2 0-1,6-5 0-15,1-1 1 16,5-1-2-16,1 2 0 15,2-2 0-15,9 0 0 16,4 1 1-16,4 1-2 0,4-2 1 16,5 1 4-16,0-2-3 15,3 1 1-15,0-1 1 16,-3-2 1-16,-1 2 0 16,-6-3-1-16,-5 1-1 15,-6-1 0-15,-3-1-1 16,-5 1 0-16,-2-1-1 0,-1 0-28 15,-6 0-93-15,0 0-131 16</inkml:trace>
  <inkml:trace contextRef="#ctx0" brushRef="#br0" timeOffset="28309.9056">18975 10583 619 0,'0'0'52'16,"0"0"-26"-16,0 0-12 0,0 0 38 15,0 0-29 1,32-23-21-16,-21 23-2 0,0 2-1 16,-1 7 1-1,-3 3-2-15,-3 6 2 0,-3 2 0 16,-1 2-1-16,0-1-1 15,-4-4-5-15,1-3-2 16,-2-5 9-16,3-5 1 16,2-4 1-16,0 0 2 15,0-3 0-15,0-7-3 0,1 0-1 16,6-6 1-16,0 0-2 16,1-2 2-16,0-1-1 15,-1 2 1-15,-3 1-1 16,1 0 0-16,-4 2 1 15,-1 4 0-15,0 3 0 0,0 1 0 16,0 5 1-16,0 1-1 16,0 1-2-16,0 8-2 15,0 2 2-15,1 5 1 16,2 3 0-16,4-1 0 16,3-2 0-16,1-1 0 15,6-2-1-15,7-4 0 0,7-4 1 16,6-4-4-16,4-1-59 15,0-3-116-15</inkml:trace>
  <inkml:trace contextRef="#ctx0" brushRef="#br0" timeOffset="33962.2702">19074 11789 129 0,'-20'0'4'15,"-2"0"-3"1,-1 0 0-16,-3 0 0 0,-3 0-1 15,-2 0 0-15,-1 0 8 16,-1 0 13-16,-5 0 5 16,3-2 0-16,-3-1 5 15,1 0 4-15,-1 1-11 0,-3 0-4 16,-4-1-11-16,-1 3-7 16,-5 2-3-1,-4-2-17-15,-4 0 9 0,-3 0 10 16,-3 4 1-16,-3 0 2 15,1-1-2-15,-1 2 1 16,0-1-2-16,0-1 0 16,-1 1 0-16,1-2 0 15,-1 3-1-15,-3-2-1 16,-1 1 1-16,0 3 0 0,-3-1 1 16,0 1-1-16,1 1 1 15,2-1 9-15,-2-1-3 16,2-2-2-16,4 0-3 15,1 0 10-15,2-3 14 0,-2 2-16 16,2-1-7-16,-1 2-2 16,-2 2 1-16,-3 1-1 15,-1 4-1-15,2 1-1 16,-1 3 1-16,2 1 1 16,1 1-2-16,5 1 1 15,4-1 0-15,5 2 0 0,3-1 0 16,4 1-2-16,3 2 4 15,5-1-2-15,1 5 0 16,3 1 2-16,2 2-1 16,3 2-1-16,2-3 0 0,4 0 0 15,4-2-1-15,4-2 1 16,7-3-1-16,4 0-4 16,5 0 0-16,1 1-1 15,1-2 2-15,8 3 2 0,2-1 3 16,3 0 3-16,4 2-4 15,2-2 0-15,2-2-2 16,2 1 2-16,4-1 0 16,1-2-1-16,4-1 0 15,4 0 1-15,2-2 1 0,3-1-2 16,4-1 3-16,1-1-4 16,4 0 3-16,1-2 3 15,3 0-3-15,1-1 1 16,4-2 1-16,1-1 3 15,3 0 2-15,3-3-3 16,2 1-1-16,2-1 3 16,-1-1 0-16,0 0-3 15,-1 0-1-15,2-1-1 0,-2 0 0 16,0 2 0-16,0-2-1 16,3 1 0-16,-2-2 1 15,1 1 4-15,1 0 20 16,1 0-15-16,2 0-5 0,2-3-1 15,0-1-1-15,2-1-3 16,-3 2 1-16,0-3-2 16,0 2 0-16,-1-2 1 15,-1 2-1-15,1-2 0 16,-1 2 0-16,-2 0 0 0,-1-1 0 16,-2 1 0-16,1-2 0 15,-3 0 0-15,-2-2 0 16,-3 0 1-16,-2 1-1 15,-5-1 15-15,-5 0 0 16,-5 1-8-16,-3 0-3 0,-5-1-1 16,-2 0-2-1,-3-2 2-15,3 2-3 0,-2-2 0 16,2 0 0-16,-1-1 0 16,-2 1 0-16,-5 1 0 15,-2 0 0-15,-5 0 0 16,-6 0 0-16,-1-1 1 0,-2 0-1 15,1-2 1-15,-3 0-1 16,2 0 1-16,-1-1 0 16,-2 2-1-16,0-1 1 15,-2 1 1-15,-2-1 4 16,2-1 4-16,-2 0-7 0,2-1-1 16,0-2-1-16,1 2-1 15,-1-1 0-15,-1 0 1 16,0-2 0-16,-2 2-1 15,-1-2 3-15,-2-1-1 0,0 0 5 16,0 0 6-16,0 0-10 16,0 0-1-16,0 2-1 15,0 0 0-15,0 1 0 16,-2 1 1-16,-3-1-1 16,2 2 3-16,-1-2 2 0,0 5 4 15,0-3-4-15,0 2-3 16,0 0 0-16,0 2-3 0,0-1 0 15,-2 1 1 1,-2 1 1-16,1-1 0 16,-2 0 0-16,-2 0 0 15,0 1 0-15,0-2 0 0,-2 2 0 16,3-2-1-16,-5 1-1 16,0 0 0-16,1 0 0 15,-6-2-1-15,-3 1 1 16,-4 1-1-16,-8 0 0 15,-4 4-1-15,-4 2 0 0,-5 2-49 16,-1 0-60-16,4 0-170 16</inkml:trace>
  <inkml:trace contextRef="#ctx0" brushRef="#br0" timeOffset="144475.4743">4064 12994 226 0,'0'2'296'0,"-3"-2"-281"0,3 0-16 16,3-3-70 0,1-7-39-16,-4 0-206 0</inkml:trace>
  <inkml:trace contextRef="#ctx0" brushRef="#br0" timeOffset="147485.3943">18678 2376 129 0,'-3'0'28'16,"2"0"-24"0,0 0-5-16,1 0-8 0,-1 0-45 15,-3 2-24-15</inkml:trace>
  <inkml:trace contextRef="#ctx0" brushRef="#br0" timeOffset="148922.3205">18385 2246 153 0,'0'0'61'0,"0"0"-25"0,0 0-18 16,0 0 31-16,0 0 31 16,0 0-21-16,0 0-7 0,-13-31-7 15,13 26 11-15,0 0-8 16,0 1-10-16,1 1-7 16,5 0-12-16,2 2-14 15,4 1-5-15,1 0-2 16,1 6 1-16,-3 7-2 15,0 7-1-15,-5 9 3 16,-6 4 1-16,0 4 1 16,-6-3 0-16,-3-1-3 15,0-10-8-15,2-7 14 0,4-7-2 16,2-6-1-16,1-1 3 16,0-2 3-16,0-2 1 15,1-6 7-15,7-4-9 16,3-5-5-16,2-5-1 15,4-3 2-15,2-3-4 0,2-3 3 16,-1 0-1-16,-2-1 0 16,-1 2 1-16,-4 5-1 0,-3 4 1 15,-4 6 0 1,-3 7 0-16,-3 2 10 0,0 4 13 16,0 1-7-16,0 1-10 15,-4 0-8-15,-2 7-3 16,-1 5-1-16,-3 4 4 15,0 7-3-15,0 5 6 16,0 1-3-16,4 1 0 16,2-2 3-16,4-2-1 15,0-6-2-15,3-3 1 16,9-3-1-16,4-4-1 0,3-3 0 16,5-2 0-16,3-2 3 0,0-3-3 15,0 0-35-15,-4-5-79 16,-3-4-208-1</inkml:trace>
  <inkml:trace contextRef="#ctx0" brushRef="#br0" timeOffset="149496.5598">19196 2104 567 0,'0'0'25'16,"0"0"17"0,0 0 12-16,0 0-14 0,0 0-23 15,-30 6-16 1,14 4-4-16,-6 8 3 0,-3 2 1 16,-2 4-5-16,1-1 6 15,3-1-3-15,2-3 4 16,7-5-2-16,4-4 1 15,3-4-2-15,5-1 0 16,1-1-1-16,1-2-2 0,1 2 0 16,9 0-2-16,3 0 3 15,7 1 2-15,6 1 2 16,6 0 3-16,1-2-1 16,3 2-1-16,0 0 1 15,-3 0 0-15,-1-1 0 16,-4 1 4-16,-5-1 0 0,-6-1-7 15,-6-1 1-15,-5-1-3 16,-3-2 2-16,-3 0 0 16,0 0-1-16,0 0-18 15,-6 0-80-15,0-8-152 16</inkml:trace>
  <inkml:trace contextRef="#ctx0" brushRef="#br0" timeOffset="149991.3577">19584 1980 426 0,'0'0'39'15,"0"0"-11"-15,0 0 13 16,0 0 17-16,0 0-2 15,0 0-32-15,0 0-20 16,0 0-6-16,32 21 6 0,-9-1 1 16,8 4 1-1,8 5-2-15,4 4-2 16,4 3 0-16,2 0-1 16,-1 0-2-16,-5-2 3 15,-5-3 3-15,-6-6 3 0,-5-5 2 16,-10-7-4-16,-5-3-4 15,-6-5 0-15,-2-3-1 16,-4-2 3-16,0 0 5 16,-8-4-3-16,-6-6-23 0,-2-3-83 15,-6-3-53-15,-1-4-185 16</inkml:trace>
  <inkml:trace contextRef="#ctx0" brushRef="#br0" timeOffset="150275.5359">19949 1826 639 0,'0'0'23'16,"0"0"-3"-1,0 0 25-15,0 0-13 0,0 0-12 16,0 0-13-16,-39 51-6 15,21-16 1-15,-6 11-3 16,-4 12 0-16,-6 5 2 16,-1 3 0-16,1 0-1 15,4-10 1-15,7-7 1 0,4-14-2 16,8-10 0-16,6-10 0 16,3-10-31-16,1-5-116 15,1-7-382-15</inkml:trace>
  <inkml:trace contextRef="#ctx0" brushRef="#br0" timeOffset="151047.4503">20461 1924 450 0,'0'0'49'0,"0"0"-30"0,0 0 11 16,0 0 31 0,0 0-4-16,0 0-17 15,0 0-22-15,0 0-12 16,0 0-3-16,0 0-2 16,-1 5 2-16,-15 13 2 0,-8 5-3 15,-1 3-2-15,-9 2 1 16,2-3-1-16,1-1 1 15,5-5-2-15,3-6 2 16,7-4 1-16,4-3-1 0,7-3 0 16,1-3 1-16,4 2-2 15,0 0 0-15,1 1-4 16,9 0 0-16,9 2 3 16,7 2 3-16,5 1 3 15,10 1 5-15,5 1 2 16,1 0 2-16,4-1-1 0,-1 1-4 15,-3 0 3-15,-7-2 12 16,-6-1-9-16,-8-2-9 16,-8-2 0-16,-9-1 1 15,-5 0-2-15,-4-2 3 16,0 0 10-16,-7 1-8 16,-2-1-10-16,1 0 0 0,-2-3-18 15,3 1-37-15,0-3-54 16,3-1-195-16</inkml:trace>
  <inkml:trace contextRef="#ctx0" brushRef="#br0" timeOffset="151683.7633">18910 2460 521 0,'0'0'41'0,"0"0"49"0,0 0-19 16,0 0-8-1,0 0-21-15,0 0-17 0,0 0-20 16,0 0-8-16,0 0 3 16,8 32 0-16,-4-9-1 15,0 5 0-15,1-1-1 16,-2-3-32-16,-3-6-50 15,0-6-160-15</inkml:trace>
  <inkml:trace contextRef="#ctx0" brushRef="#br0" timeOffset="152649.4223">20885 1966 502 0,'0'0'18'15,"0"0"11"1,0 0 10-16,0 0-4 0,34-14-16 15,-20 14-11 1,-3 9 2-16,-1 4-4 0,-1 3-3 16,-5 5-4-1,-4 4 2-15,0 0-2 0,-9-2 1 16,4-2 1-16,-4-4 1 16,3-6 3-16,3-6-1 15,3-5 0-15,0 0 5 16,0-5 22-16,8-8 0 15,2-3-31-15,2-6 0 0,2-1 0 16,2-2 0-16,-1-3 1 16,1 2-1-16,-4-1 3 15,0 4-3-15,-4 4 0 16,-2 3 1-16,-3 6 3 16,-3 4 12-16,0 4-3 15,0 2-7-15,-5 4-8 0,0 7 1 16,-2 7-1-16,-2 4 0 15,5 7 2-15,-1 0 1 16,3-1 0-16,2-1-1 0,3-3-1 16,9-6 0-16,0-3 1 15,3-3-3-15,2-6-35 16,1-1-47-16,-2-4-71 0,0-1-189 16</inkml:trace>
  <inkml:trace contextRef="#ctx0" brushRef="#br0" timeOffset="152888.2808">21244 2087 515 0,'0'0'49'0,"0"0"-15"0,0 0 4 15,0 0 5-15,0 0-18 16,0 0-24-16,0 0 2 16,0 0-2-16,0 0-1 15,10 33 1-15,-10-20 1 16,-1 1-1-16,-3-2 1 15,1-1-1-15,2-3 0 16,1-5 4-16,5-3 20 16,9 0 0-16,8 0 0 0,8-5-8 15,5-3-10-15,4-1-6 16,0 1 0-16,-7-3-5 16,-10-1-118-16</inkml:trace>
  <inkml:trace contextRef="#ctx0" brushRef="#br0" timeOffset="153681.4165">21666 1841 555 0,'0'0'115'15,"0"0"-106"-15,0 0 7 0,0 0 13 16,0 0 8-16,0 0-22 0,0 0-15 16,0 0-2-16,0 0-1 15,10 3-9-15,-7 7-72 16,-1 3-69-1,-1 2-186-15</inkml:trace>
  <inkml:trace contextRef="#ctx0" brushRef="#br0" timeOffset="153818.0713">21737 2008 595 0,'0'0'69'16,"0"0"-66"-16,0 0 32 15,0 0 17-15,0 0-35 0,0 0-15 16,0 0-3-16,-7 3-28 15,7-6-95-15,0-2-158 16</inkml:trace>
  <inkml:trace contextRef="#ctx0" brushRef="#br0" timeOffset="154231.2582">21903 1935 662 0,'0'0'14'0,"0"0"-11"15,0 0 1-15,0 0 6 0,31-35-2 0,-8 24 2 16,2-1-6 0,1-1 3-1,-1 1 1-15,-4-1-4 0,-4 2-3 16,-8 0 0-16,-6 2 3 15,-3 3-3-15,-5 0 0 16,-9 3-1-16,-4 3-1 16,-2 0 1-16,-3 3 1 15,4 4-2-15,1 5 3 0,6-1-1 16,4 6-1-16,6-1 0 16,2 2-3-16,6 2 3 15,8 0 0-15,6-1-2 16,2-2 0-16,2-3 2 0,3-5-2 15,2-2-22-15,-2-5-33 16,0-2-46-16,0-2-19 16,-5-9-128-16</inkml:trace>
  <inkml:trace contextRef="#ctx0" brushRef="#br0" timeOffset="155275.2568">22250 1880 283 0,'0'0'169'0,"0"0"-81"0,0 0-3 15,-14-31-21 1,10 28-17-16,1 1-16 0,3 2-13 15,0 0-17 1,1 0-4-16,8 2 1 0,2 6 2 16,3 2 0-16,3 4 0 15,0 3 0-15,1-3-1 16,-4 1 1-16,0-2 0 16,-2-2-1-16,-2-3 1 15,-5-4 0-15,2-3 0 0,-6-1 1 16,0 0 1-16,-1-6 0 15,0-2-2-15,-2 0 1 16,-3 0-1-16,0 1 1 16,-2 0-1-16,3 0 0 15,1 1 1-15,3-1-2 0,3-3 1 0,8 2-2 16,9-4 0 0,4 1 1-16,8-2 1 15,1-1 1-15,0 1-1 16,-4 2-2-16,-6-1 3 15,-8 2 0-15,-7 0-1 0,-8 0 3 16,0 2 0-16,-11 1-1 0,-6 1-3 16,0 3 2-1,-1 3-1-15,1 0-1 16,4 0 0-16,3 9 0 16,6 1-2-16,4 3 1 15,0 3 1-15,5 0 0 0,6 1 1 16,4-1-2-16,2-4 2 15,0-3-2-15,0-3 3 0,-2-5 0 16,-2-1 1 0,-2 0 0-16,-3-2 20 0,-1-3 6 15,-2-3-10-15,0 0 1 16,-1 2-7-16,1 0-4 16,0 1-5-16,1 1-3 0,1 2 0 15,2 2-1-15,0 0-1 16,0 2 1-16,1 6-2 15,-1 2 1-15,0-1-3 16,-3 0-1-16,0-3 0 16,-5-1 4-16,1-3 3 15,-1 0 0-15,0-2 2 16,-1 0-2-16,0-2 3 0,1-3 1 16,0 0-3-16,-1-2 1 15,1 0 4-15,2 1-5 16,0 1 0-16,3 0-3 15,1 2-1-15,2 3 1 0,2 0-2 16,4 0 1 0,0 0-3-16,1 4-4 15,0 0-4-15,1-2 2 0,1-2 5 16,-2 0 5-16,2-6 0 16,0-4 2-16,-2-7 1 0,-1-3-1 15,-2-5 0-15,-2-4 0 16,-3-1-1-16,-4 0 1 15,-5-2 1-15,1 3-1 16,-4-1 1-16,-5 5 1 16,-1 1 3-16,0 6 7 15,1 3-5-15,2 5-1 0,2 3-4 16,3 2 0-16,-1 5-1 0,3 0-2 16,0 5-4-1,0 7-1-15,3 6 3 16,3 5 2-16,1 7 0 15,1 3 0-15,2 3-1 16,2 1 1-16,-1-3-1 0,1-4 1 16,1-7-2-16,1-4 1 15,-1-7-2-15,-2-5-3 0,-2-7-18 16,0 0 1-16,-2-3-9 16,-2-9-28-16,-5-4-81 0,0-1-72 15</inkml:trace>
  <inkml:trace contextRef="#ctx0" brushRef="#br0" timeOffset="155461.7813">22810 1636 558 0,'-9'-3'12'0,"6"1"57"16,5-1-8-1,16-4-53-15,11 1-3 0,11-4 13 16,15 0-6-1,12-3-9-15,9 0 0 16,5-2-4-16,-3-2-4 0,-11 0-223 16</inkml:trace>
  <inkml:trace contextRef="#ctx0" brushRef="#br0" timeOffset="163030.2597">17593 1854 79 0,'-7'-3'394'0,"-2"0"-380"0,2 1-6 16,2 2 11-1,1 0 1-15,2 7-18 0,1 6-4 16,1 5 1-16,0 6-1 16,0 5 2-16,5 8 0 15,2 2 0-15,-2-1 1 16,2-3-1-16,-2-8 1 16,-1-7 0-16,-1-9-3 15,-1-7 3-15,-2-4 18 16,0-3 68-16,0-9-28 0,1-6-48 15,-1-5-9-15,0-6-1 16,0-6 0-16,0-5 1 16,-1-3 3-16,-4-3 3 15,-4 1-4-15,1 2-2 0,-2 5 3 16,3 5 28 0,-1 7-28-16,3 9-3 0,1 4-1 15,3 7 1-15,1 2-3 16,0 4-1-16,4 0-4 15,7 2-2-15,5 10 7 16,3 8 1-16,3 8-1 0,3 9-2 16,1 8 2-16,-1 4-1 15,1 1 0-15,-4-5 1 16,0-4-17-16,-3-8 1 16,-4-8 6-16,-5-6-25 15,-5-5-68-15,-5-6-44 16</inkml:trace>
  <inkml:trace contextRef="#ctx0" brushRef="#br0" timeOffset="163232.0558">17625 2016 496 0,'0'0'87'0,"0"0"-82"15,0 0 3-15,2-30 6 16,15 17-7-1,5-3-5-15,4 2-1 16,6-1-1-16,-1 1 0 0,-1 5-40 16,-8 3-90-16,-2 2-203 15</inkml:trace>
  <inkml:trace contextRef="#ctx0" brushRef="#br0" timeOffset="163567.2082">17859 1914 594 0,'0'0'8'0,"0"0"-9"15,0 0 0 1,0 0 5-16,0 0-4 16,0 0 4-16,30 8 2 0,-16-5-2 15,0 3-3-15,0 0 1 16,-1 4-2-16,-2-2 0 16,-2 1 2-16,-2-3-1 15,-4-1 0-15,-2-3-1 16,0-2 2-16,-1 0 7 0,0-3 40 15,0-4 17-15,0-3-60 16,0 1-3-16,0-2 6 16,5 2-4-16,0-2 1 15,2 2-6-15,3 0-1 16,2 2 0-16,1 2-1 16,2 4 0-16,-3 1-1 0,3 1-5 15,0 4-20-15,0 3-31 16,0 0-45-16,-1-2-11 15,0-4-62-15,-2-2-45 16</inkml:trace>
  <inkml:trace contextRef="#ctx0" brushRef="#br0" timeOffset="163835.4289">18213 1864 468 0,'0'0'81'0,"0"0"-10"16,0 0-23-16,0 0-23 15,0 0-23-15,0 0-4 16,36-25-2-16,-16 22 3 15,2 2 0-15,0 1-1 16,-4 3-1-16,-4 8-1 16,-5 4-1-16,-5 1-12 15,-4-1-11-15,0-1 3 16,-10-4 25-16,-1-3 8 16,-3-3 1-16,-1-4-4 0,0 0 12 15,1 0-1-15,0-8-12 16,3-2 2-16,3-3-4 15,4-2-3-15,4-3 0 16,0-3-47-16,9-1-84 0,1-3-201 0</inkml:trace>
  <inkml:trace contextRef="#ctx0" brushRef="#br0" timeOffset="164069.5381">18468 1554 650 0,'0'0'22'16,"0"0"0"-16,0 0 37 16,0 0-27-16,0 0-22 15,0 0-12-15,0 0-8 0,0 0 5 0,12 33 7 16,-3-10-3 0,1 5 3-16,0 4-3 15,0 2-1-15,-3 0-9 16,1-4-40-16,-3-5-32 0,-3-5-27 15,-2-7-16-15,0-9-100 16</inkml:trace>
  <inkml:trace contextRef="#ctx0" brushRef="#br0" timeOffset="165019.8901">18427 1727 526 0,'0'0'3'15,"0"0"-10"-15,8-45 6 0,8 24 2 16,5-2-3 0,4-2 7-16,1-1 1 15,1-1 2-15,-2 1 5 0,-2 2-4 16,-6 2-2-16,-5 3 10 16,-5 3 20-16,-4 4 1 15,-3 2 4-15,0 5-11 16,0 2-13-16,-1 1-8 0,-1 2 0 15,2 0-11-15,0 5-10 16,0 7-5-16,2 5 17 16,5 9 2-16,1 5-2 15,1 2-2-15,1 2 1 16,2-1-7-16,-2-5-27 0,0-4-6 16,-1-9 13-16,-1-6 24 15,-1-5 1-15,-4-5 1 0,2 0-2 16,-4-3 6-1,1-5 3-15,0-1-4 0,0-1-2 16,-2 1 1 0,3 3 1-16,-3 2 0 0,2 2-1 15,3 1-5-15,4 1-4 16,3 0 6-16,5 0-1 16,3-1 0-16,2-4 1 15,5-3 4-15,-3 0-2 16,0-3 0-16,-3 2 0 0,-3-1 1 15,-6 3-2-15,-4 1 3 16,-5 1 1-16,-2 0 5 16,-1 1 22-16,0 0-22 15,-4 0-6-15,-1 1-1 16,-1 1 0-16,2 1-1 0,0 0 1 16,3 1 0-16,1 0-4 15,0 5-22-15,5 2 5 0,0 3 19 16,5 0-4-1,-2-2-3-15,2-3 4 16,-3-1 2-16,0-4-1 0,1 0 7 16,-1-1 6-16,-3-5 28 15,0-4 4-15,-1 2-6 16,1-1-16-16,-1-2-4 16,2 1-5-16,1 2-3 15,0 0-6-15,3 1-3 16,1 3-1-16,2 1 0 0,4 2-1 0,-2 1 1 15,4 1-1 1,0 6 3-16,0 3-3 0,-1-1 1 16,-3 1-4-1,-4-2-1-15,-2-1 5 0,-5-3-1 16,-1-1 3-16,-2-2-1 0,0-1 7 16,0 0 9-1,-5-1 34-15,-3-6-29 16,0-1-11-16,-2-3 5 15,3 1-4-15,1 0-3 16,2 0-3-16,4-3-2 0,0 1-2 16,4-1-1-16,9-2-2 15,3 1-1-15,3 0-4 16,2-1-32-16,0 0-33 16,-3 0-89-16,-4 1-343 15</inkml:trace>
  <inkml:trace contextRef="#ctx0" brushRef="#br0" timeOffset="166836.9221">17835 2228 377 0,'-4'0'40'0,"2"0"-37"0,2 0 1 15,0 0 8 1,3-2 3-16,8-5-16 0,6-1 1 16,5-3 0-1,9-3 1-15,7-4-1 16,4 1-1-16,10-7 2 0,10-1-1 16,8-4 1-16,7-3 2 15,7-2-1-15,8 0 1 16,5-2-3-16,3 4 2 15,-1 2-2-15,-1-1 0 16,-1 2 0-16,-5 0 0 0,-5 3 0 16,-7 1 0-16,-6 4 1 15,-8 1-1-15,-11 4 2 16,-10 4 2-16,-13 2 3 16,-9 5 3-16,-10 0 1 15,-7 5 9-15,-4-1 34 0,-2 1 19 16,0 0-42-16,0 0-23 15,-6 0-10-15,-6 4-5 16,-5 3-14-16,-7 1-106 16,-9 2-232-16</inkml:trace>
  <inkml:trace contextRef="#ctx0" brushRef="#br0" timeOffset="213327.1893">3722 11866 175 0,'0'0'83'0,"0"0"-76"0,0 0 5 16,0 0-7-16,0 0-4 0,0 0 1 16,-30-8 5-1,24 8 5-15,-1 0 1 0,0 0 17 16,-1 0 5-1,3 0 13-15,0 0-14 0,1 2-13 16,4 0-11 0,0 1-13-16,0 0-1 0,2 0-2 15,5 0 8-15,3-1 0 0,3 0 0 16,3-2-1 0,2 0 1-16,2 0 0 0,2 0 0 15,0 0-2-15,-1-1 1 16,4-1 1-16,-1 0-1 15,3 0 2-15,1 2-1 16,1 0 0-16,-1 0-2 16,1 0 1-16,-1 0 0 15,-1 0-1-15,0 0 1 16,0 0-1-16,-1 0 1 16,1 0-1-16,0 0 0 15,1-1 0-15,1-1 0 0,1-3 1 16,1 0-1-16,-3 2 1 15,-1-3-1-15,0 3 2 16,-2 0-2-16,-5 0 1 16,2 1 2-16,-1 1 0 15,3 0-1-15,-1 0-1 0,1 1 0 16,1 0 0-16,2-2-1 16,-3 2 0-16,0-1 2 15,0-1-2-15,1 2 0 16,-3 0 1-16,1 0-2 0,0 0 2 15,1 0-1 1,1 0 0-16,1 0 0 0,0 0 0 16,1 2 0-16,2-2 0 15,0 0 1-15,2 0-1 0,-1 0 0 16,0-2 0-16,0 2 0 16,1 2 0-16,-1-1 0 15,-1-1 0-15,1 0 0 16,0 1 1-16,0-1-1 15,-1 0 0-15,2 0 1 0,0 0-1 16,-1-1 0-16,1 2 0 16,-2 0 0-16,0 1 0 15,-1 0 1 1,-1 2-1-16,0-1-1 0,-1 0 1 16,3 1 0-16,-1-2 0 15,3 1 0-15,0-1 0 16,0 0 1-16,0-1-1 15,0 2 0-15,-1-1 0 0,-1 0 0 16,-1 0 0-16,0 2 0 16,2-2-1-16,-1 1 2 15,1 1-1-15,-1-3 0 16,3 2 0-16,0-3 0 16,1 0 1-16,2 0-2 15,0 0 2-15,2 0-1 0,0-1 0 0,-1-1 1 16,0 0-1-1,-1 1 0-15,1 0 0 0,-3 1-1 16,2 0 2-16,2 0-1 16,-1 0 0-16,2-1 0 15,-3 1 0-15,2-1 0 0,0-1 0 16,0 1 0 0,1 0 0-16,-1 0 0 15,0 0 0-15,0 1 0 0,0 0 0 16,-3 0 0-16,1 0 0 15,-1 0 0-15,2 0 0 16,-1 0 0-16,-1 0 0 16,3 0 0-16,-2-2 0 15,2 2 0-15,1 0 0 16,1-1 0-16,2 1 0 0,1-1 0 16,-1-2 0-16,3 1 0 15,-3-1 0-15,1-1 0 16,0 1 0-16,0 1 0 15,0-3 0-15,-2 3 1 0,0-1-1 16,1 0-1 0,1 1 2-16,1-2-2 0,0 0 1 15,0 2 0-15,0-1 0 16,-2 0 0-16,-1 1 0 16,0-1 0-16,0 1 0 15,-1 0 0-15,1 1 1 0,0-1-2 16,2-1 1-16,-2 2 1 15,1-1-2-15,2-1 1 16,-1 1 0-16,0-1 0 16,0 0 0-16,-2 0 0 15,-2 2 0-15,1-2 0 16,0 0 0-16,-2 1 0 0,1 0 1 0,-3 0-2 16,2-1 2-1,0 0-1-15,0 1-1 16,3-3 1-16,0 2 0 15,-1 0 0-15,0 0 0 0,-1 0 1 16,0 0-2 0,-3 3 1-16,1-1 0 0,-1 0 0 15,0 1 0-15,-1-1 0 16,-1 0 0-16,0-1 1 16,2 0-1-16,-2 0-1 15,3-1 1-15,2-2 0 0,0 3 0 16,0-1 1-16,0 1-2 15,-1-1 2-15,-2 1-2 16,2-1 1-16,-2 1 0 16,2-1 0-16,-1 0 0 0,0 1 0 15,-1 0 1-15,2-1-1 16,-2 0-1-16,2 1 1 16,0 0 0-16,0 1 0 15,-1-2 0-15,1 3 0 0,-1 0 0 16,1 0 0-16,-3 0 0 15,1 0 0-15,-1 0 0 16,1 4-1-16,-1-2 2 16,-2 2-1-16,0 0 0 15,0-1 0-15,1 1 0 16,-1 1 0-16,1-2 0 0,3 2-1 16,-1-1 1-16,0 0 0 0,0 0 0 15,0-1 0 1,2 0 0-16,-3 0 0 0,3 0 0 15,-1-2 0 1,0 2 0-16,-1-3 0 16,1 2 1-16,-3-1-2 0,1-1 1 15,1 0 0-15,0 0 0 16,-1 0 0-16,2 0 0 16,-2 0 0-16,3-1 0 15,-1 1 0-15,-2 0-1 16,1 0 2-16,-1 0-1 0,1 0 0 15,0 1-1-15,-3-1 1 16,2 0 1-16,-1 2-1 16,2-2 0-16,-2 1 0 15,3 0-1-15,0-1 2 0,2 0-2 16,-1 0 1 0,1 0 0-16,-1 0 0 0,-1 0 0 15,2 0 0-15,-2 0 0 16,2 0 1-16,-4 0-2 0,2 0 2 15,-2 0-2 1,0 0 1-16,0 0 0 0,1 0 0 16,3-1 0-16,-3 0 0 15,2 1 0-15,-3 0 0 16,1 0 0-16,-4 0 0 16,1 0 0-16,-2 0 0 15,-3 0 0-15,-3 0 0 0,-2 0 0 16,-2 2 0-16,-3-2 0 15,-4 2 0-15,-2-1 0 16,-2 1 1-16,-1-2-2 16,-6 2 2-16,1-1-1 15,-1-1 0-15,-2 1 2 0,0-1-2 16,0 0 6 0,0 1 36-16,0-1-15 0,0 0 2 15,0 0-3-15,0 0-20 16,0 0-5-16,0 0 0 15,0 0-2-15,0 0-4 16,0 0-91-16,-6 0-80 0</inkml:trace>
  <inkml:trace contextRef="#ctx0" brushRef="#br0" timeOffset="216275.6866">2784 9666 145 0,'-12'-6'78'15,"0"-1"-70"-15,4 2-5 0,0 0-1 16,1 0-1 0,2 2 14-16,-2-1-2 15,2 2-8-15,-1-2-1 16,0 4-2-16,3-3-1 16,-1 1 1-16,0 0 3 0,2 1 4 15,-1-1-8-15,2 2-1 16,0-3 15-16,-1 3-6 15,1 0 8-15,-1 0 8 16,1-1 2-16,-1 0 4 16,1 1-6-16,0-1 2 0,1 0-7 15,0-2-7-15,0 0-2 16,1-1-6-16,9-2-5 16,9-2-1-16,7-2 1 15,10-2-1-15,10-2 2 16,9-1-1-16,8-2-1 0,8 0 1 15,3-1 1-15,-1-1-1 0,1 3 0 16,-2 1 0 0,-3 1 1-16,-4 3-1 15,-5-1 2-15,1 4 0 16,-6-2 0-16,-3 2 1 16,-8 1 1-16,-7 0-2 0,-10 1 1 15,-9 2-1-15,-6 3-1 16,-9-1 2-16,-1 2 33 0,-2 0 40 15,0-2-47 1,-4 1-26-16,-1-2-3 0,-3 1 1 16,-2-2-1-16,-2 0-1 15,0 0 1-15,-1 1 0 16,-2-3 1-16,3 2-1 0,0-3 0 16,1 2-1-1,1 0 1-15,1 0 0 0,1 2-1 16,3-1 2-16,-1 0-2 15,0 2 1-15,1 1 0 16,2-1-1-16,1 2-2 16,-1 0 1-16,1 0 1 15,2 0-1-15,0 3-3 16,0 5 1-16,0 2 3 0,2 5-1 16,3 2 0-16,0 1 0 0,0 3-2 15,0-1-2 1,0-1-3-16,-2-3 6 0,1-4 3 15,-3-2 0-15,1-4 1 16,-1-3 0-16,1-2-1 0,-2-1 1 16,2 0 0-1,-2 0 3-15,2 0-1 0,-1-5 1 16,1-4-1 0,0-2 1-16,-2-2-1 0,1-1 1 15,-1-1 0 1,0 0-2-16,0 4 0 0,0-1 2 15,0 3 7-15,0 5-3 16,0-1-4-16,0 3-1 16,0 1-2-16,0 1 0 15,0 0-5-15,1 0-1 16,7 3 3-16,2 4 1 0,0-2-20 16,1-5-93-16,3 0-156 15</inkml:trace>
  <inkml:trace contextRef="#ctx0" brushRef="#br0" timeOffset="216977.6634">3932 9316 476 0,'0'-3'63'0,"-3"0"-12"16,-1 1-21-16,3 2-8 16,1 0-8-16,0 2-9 15,5 6-10-15,2 3 5 16,3 5 1-16,0 3 0 15,0 3-3-15,0-1-4 16,-4-2-6-16,-1-5 1 16,0-3 6-16,-3-5 5 0,0-5 2 15,-2-1 4-15,0-2 7 16,0-7 10-16,0-3-12 16,-4 0 10-16,3-4-7 15,1 3-5-15,0 1 3 16,0 4-9-16,1 1-5 15,6 4-1-15,2 3 1 0,1 0 0 16,-2 3-2-16,2 6-12 16,-3-2-9-16,1 0 6 15,-4 0 12-15,1-4 2 16,-1-3 1-16,-1 0 9 0,1-8 5 16,-1 0 7-1,1-2-1-15,1 2-1 0,2 1-4 16,-2 2-6-16,3 2-7 15,2 3 0-15,2 0 1 16,0 7-2-16,1 6-68 0,-1 2-35 16,-2-1-1-16,-2 1-89 15</inkml:trace>
  <inkml:trace contextRef="#ctx0" brushRef="#br0" timeOffset="217127.6889">4296 9333 460 0,'0'0'63'0,"0"0"-46"0,0 0-28 16,0 0 8-1,0 41 5-15,5-18-37 0,-1 2-69 16,0-1-86-16</inkml:trace>
  <inkml:trace contextRef="#ctx0" brushRef="#br0" timeOffset="217305.3839">4280 9235 522 0,'0'0'4'16,"0"0"-5"-16,0 0-119 0,0 0-72 15</inkml:trace>
  <inkml:trace contextRef="#ctx0" brushRef="#br0" timeOffset="217657.1289">4374 9298 88 0,'0'0'501'16,"0"0"-466"-16,0 0-37 16,0 0 1-16,31-2 1 15,-14 4 0-15,0 8 1 16,3 5-1-16,-2 3-10 16,0 0-44-16,-2 1 20 0,-3-3 3 15,-3-4 22-15,-5-5 6 16,2-7 3-16,-6 0 17 15,-1-9 90-15,0-3-50 16,0-4-14-16,-5-1-7 16,2-1-14-16,-2 2-7 15,0 2-10-15,5 3-4 0,0 1-1 16,0 3-3-16,7 1-34 16,1 0-111-16,2 2-124 15</inkml:trace>
  <inkml:trace contextRef="#ctx0" brushRef="#br0" timeOffset="217958">4688 9233 514 0,'0'0'51'0,"0"0"9"16,0 0-52 0,0 0-10-16,0 0-2 0,0 0 4 15,34 9-2 1,-16 2 1-16,1 1 0 0,-3 4-1 15,-2 1-17 1,-2-2-20-16,-6 0 20 16,-2-4 8-16,-3-5 11 0,-1-6 5 15,-1 0 90-15,-6-3-37 16,-3-6-19-16,-2-2-9 16,0-1-3-16,2-2-2 15,2 1-11-15,2 2-9 0,3-1-4 16,3 2-3-16,3 1-2 15,8 1-16-15,4 0-82 16,2 0-83-16,-2 4-244 16</inkml:trace>
  <inkml:trace contextRef="#ctx0" brushRef="#br0" timeOffset="218540.266">4921 9199 243 0,'0'0'240'0,"0"0"-217"16,0 0-27-16,0 0 2 16,30-3 2-16,-16 3 0 15,1 5-1-15,2 1 2 16,-1 2-1-16,-2 3 3 16,-1-1-3-16,-3 1 1 15,-4 1-2-15,-3 0 0 0,-3-2-6 16,-6-1 7-16,-5-1 4 15,-4-4 6-15,-2-1-6 0,2-3-3 16,3 0 2 0,0-7-1-16,2-1 9 0,4-4 13 15,0-1 9-15,3 1-18 16,2 0 1-16,1 1-15 16,0 0-4-16,1 4-1 15,5-1 3-15,3 3-3 16,3 2 3-16,0 0-1 15,3 2 2-15,2 1-2 0,1 0 2 16,-1 0-1-16,0 1 1 16,-1 5-1-16,1-1 1 15,-1 3-1-15,-2 0 0 16,0 2 1-16,-3 0 1 16,-2 0-1-16,-1-1-7 0,-3-1-2 15,-1-4 7-15,-3-2 1 16,-1 0 5-16,0-2 10 15,0 0 41-15,0-3 8 16,-4-4-40-16,1-1 1 16,0-3-12-16,2 0-9 0,1-1-2 15,0-2-3-15,3 2 1 16,5-1-2-16,7 0 0 16,2 3-2-16,2 2-7 15,-2 1-61-15,-1 0-46 16,-6 3-126-16</inkml:trace>
  <inkml:trace contextRef="#ctx0" brushRef="#br0" timeOffset="219421.1967">5550 9198 453 0,'0'0'55'16,"0"0"-24"-1,0 0-25-15,0 0-6 0,0 0 2 16,0 0 8-16,30-9 0 16,-23 12-7-16,0 3-2 0,-3 3-1 15,-2 3 2 1,-2 3-2-16,-6-1 5 16,-5-2-2-16,-1-1-1 15,1-7 9-15,0-4-3 0,4 0-4 16,5-8 17-16,2-5-12 15,6-5-11-15,11-2 0 16,7-4 0-16,6-3 1 16,3 0 0-16,-1-1 0 15,-2 5 1-15,-7 2 1 0,-5 4-1 16,-10 2 1-16,-6 6 2 16,-2 1 3-16,-7 6 11 15,-3 2-3-15,-2 0-2 0,0 4-6 16,4 11-7-1,3 3 0-15,5 4 1 0,2 2-2 16,12 3-1-16,7-1 0 16,3 4 0-16,3 0 3 15,2 6 1-15,-2 8 0 16,-3 4-1-16,-6 4 2 16,-6-1-1-16,-8-5-1 15,-4-8 3-15,-10-10 0 0,-10-8 3 16,-3-10 5-16,-6-5 6 15,-2-5 4-15,3-1-4 16,2-9-2-16,3-4-1 16,6-4-8-16,7 0-2 0,8-2-5 15,4-5 0-15,18-1-4 16,10-2 3-16,7-1-2 16,5-2-9-16,5 2-22 15,0 2-15-15,-8 2-49 16,-6 5-64-16</inkml:trace>
  <inkml:trace contextRef="#ctx0" brushRef="#br0" timeOffset="220041.7355">6359 9230 485 0,'0'0'67'0,"0"0"9"15,0 0-44 1,-31-24-1-16,18 22-19 0,2 0-12 15,-1 2 0-15,2 0 0 16,1 7-2-16,3 3-2 16,5 3 5-16,1 0-3 15,0 2-4-15,7 0 1 16,7-2-1-16,1 4 1 16,2-2 3-16,-1 0 1 15,0 1 2-15,-4 0 0 16,-4-1 1-16,-2 0-1 0,-6 1 0 15,0-5-3-15,-4 0-2 16,-8-2 4-16,-1-2 1 16,-3 0 0-16,-1-3 0 15,-1-1-1-15,4-3-1 16,1 0-5-16,5 0-1 16,5 0-12-16,3-4-11 0,8-5-44 15,7-2-82-15,5-3-188 16</inkml:trace>
  <inkml:trace contextRef="#ctx0" brushRef="#br0" timeOffset="220435.5282">6579 9322 502 0,'0'0'43'0,"0"0"-20"16,0 0-20-1,0 0 26-15,0 0 22 0,0 0-18 16,0 0-24-16,0 0-9 15,-35-24 0-15,26 24 0 0,1 0 0 16,-1 0 0 0,1 0-2-16,2 5 1 0,0 3 0 15,2 0 0-15,-1 1 1 16,4 1-1-16,1 0 0 16,0-1 0-16,0 0-2 15,7-3-2-15,-1-1-3 0,1-2 7 16,2-2 0-16,-1-1 1 0,-2 0-1 15,0 0 2 1,-1 0 0-16,0 0 0 16,-2 0-1-16,1 0 1 15,1 0-1-15,0-1 0 16,4-1 0-16,0 1 0 16,3-2 0-16,2 1 0 0,0-1-1 15,2 0 0-15,-3 0 2 16,-1-1-15-16,-5 1-106 15,-3-2-118-15</inkml:trace>
  <inkml:trace contextRef="#ctx0" brushRef="#br0" timeOffset="220979.3963">6727 9301 514 0,'0'0'61'0,"0"0"-24"15,0 0-40 1,0 0 6-16,0 0 8 0,0 0-13 16,28 0 0-1,-13 7 3-15,2 1 0 0,0 4-1 16,-3 1 0-16,-1 0-3 16,-3 0-17-16,-1-3-1 15,-5-3 16-15,-1-2 4 16,-1-4 2-16,-2-1 10 15,0-2 42-15,0-5 7 16,-2-2-41-16,-2-1 13 0,0 0-11 16,2-1-10-16,2 1-8 15,0 2-2-15,3 0-2 0,6 1-3 16,1 4 1-16,4 0-1 16,-1 3 0-16,-1 0-8 15,-1 1-8-15,-2 6 7 16,-1-2 1-16,-3 1-1 15,-3-3 7-15,1-1 6 16,-1-2 3-16,-2 0 3 16,0 0 5-16,0-1 7 15,1-5-2-15,-1 0-11 0,2 0-3 16,3 0-2-16,0 1-1 16,4 1-3-16,1 2 0 15,3 0 1-15,2 2-3 16,-2 0-26-16,2 5 8 15,-2 2-33-15,-3 1 15 16,-2-3-3-16,0 2 8 0,-1-3 8 16,-2-3 6-16,0-1-52 15,0-1-38-15</inkml:trace>
  <inkml:trace contextRef="#ctx0" brushRef="#br0" timeOffset="221386.4815">7127 9128 502 0,'0'0'55'0,"0"0"-32"15,0 0-27-15,0 0 2 16,0 0-3-16,0 0 3 0,7 30 2 16,3-9 0-16,-2 6 4 15,1 7-3-15,-1 9 1 16,-6 7 2-16,-2 4-2 15,0 3 4-15,-1 0-5 16,-5-6 2-16,-1-9 1 16,2-9-2-16,2-12 0 15,1-10 1-15,1-8 2 16,-1-3 40-16,0-7 4 16,-1-8-45-16,1-4-4 15,2-4 0-15,0-6-3 0,2-4-1 16,8 0-2-16,2-2-56 0,4 0-9 15,4 2 0 1,1 2 1-16,-3 7-37 16,-1 5 41-16,-2 8 41 0,-5 8 20 15,-7 3-8-15,-3 13-19 16,-3 5 11-16,-10 2 14 16,-1 1-46-16</inkml:trace>
  <inkml:trace contextRef="#ctx0" brushRef="#br0" timeOffset="221662.659">7325 9083 516 0,'0'0'59'0,"0"0"-43"0,0 0-15 15,0 0 9 1,0 0 4-16,0 0-12 16,8 40 1-16,-1-12 3 0,-1 8-6 15,0 7 2-15,-3 5-4 16,-2-1 0-16,0 0 1 16,-1-5-59-16,0-9-12 15,2-10-24-15,1-11-64 16</inkml:trace>
  <inkml:trace contextRef="#ctx0" brushRef="#br0" timeOffset="221995.4224">7449 9364 322 0,'0'0'0'16,"0"0"41"-16,28-16 21 0,-15 9-20 15,3-3-26-15,-1 2-8 16,-3 0-4-16,-2-1 0 16,-4 1 0-16,-3-2 4 15,-3 1 20-15,0 1-22 16,-3 0-5-16,-4 1 0 16,0 4-2-16,0 0-1 0,0 3-1 15,4 0 8 1,-1 3-3-16,4 4-1 0,0 6-1 15,4 4 0-15,3 1 0 16,4 0 0-16,1-1 1 16,2-3-3-16,4-2 2 0,-1-1 1 15,2-5 1-15,0-4-1 0,1-2-117 16</inkml:trace>
  <inkml:trace contextRef="#ctx0" brushRef="#br0" timeOffset="222540.684">7976 9279 415 0,'0'0'48'0,"0"0"-15"15,0 0-1 1,-20-31 16-16,9 27 0 16,0 1-25-16,1 3-10 15,-1 0-12-15,2 2-4 16,5 6 0-16,2 3 0 0,2 1-10 16,2 2-23-1,9 1 10-15,2 1 12 0,2 0 10 16,-1 5 4-16,-1-1 2 15,-4-1-2-15,-4 0-2 16,-3-3-33-16,-2-1 2 16,-6-5 20-16,-7-4 18 0,-1-2 1 15,-5-2-2-15,0-2 1 16,2 0-3-16,3-2 0 0,2-3-4 16,7-5-5-16,5-1-14 15,2-4-49 1,10-4-94-16</inkml:trace>
  <inkml:trace contextRef="#ctx0" brushRef="#br0" timeOffset="222997.092">8084 9102 415 0,'0'0'30'0,"0"0"-39"16,0 0 5-1,13 33 3-15,-1-12 1 0,-1 6 3 16,2 7-2-16,-4 9-1 16,1 8 0-16,-6 4 2 15,-2 6 4-15,-2 0 3 16,-2-6-1-16,-4-10-1 16,2-11-1-16,1-11-1 15,0-10 8-15,1-10 30 0,-3-3 60 16,0-5-59-16,-3-7-34 0,2-5-5 15,1-3-2 1,2-8-3-16,3-1-3 16,0-3 0-16,10-5-5 15,5-2-5-15,4-1-27 16,6 1 2-16,1 2 9 0,3 6-2 16,-4 5 18-16,-1 7 10 15,-6 6 4-15,-3 7 0 16,-5 4-9-16,-7 2-26 15,-3 1 12-15,0 11 1 0,-11 5 9 0,-6 4 18 16,-1 2-1 0,-1 3-2-16,1-3-5 15,6-4-92-15,3-6-26 16,6-5-101-16</inkml:trace>
  <inkml:trace contextRef="#ctx0" brushRef="#br0" timeOffset="223353.0283">8445 9318 484 0,'0'0'19'0,"0"0"-14"0,0 0-5 16,0 0 23-16,0 0 27 0,0 0-24 16,0 0-16-1,0 0-10-15,0 0-5 16,0 0 5-16,-38-22-1 15,27 27-1-15,2-1 3 0,5-1-4 16,-1-1-3-16,5-1-4 16,0-1-7-16,0 0 1 0,5 0 9 15,0 0 7 1,3 0 1-16,0 0 0 0,1 0-1 16,-1 0 0-1,1 0 0-15,0 0 0 0,0 0 0 16,2 0 0-16,0 0 0 15,1 1 0-15,3 0 1 16,-1 1-2-16,3-2-63 16,-1 0-46-16,-1 0-74 0</inkml:trace>
  <inkml:trace contextRef="#ctx0" brushRef="#br0" timeOffset="223608.1333">8740 9232 285 0,'0'0'179'0,"0"0"-135"16,0 0-21-16,0 0 10 0,0 0 9 15,-32-17-31-15,24 17-14 0,-1 4 1 16,1 7 2 0,1 2 2-16,-1 4-3 0,4 4 2 15,3-1 0 1,1 1-2-16,1-2 0 0,9-4-5 15,3-2 3 1,4-5 4-16,2-3-1 16,3-1-2-16,-1-4-54 0,0 0-46 15,-3-5-192-15</inkml:trace>
  <inkml:trace contextRef="#ctx0" brushRef="#br0" timeOffset="223970.2846">8856 9306 295 0,'0'0'183'0,"0"0"-183"16,0 0-2-16,0 0 6 15,33-22-2-15,-21 19-1 16,1-1 0-16,0 0 0 0,1 0-2 16,-4 0 3-16,0-1 2 0,-6 0 5 15,0 0 14 1,-4-2 10-16,0 1-17 15,0-1-10-15,-4 1-5 16,-2 1 1-16,-2 2-2 0,-1 1-5 16,-1 2 1-16,2 0 2 15,-2 8 1-15,0 2 0 16,5 4-1-16,0 3 0 16,5 0-3-16,0 1 1 15,7-2 2-15,4-1 0 0,8-4-2 16,4-3 6-16,7-3 2 15,2-2-2-15,1-3 1 16,1 0-2-16,-5 0 0 16,-6-3-27-16,-11-5-198 15</inkml:trace>
  <inkml:trace contextRef="#ctx0" brushRef="#br0" timeOffset="224892.5551">8508 9215 232 0,'0'0'24'15,"0"0"-24"-15,0 0 0 16,0 0 10-16,0 0-10 0,-35-3 2 16,27 6-1-16,-2 1 3 15,0 3 0 1,-2 1 3-16,2 2-3 0,0 1-2 15,1 2-1-15,2 1-2 16,1-1 2-16,2-2-1 16,3-2-2-16,-1 0 3 15,2-2-2-15,0 0-1 16,4-3 6-16,4 0-2 0,0 0-1 16,2-1 0-16,1-2 1 15,0-1-1-15,-1 0 2 16,-1 0-1-16,1 0-2 15,-5-3 3-15,1-3-3 0,-2 0 17 16,1-2 19-16,-2 1-2 16,-1-2-9-16,0 2-9 15,-1 0-8-15,1 0-1 16,0 1 9-16,-2 3-3 16,0 0-3-16,0 0-1 15,0 1-3-15,0 2-1 16,0-1-1-16,0 1-5 0,0 0 0 15,1 0-2-15,1 0-1 16,-1 1 3-16,0 5-1 16,2-1 1-16,0 5 0 15,3 0 1-15,1 3 5 16,2-1-4-16,3-2-16 0,0-1-12 16,1-5-29-16,-1-3-86 15</inkml:trace>
  <inkml:trace contextRef="#ctx0" brushRef="#br0" timeOffset="233955.31">7933 12613 15 0,'-10'-2'12'0,"0"2"-11"0,0 0 4 16,1-1 29-1,2-1 14-15,1 1-16 0,0 0 0 16,1-1 6-16,0-2 1 16,-1 2-4-16,2 0-3 15,0 0 4-15,2 1-5 16,1-2-19-16,-1 3-2 16,2 0-6-16,0 0-11 15,3 0-1-15,7 0 5 0,4 0 5 16,4-2-2-16,9 0 2 15,5-2 4-15,7-3 3 16,9-2 7-16,11 0-4 16,5-3-5-16,8 1 3 15,10 2-5-15,3 2-5 0,3 1 2 16,0 3-1-16,3 3-2 16,-2 0 2-16,1 0-1 15,1 0 0-15,5 0 1 0,-1-2 0 16,3 2 1-1,3-2-1-15,0-2 0 16,-2 0 0-16,-2 1 0 0,-6 0 1 16,-5 0-1-16,-3 1 0 15,-6 1-1-15,0 1 2 16,-7 0-2-16,-1 0 2 0,0 3-1 16,-5 4-4-1,-3 3 7-15,-3-1-2 0,-4-1-1 16,-2-1 0-16,-4-1 0 0,-5-3 1 15,-4-3-1 1,-1 0 0-16,-2 0 0 16,-3-6 1-16,-3 0 0 0,-1 0-1 15,-4 1 0-15,-4 1-1 16,-5 2 0-16,-6 0 2 16,-5 1-1-16,-1 1 2 15,-3 0 28-15,-1 0 18 16,0 0-22-16,0 0-19 0,0 0-6 15,-5 0 1-15,-5 3-8 16,-4 0-66-16,-5-3-140 16</inkml:trace>
  <inkml:trace contextRef="#ctx0" brushRef="#br0" timeOffset="234905.3781">6415 12682 290 0,'-9'-3'66'0,"0"1"-24"0,2 0-5 16,0 1 0-1,2 1-1-15,1-2-10 16,3 2-7-16,1 0-13 16,3 0-10-16,11 0-3 0,7-1 6 15,14-1 1-15,8-2 0 16,12-2 1-16,5-2 0 15,10-2 1-15,1 3-1 16,-1-1 0-16,-1 1-1 0,-2 4 2 16,-3 0 0-16,-7 1-2 15,-5 2 1-15,-6 0 2 0,-5 0-3 16,-1 0 0-16,-8 0 2 16,0 0-2-16,-2 0 1 15,-7 0-1 1,-1 0 1-16,-4-1 0 15,-4-1 1-15,-4 0 3 0,-3-1 34 16,0 0-19-16,-4-1-3 16,-3-2 17-16,0 3-2 15,0-1-13-15,-2-1-6 16,-3 0-3-16,-2 3-5 0,-3 2-5 16,-6 1-6-16,-6 7-51 15,-5-3-167-15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4T09:42:22.78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13460 7352 448 0,'0'-1'29'0,"3"-1"-33"15,6 0 2-15,4 0 1 0,4 0 3 16,5 0-3-1,-1 2 2-15,6 0-3 16,1 0 4-16,3-1 0 16,6 1 11-16,5 0 10 15,3-1-4-15,10-1-5 16,5-2-3-16,10-1-3 0,8-4-3 16,6 1 2-16,7-3-1 0,5-1 1 15,4 1-2 1,5 1 1-16,3-1-4 15,4 2 5-15,1 0 3 0,7-1-2 16,2 1 2-16,6-2-5 16,4-1 4-16,2-2-3 15,3 0 0-15,3-3-3 16,1 1-1-16,2-3 0 16,4 2 2-16,2-1-5 15,-1 0 3-15,2 2-1 16,0 0 0-16,0-1-3 0,0 2 4 15,0 0-3-15,4 1 2 16,-3 1-2-16,1 1 2 16,0 0-1-16,-3 3 1 15,-3 3-2-15,-1-1 1 0,1 4 1 16,-1-2-2-16,-3 3 2 16,1 0 0-16,1 0 0 15,1 0-1-15,-1 2 1 16,1-2 0-16,4 0 0 0,-2 0-3 15,0 0 4-15,0 0-1 16,0-1-1-16,-3-1-1 16,-3 0 2-16,-1 0-1 15,2 1 0-15,-3-2-1 16,-3 2 3-16,0-2-2 16,-3 0-1-16,-3 3 1 15,-7-2 1-15,-5 0-1 0,-1 1 1 0,-8 0-1 16,-5 0 0-1,-6-1 3-15,-6 0 6 0,-10 2 4 16,-7-2-4 0,-6 2 1-16,-7 1-4 15,-7 0 1-15,-6-1-3 0,-7 2-1 16,-8-1 0-16,-5 0 0 16,-9 0-2-16,-7 0 3 15,-4 1-1-15,-5 0 0 16,-2 0 5-16,-2-2 11 15,0 2-7-15,0-1-7 0,0-1-3 16,0 1-1-16,0-1-1 16,-2 0 0-16,0-1 1 15,-1 1 0-15,-2-3-1 16,1 0 0-16,1-1 0 0,-3-1 0 16,0-2 0-16,0-1-1 15,-1 1 0-15,2-1-2 16,-1 2 1-16,-1 0 0 15,1 2 1-15,-1 1 0 16,1 1-2-16,-1 2 3 16,-1-1-1-16,-1 0 0 0,-2 0 0 15,1 2 1-15,0-2-1 16,2 2 1-16,1 1 0 16,5 0 0-16,2 0 0 15,0 0-3-15,5 5 2 16,10 2-1-16,2 2 2 0,6 0 0 15,2 1 0-15,-1 3 2 16,2 0-2-16,-2 1 0 16,-4 1 0-16,-2 1 0 15,-5 1 0-15,-4-2-2 0,-8 3 1 16,-1-3 0-16,-18 4 2 0,-11-2 0 16,-13 3 1-1,-10-2-2-15,-7-5-10 16,-5-3-98-16,1-7-316 15</inkml:trace>
  <inkml:trace contextRef="#ctx0" brushRef="#br0" timeOffset="942.071">13525 7140 382 0,'0'0'40'0,"0"0"-47"0,0 0 7 16,0 0 58-16,0 0-9 16,0 0-12-16,0 0 0 15,0 0-9-15,0 0 0 16,0 0-11-16,7 8-7 15,-7-5 2-15,-8 4 9 16,-9 2 2-16,-5 5-16 0,-6 2-4 16,-2 1-3-16,-4 4 1 15,3-1 0-15,3 0 2 16,4-2 6-16,5 0-4 16,4 0 0-16,4 0 0 15,7-2-2-15,4 0-3 0,0-1 1 16,8 1-2-16,9-3 1 15,0-1 0-15,4 0 0 16,5-1 2-16,6-2-2 16,7-4 0-16,7-3 1 0,2-2 1 15,-1-6-93-15</inkml:trace>
  <inkml:trace contextRef="#ctx0" brushRef="#br0" timeOffset="1824.9515">22482 7266 420 0,'0'0'126'16,"0"0"-66"-16,0 0-19 16,0 0 6-16,0 0 1 0,0 0-17 15,0 0-22-15,0 0-7 16,37-23-1-16,-14 23 1 15,-2 2-1-15,2 6-1 16,-3 4 0-16,-2 3-1 16,-5 8 0-16,-7 2 0 15,-1-1-1-15,-3-2 0 16,-2-2-2-16,0-5 3 0,0-9 2 16,0-6 2-16,-1 0 5 15,-1-11 34-15,1-7-21 16,-1-4-2-16,1-5-3 15,1-2-5-15,5-1-7 16,5 3-1-16,5 0-3 0,2 2-1 16,3 5-1-16,3 3-3 15,2 4-38-15,-2 5-35 16,-4 6-98-16,-5 2-170 0</inkml:trace>
  <inkml:trace contextRef="#ctx0" brushRef="#br0" timeOffset="2215.721">22888 7319 647 0,'0'0'17'0,"0"0"8"0,0 0-21 16,0 0 20-1,0 0 5-15,28-24-16 16,-9 14-9-16,3 0-3 15,1 0 0-15,-1 1-1 0,-5 2 1 16,-1 1-1-16,-5 3 1 16,-3 0 0-16,-4 0 0 15,-4 1 1-15,0 2 1 16,0 0-1-16,-4-2-2 16,-5 2 1-16,-2 0-1 0,0 0 0 15,-2 6-1-15,2 2 2 16,-1 3-2-16,1 1 1 15,2 4-2-15,2 0 2 16,1 1 1-16,4-2-1 16,2 1 0-16,0-2-1 15,9-3 0-15,3-1 0 0,3-3 1 16,4 1-1-16,3-3 0 0,-1-3-35 16,1-2-83-16,-2 0-107 15</inkml:trace>
  <inkml:trace contextRef="#ctx0" brushRef="#br0" timeOffset="3075.0353">23288 7303 511 0,'0'0'31'16,"0"0"8"-16,0 0 12 0,0 0 10 15,0 0-33-15,0 0-20 16,0 0-7-16,-33-17-1 16,23 18 0-16,-1 6-1 15,0 2 0-15,3-1-1 16,2 2 2-16,2-2-9 16,4-1-8-16,0-1 8 15,0-2-8-15,3-1-1 0,3-3 9 16,0 0 3-16,0 0 3 15,1 0 2-15,-3 0 1 16,1 0 0-16,-2 0 1 16,0 0-2-16,2 0-2 15,-1 2 1-15,4 2 0 0,1 0 2 16,5 0-1-16,2-3 0 16,3-1 0-16,5 0 1 15,3-5 2-15,-1-3 0 0,0-2 1 16,-2-3 1-16,-3-2 7 15,-7-3 5-15,-2-3-1 16,-4-2-1-16,-3-4 3 16,-3-2-4-16,-2 1-7 15,0 0 1-15,-6 3 9 16,-2 2-1-16,-4 4-2 16,0 6-4-16,-1 3-2 0,3 5-3 15,2 3 0-15,0 2-4 16,5 8-3-16,2 10-1 15,1 7 2-15,3 8 1 0,6 5 1 16,3 7-1 0,4 0-1-16,4 0 0 0,-1-1-18 15,4-5 3-15,-2-6-47 0,-3-5-71 16,-5-8-177 0</inkml:trace>
  <inkml:trace contextRef="#ctx0" brushRef="#br0" timeOffset="3717.7956">22883 7972 359 0,'0'0'227'0,"0"0"-226"16,0 0-9-16,0 0 9 0,0 0 6 15,41-37 14-15,-23 18-15 16,2-4-1-16,2-1 7 16,0-3-2-16,-4 0-2 15,0-1 3-15,-4 0-4 16,-2 1-4-16,-5 3-2 15,-4 2 1-15,-2 4 3 0,-1 2 22 16,-4 4-5-16,-3 3-4 16,-3 2-2-16,0 3-7 15,-1 2-5-15,-1 2-1 0,2 0-1 16,1 8-2-16,-2 4-1 0,2 5 0 16,0 3-1-1,0 8 2-15,2 1-1 16,0 5 1-16,4 1 0 15,2 0 1-15,1-1-1 16,5-5 1-16,6-2-1 16,4-8 0-16,3-5 1 0,3-6-2 15,1-6 2-15,-1-2 1 0,-2-3-2 16,0-8 1-16,-4-2 1 16,-4 1-2-16,-1-1 1 15,-3 3-1 1,-3 1 1-16,-2 2 0 0,-1 4 0 15,-1 1-1-15,1 2 0 16,1 0-1-16,1 4-1 16,3 2 2-16,0 2-1 15,4 2 1-15,0-2 0 0,0 1 0 16,2-3-2-16,0-4-57 16,-2-2-66-16,-5 0-128 15</inkml:trace>
  <inkml:trace contextRef="#ctx0" brushRef="#br0" timeOffset="3867.825">23192 7759 610 0,'0'0'4'16,"0"0"-6"-16,0 0-2 15,0 0 2-15,0 0-32 16,34-16-136-16</inkml:trace>
  <inkml:trace contextRef="#ctx0" brushRef="#br0" timeOffset="4440.0877">23330 7803 627 0,'0'0'23'15,"0"0"0"-15,0 0-21 0,0 0 23 0,38 6-10 16,-24 0-13 0,1 0-1-16,0 3-1 15,-3 1 0-15,0-1 0 16,-3-2 1-16,-2 0-1 16,-2-2 0-16,-1-2 1 0,-4-3 0 15,0 0 4-15,0-4 2 16,0-2-7-16,0-4 2 0,0 2-2 15,0-1 10 1,0 3 4-16,0-1-9 0,5 3-3 16,1 0 0-16,3 1-2 15,2 3-1-15,0 0-1 16,4 0 1-16,3 0 0 16,3 2 1-16,2-1-1 15,4-1 2-15,2 0-1 16,2 0-1-16,-3-3 2 15,1-4-1-15,-6 0 1 0,-5-1-1 16,-5 0 1-16,-5-2 1 16,-6 3-1-16,-2-2 3 0,-4 3-2 15,-7 2 0-15,-2 0 8 16,0 4 3-16,2 0-5 16,1 2-5-16,3 6-4 15,3 4 1-15,4 3-2 16,0 0 2-16,1 4 0 15,10 0 0-15,5-3 0 16,7-1-1-16,5-2 2 0,7-6 0 16,4-2-2-16,0-5-10 15,-6-2-108-15,-6-11-350 16</inkml:trace>
  <inkml:trace contextRef="#ctx0" brushRef="#br0" timeOffset="5735.2759">17681 6856 363 0,'0'0'80'0,"0"0"-25"16,0 0-6-16,0 0 20 15,0 0-19-15,0 0-28 16,0 0-21-16,0 0-4 0,-15 29 6 16,18-1 2-1,1 5-2-15,0 5-3 0,1 0 1 16,-1 0 2-16,1-2-2 0,-1-5-1 16,2-3 0-1,-2-5-25-15,1-4-137 0,-1-5-241 16</inkml:trace>
  <inkml:trace contextRef="#ctx0" brushRef="#br0" timeOffset="6185.006">17535 7542 614 0,'0'0'35'16,"0"0"-9"-16,-8-37-12 0,11 26-10 16,11-1 33-1,3 1-5-15,8 1-19 0,2 2-3 16,4 3-2-1,1 2-1-15,-2 3-6 16,0 4 1-16,-6 10-4 0,-5 6 1 16,-8 7 0-16,-6 4 0 15,-5 0 0-15,-7 0-1 16,-13-4-15-16,-4-5 16 16,-6-9 3-16,-1-6 1 15,0-7-1-15,1 0 2 16,4-12 0-16,4-6 8 0,9-5-1 15,9-4-10-15,4-3-1 16,18-3-2-16,12-3-6 0,6-3-90 16,1-1-180-1</inkml:trace>
  <inkml:trace contextRef="#ctx0" brushRef="#br0" timeOffset="6929.218">19548 6791 423 0,'0'0'60'0,"0"0"-9"15,0 0-10-15,0 0 11 0,0 0-9 16,0 0-6 0,0 0-25-16,0 0-14 15,0 0 3-15,6 31 1 16,2-4 0-16,1 6-3 15,2 0 0-15,-5 5 2 16,1-4-1-16,-2 3 0 16,-3-3-1-16,-1-5-40 0,1-5-81 15,0-5-88-15</inkml:trace>
  <inkml:trace contextRef="#ctx0" brushRef="#br0" timeOffset="7234.1586">19706 7278 667 0,'0'0'39'0,"0"0"-33"16,0 0-5-16,0 0 5 16,18 43 7-16,-11-21-5 15,1 6-5-15,-1 6-2 0,-2 1-1 16,0 3 0-16,-4-2 0 16,0-4-10-1,-1-11-117-15,-1-8-227 0</inkml:trace>
  <inkml:trace contextRef="#ctx0" brushRef="#br0" timeOffset="8939.5984">17371 8038 363 0,'0'-3'59'15,"0"2"-18"1,0 0-16-16,0 1 28 0,0 0-3 15,3 4-36 1,-2 5-10-16,2 4 2 0,1 4-2 16,0 4-3-16,-1 3-1 15,0 5 2-15,-1 1-2 16,-1-2 0-16,-1-2 3 0,0-6-1 16,0-7-2-16,0-6 1 15,0-6 0-15,0-1 6 16,0-1 37-16,0-9-28 15,0-3-15-15,0-3 1 16,0-4 0-16,0-2-2 16,0 0 0-16,0 0-2 15,0 1 3-15,0 2-2 16,0 3 2-16,0 4-1 0,0 2 1 16,0 2 0-16,3 1 1 15,3 0-1-15,4 1-1 16,3-1 0-16,3-1 0 15,3 2 0-15,4 0 0 16,-2 1 0-16,0 1-1 0,-4 2 1 16,-2 1-1-16,-3 1-2 15,-4 0-57-15,-7 2-33 16,-1 3-69-16</inkml:trace>
  <inkml:trace contextRef="#ctx0" brushRef="#br0" timeOffset="9171.9149">17417 8180 513 0,'0'0'32'0,"0"0"-30"15,0 0 5 1,31-13 51-16,-10 6-35 15,2-1-18-15,0 1-3 0,0 2-3 16,-3 3 1-16,-6 2-5 16,-6 0-94-16,-8 6-68 15</inkml:trace>
  <inkml:trace contextRef="#ctx0" brushRef="#br0" timeOffset="9370.3132">17382 8347 305 0,'0'0'155'0,"0"0"-108"16,0 0-39 0,0 0 14-16,0 0 32 0,36 8-15 15,-11-10-17-15,1-2-9 16,4-2-7-16,-1 0-3 16,1 1-2-16,-4-1 0 15,-3 0-2-15,-5 1-39 16,-4-3-103-16,-5 0-182 15</inkml:trace>
  <inkml:trace contextRef="#ctx0" brushRef="#br0" timeOffset="9655.4957">17827 8013 520 0,'0'0'21'0,"0"0"26"0,0 0-1 16,0 0 0 0,-30-20-5-16,20 22-25 15,1 9-11-15,-1 4-3 0,5 4-1 0,-3 7-1 16,6 4 0 0,-1 5-1-16,3 1 1 15,0 1-1-15,3-2 1 16,7-5-1-16,0-5 1 0,2-5 0 15,2-7-1-15,0-3-4 16,0-7-91-16,-3-3-91 0</inkml:trace>
  <inkml:trace contextRef="#ctx0" brushRef="#br0" timeOffset="10256.7202">18085 7957 567 0,'0'0'79'0,"0"0"-32"16,0 0-30-16,0 0-8 15,0 0-2-15,0 0-3 16,32 17-1-16,-8-3-1 0,0 4-1 16,0 6 0-1,-2 7 1-15,-4 5-1 0,-6 6-1 16,-4 2 0-16,-6-3 1 16,-2-2-7-16,-2-8-21 15,-8-4-9-15,-2-8-22 16,-2-6-36-16,0-6-81 15</inkml:trace>
  <inkml:trace contextRef="#ctx0" brushRef="#br0" timeOffset="10437.8334">18366 8265 615 0,'0'0'4'15,"0"0"5"1,0 0 9-16,0 0 5 0,16 42-12 16,-29-16-7-1,-12 7-3-15,-9 6-77 0,-11 5-265 16</inkml:trace>
  <inkml:trace contextRef="#ctx0" brushRef="#br0" timeOffset="11003.3635">17456 8695 619 0,'0'0'0'0,"0"0"-5"15,0 38 4-15,0-18 1 0,7 5 1 16,2 2-2 0,-1 2-1-16,2 1 0 0,-1-5-2 15,0-6-27 1,-2-4 12-16,-3-7 13 0,-1-6 3 16,-3-2-2-16,0-5 5 15,-3-6-1-15,-5-4 0 16,-2-6 3-16,-1-1 5 15,0-3 6-15,0 0 2 16,1 1 14-16,3 2 3 16,3 1 3-16,4 2-2 0,0 1-12 15,13-1-19-15,6 0-3 16,5-1 1-16,5 1 0 16,3 2 0-16,1 0 2 15,-1 4-1-15,-5 5-2 0,-4 3 2 16,-8 5-2-16,-10 0-52 15,-5 7-112-15</inkml:trace>
  <inkml:trace contextRef="#ctx0" brushRef="#br0" timeOffset="11192.542">17497 8790 561 0,'0'0'11'0,"0"0"-7"16,44-13-2-16,-20 3 26 16,2 1 6-16,0 2-31 15,-4 4-2-15,-7 3-5 16,-8 0-176-16</inkml:trace>
  <inkml:trace contextRef="#ctx0" brushRef="#br0" timeOffset="11370.2342">17528 8947 552 0,'0'0'2'0,"0"0"5"15,46-17 21-15,-19 4 33 16,3-1-34-16,4 0-7 16,-1 0-11-16,0 0-4 15,-3 0-5-15,-3 1-2 16,-7-2-86-16,-5-1-130 15</inkml:trace>
  <inkml:trace contextRef="#ctx0" brushRef="#br0" timeOffset="12388.7662">18179 8509 471 0,'0'0'50'16,"0"0"-27"-16,0 0-13 16,0 0 45-16,34 20 1 15,-20-7-30-15,1 5-13 16,0 4-7-16,-1 5-3 16,-4 6-2-16,-6 7-1 15,-4 7 0-15,0 2 1 16,-2 0-4-16,-5-7-89 0,-2-9-68 15</inkml:trace>
  <inkml:trace contextRef="#ctx0" brushRef="#br0" timeOffset="12569.9815">18458 8766 535 0,'0'0'111'0,"0"0"-61"15,0 0-45-15,0 0-5 16,0 0 10-16,0 30-1 16,0-9-7-16,-9 3-1 15,-5 0-4-15,-11 0-135 16,-2-6-394-16</inkml:trace>
  <inkml:trace contextRef="#ctx0" brushRef="#br0" timeOffset="13152.639">17701 9267 575 0,'0'0'58'16,"0"0"-37"-16,0 0-21 0,0 0-1 16,3 39 4-16,2-19-1 15,1 7 0-15,2 2-2 16,0 3 0-16,2-2 0 16,0-2 0-16,-3-6 1 15,0-5-1-15,-5-7 0 16,-2-5 1-16,0-5 3 0,-2-3 4 15,-8-9-8-15,0-5-1 16,-1-4 4-16,1-4 12 16,2-4-7-16,3 1-5 15,0 1 3-15,5 2 12 16,0 4-8-16,2 3-4 0,10 4-6 16,3 1-1-16,5 2 1 15,4-1-1-15,3 2 1 16,1 0 0-16,-1-1-1 0,-2 4 1 15,-4 4 0 1,-7 1-4-16,-6 2-115 0,-8 2-200 16</inkml:trace>
  <inkml:trace contextRef="#ctx0" brushRef="#br0" timeOffset="13339.5897">17753 9419 572 0,'0'0'41'16,"0"0"-39"-16,0 0 1 0,42-19 7 15,-16 5 5-15,4 2-11 0,-2 2-4 16,-3 5 0 0,-9 4-104-16,-6 1-141 15</inkml:trace>
  <inkml:trace contextRef="#ctx0" brushRef="#br0" timeOffset="13533.6654">17806 9536 493 0,'0'0'37'0,"0"0"-10"0,0 0 1 16,0 0 7 0,0 0-4-16,35 0-15 0,-12-9-6 15,5-2 0-15,1 1 1 16,2-3-5-16,0 2-5 15,-1 0 0-15,-2-2-3 16,-4-1-53-16,-6-1-88 16,-6-5-179-16</inkml:trace>
  <inkml:trace contextRef="#ctx0" brushRef="#br0" timeOffset="14419.5918">18445 9100 609 0,'0'0'24'0,"0"0"15"15,0 0-40-15,0 0 6 0,40 0 23 16,-10 5-10 0,5 6-11-16,0 3-2 0,2 7 2 15,-5 11-2 1,-9 12 1-16,-11 12-2 15,-9 10-1-15,-10 5-3 16,-14 2 1-16,-11-5-14 16,-5-11-96-16,-4-14-98 15,3-15-145-15</inkml:trace>
  <inkml:trace contextRef="#ctx0" brushRef="#br0" timeOffset="15660.8804">19694 7890 284 0,'0'0'91'16,"0"0"-17"0,0 0-34-16,0 0 1 0,0 0-1 15,0 0-14-15,0 0-20 16,0 0-12-16,0 0 9 15,0 0-4-15,14 34 6 16,-8-16-6-16,0 2 6 0,-2 1-4 16,-1-1 4-1,-2-5-4-15,1-1 1 0,-2-6-2 16,0-2 1-16,0-5 3 16,0-1 57-16,0-3-26 15,-1-6-28-15,-1-2-1 16,-1-3-3-16,-1-3 3 15,0-1-3-15,0 0 0 16,1-2-3-16,0 0 1 16,-1 2-1-16,2 0 0 0,1 3 1 15,1 3-2-15,0 2 2 0,2 2-2 16,7 0 0 0,5 0 0-16,3 1 0 0,8 1 0 15,-1-2 1-15,2 4 0 16,-1-1 0-16,-2 2-1 15,-5 3 0-15,-5 0-4 16,-8 1-75-16,-5 6-52 16,0-1-143-16</inkml:trace>
  <inkml:trace contextRef="#ctx0" brushRef="#br0" timeOffset="15873.0016">19756 7957 136 0,'0'0'329'0,"0"0"-298"15,0 0-24-15,0 0 2 0,42-18 37 16,-22 9-8-16,2 3-24 16,-2-1-10-16,-3 4-4 15,-3 3-1 1,-8 0-11-16,-6 7-105 0,-2 3-144 15</inkml:trace>
  <inkml:trace contextRef="#ctx0" brushRef="#br0" timeOffset="16056.2871">19729 8097 293 0,'0'0'144'16,"0"0"-110"-1,0 0-29-15,0 0 12 16,0 0 26-16,47 10-14 15,-23-16-4-15,5-2 0 16,2 1-5-16,-2-3-8 0,-1 2-10 16,0 0-1-16,-3-2-2 15,-3 0-73-15,-5-2-110 16</inkml:trace>
  <inkml:trace contextRef="#ctx0" brushRef="#br0" timeOffset="16798.2705">20392 7792 544 0,'0'0'36'0,"0"0"-2"16,0 0-28-16,0 0 39 0,32 0-10 16,-12 6-20-16,3 3-4 15,-1 3-1-15,-2 5 0 16,-6 4-4-16,-5 7-5 15,-8 5 1-15,-1 5-1 16,-13 3-2-16,-8 0-3 16,-4-3-67-16,-5-5-77 15,-2-8-240-15</inkml:trace>
  <inkml:trace contextRef="#ctx0" brushRef="#br0" timeOffset="17386.0745">20663 8016 546 0,'0'0'48'0,"0"0"-15"0,0 0-30 16,0 0 0 0,0 0 28-16,0 0-20 0,0 0-10 15,-2 52-1-15,-15-19-2 16,-11 7-55-16,-10 4-100 0,-9 2-249 15</inkml:trace>
  <inkml:trace contextRef="#ctx0" brushRef="#br0" timeOffset="17882.1406">19858 8411 406 0,'0'0'225'0,"0"0"-181"16,0 0-32-16,0 0-13 15,0 0 2-15,0 0-1 16,32 15 1-16,-22 5-1 16,-2 4 1-16,0 1-1 15,0 3-1-15,0-1 0 0,-3-4 2 16,-2-3 0-16,1-7-1 16,-4-4 0-16,1-8 1 15,-1-1 2-15,0-5 1 16,-3-8-5-16,-2-6 0 15,1-4 2-15,-1-4 0 16,3 0 0-16,0-1 0 0,2 3 2 16,0 4 6-16,-1 2-2 15,8 6-3-15,3 0-2 16,2 4-2-16,5 1 0 16,3 1 0-16,5 1-1 15,-2 3 1-15,-2 2-1 0,-3 1 1 16,-7 1-17-16,-9 8-109 15,-2 3-113-15</inkml:trace>
  <inkml:trace contextRef="#ctx0" brushRef="#br0" timeOffset="18068.7256">19944 8542 503 0,'0'0'13'15,"0"0"-9"-15,41-19 1 16,-17 9 19-16,4 0 9 16,-2 1-21-16,-2 4-10 15,-5 3-3-15,-5 2-56 0,-11 4-134 16</inkml:trace>
  <inkml:trace contextRef="#ctx0" brushRef="#br0" timeOffset="18261.9794">19975 8690 366 0,'0'0'137'16,"0"0"-97"-1,0 0-32-15,0 0 19 0,45-15 24 16,-21 4-24-16,3-1-11 16,1 0-4-16,0 0-7 15,-3 1-1-15,-2 0-6 16,-2 1-13-16,-6-3-138 15,-3 0-180-15</inkml:trace>
  <inkml:trace contextRef="#ctx0" brushRef="#br0" timeOffset="19138.874">20623 8330 526 0,'0'0'19'16,"0"0"-15"-16,0 0 10 15,27 0 56-15,-11 5-32 0,3 2-24 16,1 1-8-16,2 4-4 16,-4 3-2-16,-2 5 0 15,-5 4 0-15,-6 8 0 16,-5 2-3-16,1 2-30 15,-10-2-50-15,-2-3-75 16,-2-8-258-16</inkml:trace>
  <inkml:trace contextRef="#ctx0" brushRef="#br0" timeOffset="19348.3501">20861 8590 545 0,'0'0'42'16,"0"0"-33"-16,0 0-7 16,0 0-1-16,22 28 15 0,-22-12-2 15,-1 4-9-15,-12 8-3 0,-5 5-2 16,-10 4-13 0,-3-1-79-16,-4 0-52 15,-3-5-212-15</inkml:trace>
  <inkml:trace contextRef="#ctx0" brushRef="#br0" timeOffset="19815.5679">20132 9100 589 0,'0'0'-1'16,"0"0"-4"-16,0 0 3 15,-3 38 2-15,6-23 0 0,3 2 1 16,-2 2 1 0,3-1 0-16,1-1 0 15,-1-2-1-15,-1-4-1 16,-2-5 1-16,-2-4 0 15,-2-2-1-15,0-2 7 0,-1-8-7 16,-3-3-8-16,-3-4-2 16,1-3 7-16,-1-1 2 15,0 0 1-15,2 0 0 16,0 1 0-16,3 0 1 0,0 2-1 0,2 1 2 16,0-1 1-1,7 3 0-15,3-1 0 16,5 1 3-16,7 1-1 15,5 0 2-15,2 2-1 16,3 0 1-16,0 3-1 16,-5 2-4-16,-4 4-1 0,-7 2-2 15,-10 1-79-15,-6 0-177 16</inkml:trace>
  <inkml:trace contextRef="#ctx0" brushRef="#br0" timeOffset="20015.2209">20185 9146 525 0,'0'0'15'0,"0"0"-6"0,32-20-1 16,-12 9 20-1,4 1 9-15,-3 1-29 0,-3 3-7 16,-2 6-1-16,-8 0-70 15,-8 2-107-15</inkml:trace>
  <inkml:trace contextRef="#ctx0" brushRef="#br0" timeOffset="20181.462">20191 9248 444 0,'0'0'36'15,"0"0"-4"-15,0 0-24 0,0 0 14 16,0 0 10-16,32 15-11 15,-11-23-9-15,4-2-3 16,3-1-4-16,2-1-2 16,0-1-2-16,-4 1-2 15,-3-2-81-15,-5-2-135 0</inkml:trace>
  <inkml:trace contextRef="#ctx0" brushRef="#br0" timeOffset="20428.5347">20530 8888 539 0,'0'0'32'0,"0"0"4"16,0 0-37 0,0 0 14-16,0 0 21 0,-5 39-22 15,5-13-8-15,2 5-5 16,1 6 1-16,0 2 2 15,1 1-2-15,0-1 1 16,2-3-1-16,2-7 1 16,2-6-3-16,3-7-7 15,0-9-76-15,-1-7-89 0</inkml:trace>
  <inkml:trace contextRef="#ctx0" brushRef="#br0" timeOffset="21125.367">20923 8869 531 0,'0'0'31'0,"0"0"-12"0,0 0-16 16,0 0 34 0,48 29 15-16,-22-14-13 0,2 8-16 15,-2 7 1-15,-5 9-18 0,-8 8-2 16,-11 6-4 0,-5 4 1-16,-16 0 1 15,-9-5-26-15,-4-10-41 16,0-9-51-16,-1-10-64 15,2-12-153-15</inkml:trace>
  <inkml:trace contextRef="#ctx0" brushRef="#br0" timeOffset="38249.3348">17953 8111 352 0,'0'0'79'0,"0"0"-35"15,0 0 9 1,0 0 19-16,0 0-16 15,0 0-19-15,0 0-21 16,0 0-13-16,0 0-7 16,0 0 5-16,0 0 5 0,31 38-2 15,-20-12-3-15,0 2 0 16,-1 0 1-16,-1-3-1 16,0 0 1-16,-2-7-1 15,-1-1-1-15,-2-2 1 16,-4-4-3-16,0-1-157 0,-1-5-381 15</inkml:trace>
  <inkml:trace contextRef="#ctx0" brushRef="#br0" timeOffset="38901.0405">17904 8513 444 0,'0'0'43'0,"0"0"-13"0,0 0-3 16,0 0 20 0,0 0-17-16,-23 43-10 0,21-18-8 15,2 6-8-15,0 4-1 16,5 5-2-16,2 1 0 16,2 2 0-16,1-3 0 15,-1-2-1-15,1-7 1 16,0-6-1-16,0-7 0 15,0-6 1-15,2-7-7 0,-2-2-69 16,0-3 0-16,-3-5-96 16</inkml:trace>
  <inkml:trace contextRef="#ctx0" brushRef="#br0" timeOffset="39411.7155">18013 8657 394 0,'0'0'126'0,"0"0"-84"0,0 0-4 15,0 0-3 1,0 0 1-16,0 0-22 16,33-11-3-16,-19 11-3 15,-1 0-4-15,-3 6-4 16,-6 4 0-16,-4 2 1 0,-2 3 0 16,-7 1 1-16,-2-3-2 15,0-2-2-15,1-2 3 16,3-4 1-16,4-2-1 15,2-1 0-15,1-2-1 16,1 1-4-16,8 1-1 16,2-2 5-16,2 2 0 0,3-1 1 15,-2 2-1-15,-1 1 0 16,-3 1 0-16,-1 2 0 16,-4-1 1-16,-2 1-1 15,-3 3 1-15,-2-2 1 16,-6 2 1-16,-6 2 0 0,-3-1-1 15,-1 1-2-15,0-1 0 16,-1-2-59-16,1-3-132 16</inkml:trace>
  <inkml:trace contextRef="#ctx0" brushRef="#br0" timeOffset="40105.3459">18249 9221 219 0,'0'0'21'0,"0"0"0"15,0 0 11-15,0 0 41 0,0 0 15 16,0 0-29-16,-4-28-19 16,2 28 10-1,0 0-15-15,-2 6-22 16,1 9-11-16,-2 6-3 0,-1 11 10 15,2 7-1-15,-2 7 5 16,3 4-6-16,2 3-5 16,1 0 0-16,0-5-2 15,0-2 1-15,5-8-1 16,3-6 1-16,2-8-1 0,1-7 0 16,2-8 0-16,2-5-5 15,-3-4-38-15,1-1-52 16,-4-8-92-16</inkml:trace>
  <inkml:trace contextRef="#ctx0" brushRef="#br0" timeOffset="40496.1082">18390 9402 529 0,'0'0'23'0,"0"0"-7"0,-27 7 0 15,19 1 31-15,3 2-22 16,3 2-23-16,2 1-2 16,0-3-1-16,10 3 1 0,4-5-1 15,-3 1 2-15,3-1-1 16,2 0 0-1,-4-3 1-15,0 1 1 16,-2 1-1-16,-5 0-1 0,0 0 3 16,-4-1-1-16,-1 2 0 15,0-2 2-15,-3 1 0 16,-5-2 0-16,-2 0-2 16,0-1-1-16,0-2 0 15,0-1-1-15,1-1-12 0,0 0-62 16,2-5-29-16,0-4-127 15</inkml:trace>
  <inkml:trace contextRef="#ctx0" brushRef="#br0" timeOffset="40666.6498">18373 9430 562 0,'0'0'35'0,"0"0"-35"15,30-25 5-15,-6 10 35 16,7-3-22-16,2-2-16 0,0-1-3 0,-3-2-127 16</inkml:trace>
  <inkml:trace contextRef="#ctx0" brushRef="#br0" timeOffset="41699.0848">20116 7724 279 0,'0'0'55'0,"0"0"-2"0,0 0 4 15,0 0-6-15,0 0-1 0,0 0-12 16,0 0-24 0,-30 12-11-16,15 16-1 0,-2 11 7 15,1 9 2 1,2 8-1-16,5 2-4 15,8-3-4-15,1-4-1 16,12-8-2-16,6-9 1 0,3-9 3 16,0-5 0-16,-1-5-1 15,-3-5-2-15,0-3 1 16,-5-6-68-16,-1-1-86 16</inkml:trace>
  <inkml:trace contextRef="#ctx0" brushRef="#br0" timeOffset="42115.2031">20152 7962 330 0,'0'0'66'16,"0"0"-14"-16,10-28-7 15,-4 20 15-15,0 1 4 0,1 2-28 16,2 2-13 0,0 3-2-16,1 0-7 0,-4 5-6 15,-1 7-6-15,-3 4-2 16,-2 4 1-16,-1 1-1 15,-4 1-1-15,-1-2 1 16,2-3 3-16,0-5-1 16,3-4-2-16,1-3 0 15,5-5 0-15,6 0 0 0,9-3 5 16,5-5 3-16,3 0-4 16,3-2-4-16,-3 5 0 15,-6 0-45-15,-7 1-175 16</inkml:trace>
  <inkml:trace contextRef="#ctx0" brushRef="#br0" timeOffset="42728.5844">20269 8348 438 0,'0'0'46'0,"0"0"-10"16,0 0-3-16,0 0 27 16,0 0-25-16,0 0-25 15,0 0-8 1,-16 42 0-16,16-16 2 0,0 7-2 15,0 3-1-15,0 2-1 16,8 1 1-16,0 0-1 16,2-4 0-16,4-4 1 15,1-6 1-15,0-5-1 0,2-7 0 16,-2-6 0-16,0-5-1 16,0-2-61-16,-7-4-89 15,-2-7-282-15</inkml:trace>
  <inkml:trace contextRef="#ctx0" brushRef="#br0" timeOffset="43112.2112">20477 8466 466 0,'0'0'49'16,"0"0"-19"-1,0 0 17-15,0 0 21 0,0 0-40 16,0 0-27-16,0 0-1 0,-15 33 1 16,7-15 0-1,1 0 1-15,-2-1-2 0,2-1 0 16,3-4 0-16,0-2 1 15,3-4-1-15,1-2 0 16,0-3-1-16,8-1-1 16,6 0 4-16,1 0 6 15,4-7 3-15,2 1-5 16,0-1-3-16,-2 1-2 16,-2 2-1-16,-5 1-1 0,-3 0-24 15,-5 3-87-15,-4-2-41 16,0-1-164-16</inkml:trace>
  <inkml:trace contextRef="#ctx0" brushRef="#br0" timeOffset="43318.6991">20509 8500 498 0,'0'0'63'15,"0"0"1"-15,0 0-19 0,0 0 2 16,0 0-16-16,0 0-25 15,0 0-5-15,0 0 0 16,12 39-1-16,-3-17 1 16,0 5-2-16,-3 2 2 15,1 3-1-15,-1-2-8 16,-3 1-88-16,0-6-97 16</inkml:trace>
  <inkml:trace contextRef="#ctx0" brushRef="#br0" timeOffset="44036.2259">20725 9014 398 0,'0'0'39'16,"0"0"-7"-16,0 0-19 15,0 0 33-15,0 0 13 16,0 0-17-16,0 0-29 15,0 0-9-15,0 0-1 0,0 0 3 16,-2 38 3 0,-1-13 2-16,-1 3-3 0,3 1-2 15,-1 2-2-15,2 0-1 16,0-1 0-16,0-2 0 16,4-4 0-16,6-4-2 15,0-5 0-15,0-4-2 16,3-6 2-16,-1-3-1 15,1-2 1-15,-1 0-1 0,-4-6 1 16,0-4-1-16,-4 1 1 16,-1-3-2-16,0 1 0 15,-2-3-1-15,0 3-1 16,-1-1 1-16,0 3 1 16,0 1 1-16,-2 2 0 0,-4 4 0 15,-2 2 1-15,-4 0-3 16,-3 4 1-16,1 5 0 15,-2 1-8-15,2 1-25 16,3-2-53-16,2-2-73 16</inkml:trace>
  <inkml:trace contextRef="#ctx0" brushRef="#br0" timeOffset="48261.2722">17815 6641 189 0,'0'0'42'0,"0"0"-37"15,0 0-3-15,-39-12 7 16,26 10 2-16,0 2-1 15,-2 0-7-15,-1 2-4 16,0 5 1-16,-5 4 1 16,-2 4 1-16,-2 6-4 15,-3 3 2-15,2 5 2 16,-3 6-1-16,2 4-1 16,2 0 0-16,5 5 0 0,3 2 0 15,8-2-3-15,2-1 5 16,5-1-2-16,2-4-2 15,0-4 2-15,9-5-1 16,3-3 2-16,3-7 1 16,4-3 1-16,5-3 1 0,1-3 0 15,2-6 1-15,4 0-2 16,0-4 2-16,1 0 2 16,0-6 13-16,0-4 7 15,-2 0-9-15,-2-3-7 16,-2 1 3-16,-5-3 11 15,-1-2-3-15,-6-3-4 0,-1-2 0 16,-3-3 0-16,-4-4 2 16,-2-3 0-16,-2-1-6 15,-2-4 0-15,0 0-6 16,-8-3-2-16,-7-1-3 0,-4 3 0 16,-7 0-2-16,-7 5 1 15,-5 6-2-15,-6 9-2 16,-3 13-4-16,-1 5 2 15,0 12-28-15,4 8-91 16</inkml:trace>
  <inkml:trace contextRef="#ctx0" brushRef="#br0" timeOffset="51174.9027">19675 6656 243 0,'0'0'2'16,"0"0"17"-1,0 0-7-15,0 0-3 0,-29-27 13 16,20 24 6-16,-2 0-10 16,-2 1-2-16,-3 0-7 15,1 2-5-15,-5 0 0 16,-2 8 4-16,-3 2 3 16,-1 5-6-16,-4 5-2 15,0 5 2-15,-1 8-1 16,2 2-1-16,4 6-2 15,3 0-2-15,4 0 2 0,6-1 0 16,5-1-1-16,5-2 2 16,2-1-2-16,2-1 0 15,7-4 0-15,3-3 0 0,5-3 0 16,2-5 0-16,4-4 0 16,4-5 0-16,3-3 2 15,1-1 1-15,2-4-1 16,1-2 0-16,-2-1 0 15,1 0-1-15,-1-5-1 16,2-4 1-16,0-3 0 0,-1-2 1 16,0-3 1-16,-2-4 13 15,-4-2-4-15,-1-5-3 16,-3-4-2-16,-6-3 1 16,-3-3 1-16,-3-4-3 15,-4-4-1-15,-2-3-2 0,-5 1-1 16,0 4-1-16,-9 5 2 15,-8 9 4-15,-8 11 5 16,-13 15-8-16,-12 9-3 16,-12 18-4-16,-11 9-37 15,-7 3-257-15</inkml:trace>
  <inkml:trace contextRef="#ctx0" brushRef="#br0" timeOffset="54709.0001">2453 9588 166 0,'0'0'13'15,"0"0"-22"-15,0 0 19 16,0 0 22-16,0 0 4 0,38 1-8 16,-22 1-7-16,4-2 7 15,6 0 7-15,4 0-5 16,5 0-18-16,5 0 0 15,6-2-1-15,6 1-7 16,1 0-1-16,6 1-2 16,2 0-1-16,4 0-3 15,1 0 7-15,-2 0-4 0,2 0 2 16,-3 0 4-16,-1-2 4 16,-3 1 3-16,-8-2-3 15,-3 1-3-15,-6 1-3 16,-9 0-1-16,-4 1-1 15,-9 0-2-15,-5 0 1 16,-3 0 0-16,-6 0 1 0,-2 0 2 16,-4-1 7-16,0-1 21 15,-3 1-13-15,-7 0-25 16,-3 1-35-16,-4 0-74 16,-4 0-65-16</inkml:trace>
  <inkml:trace contextRef="#ctx0" brushRef="#br0" timeOffset="55105.3042">2633 9833 409 0,'0'0'16'0,"0"0"-18"16,0 0-7-16,0 0 10 15,0 0 7-15,42-16 3 0,-17 15-3 16,8-1-3 0,10 1-2-16,10 0-1 0,11-2 0 15,13-2 0 1,6 0 5-16,8-4 2 0,0-2-4 15,-2-2 3-15,-8 1-1 16,-12-1 7-16,-11 3 13 16,-15 1-7-16,-11 3-3 0,-14 3-2 15,-4 0 1-15,-7 2 0 0,-4 1 5 16,-2 0-2 0,-1 0-13-16,-10 10-13 15,-6 0-14-15,-8 0-173 16</inkml:trace>
  <inkml:trace contextRef="#ctx0" brushRef="#br0" timeOffset="57040.6923">17403 6312 182 0,'0'0'53'0,"0"0"-27"0,0 0 1 16,0 0 19-16,0 0 12 15,0 0-19-15,0 0-14 16,0 0-5-16,0 0-1 16,0 0 0-16,0 0-4 0,1-2-7 15,-1 2 0 1,-6 0 0-16,-3 0-2 16,-6 0-6-16,-11 0 0 0,-10 2 0 15,-8 4 2 1,-7-2-1-16,-7 0-1 0,-4 2 0 15,-2-3 1-15,-1-1 0 16,-1 2-2-16,0-1 1 16,-2 0 0-16,0 3 0 0,0-2 0 15,2 2-2-15,-1-1 0 16,5 0 4-16,7 0-4 16,4 0 2-16,9-3 0 15,9-1 0-15,9-1 0 0,9 0 2 16,5 0-2-1,5 0 0-15,5 0 0 0,0 0-6 16,6-2 0-16,6-2 7 16,5 1-1-16,2-4 0 15,4 3 0-15,0-2 0 16,0-1 0-16,2-2-2 16,-3 0-2-16,0-2-15 0,-1 1 8 15,-1-2 5-15,-4 2-2 16,-3 0 0-16,-3 2 5 0,-4 0 3 15,0 1 1-15,-6 2 0 16,0-1-1-16,0 2 1 16,0-1 2-16,0 2-1 15,0 0 11-15,0 0-2 16,0 2 0-16,0 0 4 16,0-1-5-16,-4 2-4 15,-2 0-2-15,-4 4-4 16,-4 5 0-16,-4 3 2 0,-9 1-2 15,-3 4 0-15,-2 0 0 16,-2-1 1-16,1-1 1 16,-2-1-2-16,3 0 1 15,3-1-1-15,1-3 0 0,1 3 0 16,3-2 0-16,4-1 0 16,3-2 0-16,6 1 1 15,3-4-1-15,6 0 0 16,2 3-2-16,2-3 1 15,11 5 3-15,4 0 3 0,6 0 3 16,6 1 1-16,6-1-3 16,5-1-3-16,4-1 0 15,4-1 1-15,3-1 4 16,2-3 14-16,-3 2 1 0,-4-3-6 16,-6 0-4-1,-10-1-3-15,-10 2-2 0,-8-3-2 16,-7 0-4-16,-5 0 7 15,0 0 14-15,-5 0-19 16,-4 3-7-16,-1 1-4 16,1-4-85-16,2 0-113 15</inkml:trace>
  <inkml:trace contextRef="#ctx0" brushRef="#br0" timeOffset="58849.6628">15705 5945 268 0,'-4'-3'77'0,"-1"-2"-25"16,2 5-15-16,2 0-20 0,1 4-13 15,0 9-9-15,0 5 6 0,1 8 2 32,2 2-5-32,1 3 3 0,-1 1 1 15,1-4-1-15,0-5 0 16,-2-5 1-16,2-5-1 15,-1-6-1-15,-2-3 4 16,1-3 1-16,-2-1 10 16,0 0 39-16,1-7 9 0,-1-3-48 15,1-3-14-15,0-3 0 16,-1-2 0-16,1 0 0 16,-1-1-1-16,0 1 0 15,0-1 0-15,0 2 1 0,0 2 0 16,3 3 0-16,1 1 5 15,5 1-4-15,2 2 0 16,4 0-1-16,3 1 0 16,3-1-1-16,1 2-1 0,-1 2 1 15,-2 0 0-15,-3 3-1 0,-4 1-2 16,-4 0-40 0,-8 0-28-16,0 0-61 15,-12 3-173-15</inkml:trace>
  <inkml:trace contextRef="#ctx0" brushRef="#br0" timeOffset="59052.9779">15701 6049 378 0,'0'0'67'15,"0"0"-44"1,0 0-24-16,0 0 5 0,44-6 0 15,-16 2-1-15,-2 1 0 0,0 3-2 16,-6 0-1 0,-7 3-1-16,-10 6-33 15,-3 2-116-15,-12 0-124 0</inkml:trace>
  <inkml:trace contextRef="#ctx0" brushRef="#br0" timeOffset="59228.2775">15715 6163 326 0,'0'0'85'15,"0"0"-76"-15,0 0-12 16,0 0 36-16,29 3 12 16,-8-3-16-16,7-5-8 15,3-1-7-15,2 1-9 16,1 0-1-16,1-1-4 16,-5 2-4-16,-2-2-1 15,-2-1-79-15,-8-1-162 16</inkml:trace>
  <inkml:trace contextRef="#ctx0" brushRef="#br0" timeOffset="59658.882">16346 5884 483 0,'0'0'30'0,"0"0"-8"15,0 0 7 1,0 0-10-16,0 0 35 16,0 0-41-16,0 0-15 15,-36 26 1-15,8-5 3 16,-4 5-3-16,2-1 3 16,1 1-2-16,3-4-1 0,6-6 2 15,7-5 0-15,5-4-1 16,1-1 0-16,5-2-2 15,2 0 1-15,1-1 0 16,8 0 1-16,4 0 1 16,5-1 0-16,3 3 1 0,4-3 1 15,1 1-1-15,2 2-1 16,1-1 0-16,-1 0 1 16,-1 1-2-16,-3 0 2 15,-4 0-1-15,-4-2 1 16,-6-1-3-16,-3 1 2 15,-2 0-3-15,-3-1 1 0,-2-2-4 16,0 1-66-16,1-1-30 16,-1 0-117-16</inkml:trace>
  <inkml:trace contextRef="#ctx0" brushRef="#br0" timeOffset="60025.3673">16582 5959 474 0,'0'0'48'15,"0"0"-8"-15,0 0 4 0,11-32 10 16,-4 28-12-16,5 1-26 16,2 1-11-16,2 2-4 15,4 0 1-15,-2 5-2 16,-3 4 0-16,-4 4 0 15,-3 4-2-15,-6 3 1 16,-2-1 1-16,-6 0 0 16,-5-3 0-16,-5-1 1 15,-1-6-2-15,-1-5 4 0,-2-2-3 16,-2-2 2-16,2 0-2 16,0-8 1-16,2 0 0 15,6-3 0-15,3-1-1 16,6 1-1-16,3-2-2 15,14 3-4-15,9-3-29 0,5 1-67 16,3-2-65-16</inkml:trace>
  <inkml:trace contextRef="#ctx0" brushRef="#br0" timeOffset="66205.012">19784 5705 297 0,'0'-7'44'0,"0"0"-26"16,2 0-7-1,0 1 13-15,-1-1 17 0,2 4-9 16,-2 0-8-1,4 3-6-15,-3 0-7 0,4 8-8 16,0 10 3-16,2 9 10 16,2 10 4-16,2 11 0 15,2 12 0-15,1 7-9 16,-1 8-5-16,3 8-1 16,-2 1 0-16,1-2 2 15,-3-4-3-15,-1-6-1 0,-3-12-5 16,-2-10 1-16,-3-11 1 15,-1-11 3-15,-2-8 15 16,-1-6-8-16,0-3-7 16,0-5-2-16,0-4-1 0,0-2-2 15,3 0-2-15,1-8-29 16,1-10-41-16,-3-7-46 0,1-5-253 16</inkml:trace>
  <inkml:trace contextRef="#ctx0" brushRef="#br0" timeOffset="66959.5925">19906 6161 350 0,'0'0'76'0,"0"0"-45"15,0 0 1 1,-28-31-4-16,22 26 4 16,2 1 4-16,-3 1-9 0,-3 2-7 15,-4 1-13-15,-10 1-6 16,-10 8-1-16,-11 4 0 16,-13 5 0-16,-13 2 1 15,-11 0-2-15,-5 1 2 16,-7-2-1-16,2-3-1 15,3-2 1-15,10-3 0 0,10-5 1 16,13-4-1-16,16 0 1 16,14-2-1-16,9 0 1 15,13 0 0-15,6 0-3 16,16-5-7-16,8-2 8 0,8-1 2 16,2 0-2-16,5-4 0 15,1 2-1-15,-2-3-2 16,-1 1-6-16,-2-1 1 15,-4 0 5-15,-7 1 5 16,-6 2-1-16,-8 1 1 16,-6 2 0-16,-5 2 2 0,-1 0 4 15,-10 3 3-15,-7 1-2 16,-5 1-5-16,-4 0 0 16,-6 2-1-16,0 4 1 0,-1 2 4 15,0-1 5-15,3 1-3 16,-1 2-3-16,0-1-3 15,-1 2 0-15,0 1-1 16,2-1-2-16,3 2 2 16,2-1-1-16,5 0 0 15,7-2 2-15,3 1-3 16,4-1-2-16,4 0 1 0,2 0-2 16,0 1 2-16,7 0-1 15,3 0 3-15,5 0-1 16,6-1 1-16,9 0 0 15,4-3 6-15,7 1 6 0,6-1 2 16,5-3-4-16,0 1-3 16,-2-1-5-16,-3-1-1 15,-5 2-1-15,-6-1-3 16,-6-3-50-16,-9-1-103 16,-3 0-264-16</inkml:trace>
  <inkml:trace contextRef="#ctx0" brushRef="#br0" timeOffset="67707.1836">20106 5702 325 0,'0'0'72'16,"0"0"-17"-16,0 0-17 15,0 0 1 1,0 0-7-16,0 0-14 0,0 0-15 0,-17 30-3 16,17-10 1-1,0 5-1-15,0 0 1 0,0-1 0 16,3-5-3 0,-2 0 1-16,2-7-1 0,-2-2 2 15,0-6 0-15,0-4 1 16,-1 0 6-16,0-8 34 15,0-3-34-15,-4-1-1 16,-2-4 4-16,0-1 3 16,0-1 2-16,-3-2-4 0,2 2-2 15,2-2-1-15,0 1 1 16,1 1 2-16,4 1 1 16,0 4-3-16,1 0-4 15,9 1-3-15,3 0-2 16,5 2 0-16,1-1 0 0,3 1 1 15,0 2-1-15,0 1 0 16,-2 2 0-16,-1 3 0 0,-5 1-1 16,-1 1-1-1,-7 0-2-15,-1 2-56 0,-5 6-29 16,0 0-12 0,-11 2-17-16</inkml:trace>
  <inkml:trace contextRef="#ctx0" brushRef="#br0" timeOffset="67895.3583">20141 5754 423 0,'0'0'48'0,"0"0"-27"16,0 0-5-16,34-1 19 15,-13 0-5-15,3-1-15 0,0 2-12 16,0 0 0-16,-7 0-3 0,-9 3-5 15,-8 5-88 1,-4 1-127-16</inkml:trace>
  <inkml:trace contextRef="#ctx0" brushRef="#br0" timeOffset="68067.4341">20109 5907 368 0,'0'0'40'16,"0"0"-32"-16,0 0 30 15,0 0 14-15,47 5-13 0,-20-6-8 16,5-4-12-16,0 1-11 16,0-2-6-16,-3 2-1 15,-3-2-5-15,-7 1-74 16,-5-3-128-16</inkml:trace>
  <inkml:trace contextRef="#ctx0" brushRef="#br0" timeOffset="68484.6769">20727 5646 547 0,'0'0'27'0,"0"0"6"0,0 0-2 16,0 0 26-16,0 0-21 15,0 0-26-15,0 0-10 16,0 0 0-16,-37 14 1 16,13 2-1-16,-3 4 1 15,1 0-2-15,-2-2 1 16,4-2-1-16,2-2 1 16,3-4 0-16,8-2 1 15,1-2-3-15,7-1 3 0,3 0-2 16,0-1-2-16,8 2 2 15,8-2 0-15,5 1 1 16,6-1 0-16,6 1 1 0,3 0 2 16,5-1-3-16,1 2 1 15,-1 1 3-15,-3-1 0 16,-6 0-2-16,-4 0-1 16,-8-1-2-16,-6-4 2 15,-6-1-6-15,-7 0-92 0,-1-3-74 16</inkml:trace>
  <inkml:trace contextRef="#ctx0" brushRef="#br0" timeOffset="68760.5491">21032 5605 636 0,'0'0'30'15,"0"0"4"-15,0 0 10 16,0 0-11-16,0 0-13 16,0 0-18-16,0 0-3 15,13 33 2-15,-3-11-1 16,0 2-1-16,2 1 1 16,-4-1 0-16,1-1-1 15,-2-4-2-15,-4-2-22 0,2-7-30 16,-3-2-63-16,1-7-73 15</inkml:trace>
  <inkml:trace contextRef="#ctx0" brushRef="#br0" timeOffset="69106.364">21273 5706 610 0,'0'0'30'0,"0"0"-4"15,0 0-23 1,0 0 4-16,0 0 3 0,0 0-5 16,0 0-3-16,26 16-2 15,-25-14 0-15,-1 1 0 16,0-3 1-16,-5 0 6 16,-1 0-3-16,0-3-1 0,1-2 2 15,3-1 14-15,2 0-7 16,0 0-9-16,4 1-1 15,6 2-3-15,0 1 1 16,-1 2 0-16,1 0 0 16,-4 0-1-16,-1 0 0 0,-3 3 0 15,-2 1 0 1,0 0-2-16,-6-2 2 0,-2 1-8 16,0-1-28-16,3-2-29 15,0 0-28-15,5 0-42 16</inkml:trace>
  <inkml:trace contextRef="#ctx0" brushRef="#br0" timeOffset="69435.1259">21460 5555 533 0,'0'0'54'0,"0"0"11"16,0 0-24-1,0 0-13-15,0 0-17 16,0 0-10-16,29 16 0 0,-21-2 1 16,-3 4-3-16,-5 3 0 15,-5 3 1-15,-12 3 1 16,-3-3 0-16,0-1-2 16,1-5 2-16,6-4-2 15,6-6 1-15,7-3 0 16,4-2 0-16,11-2 2 0,5-1 3 15,6 0 19-15,7 0-11 16,5-1-9-16,3-4-5 0,0 3 3 16,0 0-2-1,-2-2-22-15,-6-1-143 16,-5-3-284-16</inkml:trace>
  <inkml:trace contextRef="#ctx0" brushRef="#br0" timeOffset="82743.169">12285 9181 211 0,'1'-6'78'16,"-1"2"-65"0,0-2 28-16,1 1 43 0,1-2-24 15,-2 0-28-15,1 2-5 16,-1-1 4 0,0-1 16-16,0 2-11 0,-5 0-15 15,-3 0-7-15,-3 0-5 16,0 1-6-16,-3 3-2 15,-2 1 0-15,2 0 0 16,0 3 0-16,1 7-3 16,1 4 2-16,2 2-2 15,0 7 0-15,3 4 1 0,3 7 0 16,-2 4 0-16,3 6 1 16,-1 2-1-16,-1-2 1 15,1-2-2-15,-1-7 2 16,3-8-1-16,-1-9 1 0,0-6 0 15,1-6 0-15,0-2 1 16,2-2 3-16,-2-2 4 16,1 0 16-16,1 0-9 15,0-5-9-15,0-2-6 16,3 2-1-16,5-1-1 0,1 2 0 16,1 2 0-16,-1 2 0 15,-2 4 0-15,0 9 0 16,-4 7 1-16,1 11-1 15,-4 7 2-15,0 10-1 16,0 7 1-16,0 2 0 16,0-2-2-16,2-7 2 0,4-8-2 15,3-10 0-15,3-11 1 16,1-9 0-16,1-2 1 16,2-6-1-16,-2-2 1 15,3-2 0-15,-3-10-20 16,0-7-56-16,-4-6-74 0</inkml:trace>
  <inkml:trace contextRef="#ctx0" brushRef="#br0" timeOffset="83115.2352">12478 9345 279 0,'0'0'323'0,"0"0"-317"15,0 0-11-15,36-14 10 0,-23 14 41 16,-1 0-22-16,-1 10-16 16,-5 5-1-16,-5 5-4 15,-1 6 1-15,-10 5 0 16,-7 3-1-16,0-1-1 15,-1-3 0-15,6-6-2 16,1-6 0-16,5-7 2 16,6-7 0-16,0-2 1 0,3 0 1 15,6-2 5-15,4 0 15 16,4 0-11-16,5 0-5 16,0-4-5-16,-1 0-4 15,1-2-1-15,-2 2-58 16,-6-1-148-16</inkml:trace>
  <inkml:trace contextRef="#ctx0" brushRef="#br0" timeOffset="83348.186">12824 9549 625 0,'0'0'49'0,"0"0"-54"0,0 0 3 16,0 0 6-1,7 33 2-15,-7-13 0 0,0 5-2 16,-3 5-2 0,-4 0-1-16,-3-1 2 0,-1-4-3 15,1-6 0-15,1-4-3 16,1-8 0-16,3-2-23 16,1-5-40-16,3-2-39 15,1-11-231-15</inkml:trace>
  <inkml:trace contextRef="#ctx0" brushRef="#br0" timeOffset="83742.3276">13175 9368 555 0,'0'0'99'0,"0"0"-76"16,0 0 17 0,-34-24 2-16,21 24-23 0,0 0-14 15,2 9-4-15,5 4-2 16,3 3-1-16,3 3 1 16,3 1 0-16,9 1 0 15,1-2-1-15,4 1 1 0,-1-1-1 16,1 0 0-1,-4 0 1-15,0-3 1 16,-5 2 0-16,-1-3 0 0,-5-2 0 16,-1-1 0-16,-1-2 0 15,0-2 2-15,-8 0-3 16,-4-4 3-16,-2-1 0 16,-3 0-1-16,1-3-2 0,-1 0-18 15,2-3-25-15,1-7-36 16,3-3-40-16,1-4-115 15</inkml:trace>
  <inkml:trace contextRef="#ctx0" brushRef="#br0" timeOffset="83923.7511">13126 9374 529 0,'0'0'15'16,"0"0"-12"-16,47-33 36 0,-18 20 22 15,1-1-51 1,-2 3-7-16,2 0-3 16,-3 2-2-16,-6 1-68 15,-9 1-111-15</inkml:trace>
  <inkml:trace contextRef="#ctx0" brushRef="#br0" timeOffset="84405.0057">13434 9046 552 0,'0'0'63'0,"0"0"-60"0,0 0-2 16,36-7 31-16,-20 10 2 15,3 6-24-15,0 5-7 16,-5 4-3-16,-2 6 1 15,-6 5 1-15,-5 6-1 16,-1 6-1-16,-3 3 2 16,-5 1-6-16,4-3-25 15,3-8-8-15,1-7 11 0,0-8 24 16,5-9 3-16,3-6 4 16,-4-3 6-16,0-1 7 15,-1 0-4-15,0 0-5 16,0 0-1-16,-2 0-3 15,3 0-3-15,-2 0-2 0,4 1-3 16,4 6 1-16,3 3 1 16,6 2 1-16,4 5-1 15,6 6 1-15,1 2 0 16,2 5 0-16,0 4 0 16,-8 2 0-16,-4 2 0 15,-9-3 0-15,-11 0 0 0,-3-4 0 16,-22-1 4-16,-10-2-1 0,-9-2 0 15,-10 4-2 1,-10 0-2-16,-3-1-63 0,-4 1-203 16</inkml:trace>
  <inkml:trace contextRef="#ctx0" brushRef="#br0" timeOffset="86373.3652">13911 9183 472 0,'3'-17'38'0,"0"-3"3"16,0 0 2-16,3-3 11 0,1 3-5 16,1 1-27-1,3 3-14-15,3 2-3 0,2 8-4 16,0 3-2-1,1 3 0-15,-1 0 0 0,-2 9-2 16,-1 7 2-16,-6 1-2 16,-3 6 2-16,-4 3-1 15,0 2 4-15,0 3-2 16,-5-2 2-16,5 0 0 0,0-2-2 16,2-3 0-16,8-3 0 0,3-4 0 15,-3-3-32 1,-2-2-89-16,-3-4-155 15</inkml:trace>
  <inkml:trace contextRef="#ctx0" brushRef="#br0" timeOffset="86689.9127">14080 9523 617 0,'0'0'22'0,"0"0"-15"0,0 0-1 16,0 0 28 0,0 0-15-16,0 0-14 15,0 0-5-15,0 0 1 16,0 0-2-16,-27 4-3 16,12-2 10-16,4 0-3 0,-1-2-1 15,7 0 2-15,3 0-3 16,2 0 0-16,2 0 2 15,8 0-3-15,1 0 4 16,2 0-2-16,-2 0-2 16,-2 2 0-16,-4 0-2 0,-5 2 1 15,-11-2-27-15,-6-2-83 16,-2 0-248-16</inkml:trace>
  <inkml:trace contextRef="#ctx0" brushRef="#br0" timeOffset="89257.546">12525 10046 376 0,'0'-3'60'16,"-2"-2"-8"-16,0 3-26 16,1 1 23-16,1 1-9 0,0 0-21 15,0 2-22-15,0 9 0 16,1 6 3 0,1 7 0-16,-1 8 3 15,-1 9-4-15,0 5 2 0,0 5-1 16,0 1 1-16,-3-3 1 15,0-6-1-15,1-7 0 16,1-11-2-16,1-8 3 0,0-7-2 16,0-7 2-1,0 0-1-15,0-3 4 0,0 0 14 16,-1 0 26-16,-2 0-27 0,2-4-15 16,-2 0-1-1,3 1 1-15,0-2-3 0,6 1-3 16,7-2-1-1,6 1 4-15,8 0-2 16,4 0 4-16,4 3-3 0,4 2 0 16,0 0 1-16,-3 0 1 0,0 0-1 15,-4 2-1 1,-2 0 2-16,-7-2-2 16,-3 0 2-16,-6 0-1 15,-4 0 1-15,-5 0-1 0,-2 0 2 16,-3 0 11-16,0-3 20 0,0-1-21 15,0 0-7 1,-5 0-4-16,0-3 2 16,0-1-1-16,-2-1 0 0,1-1-1 15,-1-1 1-15,-1-2-2 16,1 3 1-16,-2 1-1 16,0 1 1-16,2 2-1 15,0 2 1-15,1 0 0 16,2 3 0-16,1 0 1 15,0 1-2-15,1 0-1 0,2 5-2 16,0 4 2-16,0 3 0 16,0 5 1-16,0 3 0 15,0 5-1-15,0 3 1 16,0 1 0-16,0 1 0 0,0-2-2 16,0-5 4-16,0-8-2 15,0-2-2-15,0-6 4 16,5-4-2-16,-1-3 0 15,2 0 0-15,-1-1 1 16,0-7 0-16,0-2-1 0,2-3 2 16,-2-2-1-16,0-2 0 15,-2 0 0-15,-1 1 0 16,-2 1 0-16,0 1 0 0,0 5-1 16,0 2 2-1,0 2-2-15,0 2-1 16,0 1 0-16,0-1-29 0,0-2-153 15,1 0-252-15</inkml:trace>
  <inkml:trace contextRef="#ctx0" brushRef="#br0" timeOffset="89862.6808">13292 10296 444 0,'0'-10'39'0,"0"3"2"16,-6 2-17-16,-4 2 18 0,-5 3-4 16,-1 0-22-1,-5 5-10-15,-3 11-6 16,0 4 3-16,0 7-1 15,2 6 3-15,2 0 0 16,4 3 1-16,7-1-4 16,7-6 0-16,2-4-2 0,12-7-1 15,8-7 0-15,6-6 1 16,6-5 0-16,4 0-1 16,2-10-1-16,-2-4-50 15,-5-1-94-15,-4-1-165 16</inkml:trace>
  <inkml:trace contextRef="#ctx0" brushRef="#br0" timeOffset="90273.2344">13465 10416 336 0,'0'0'27'16,"0"0"9"-1,0 0-3-15,0 0 30 0,0 0-25 16,0 0-13-1,0 0-1-15,0 0 1 16,-10-18 0-16,3 18-4 0,0 0-10 16,-3 0-7-16,0 5-3 15,0 3 1-15,-1 2-2 16,2 2 1-16,1-1-1 16,3 3-1-16,3-2 0 15,0-3 0-15,2-1-1 16,0-2-3-16,7-5 1 0,2-1 1 15,-1 0 3-15,4-5 1 16,-2-2-2-16,0-2 2 16,-2 0 0-16,-2 3-1 15,-2 2 1-15,-2 1 1 0,0 3-2 16,-1 0 0 0,1 0-2-16,3 0 0 0,3 3 2 15,4 3 0-15,1-2-1 16,2-1 0-16,3 0-2 15,1-1-4-15,-2-2-48 16,-2 0-43-16,-2 0-115 0</inkml:trace>
  <inkml:trace contextRef="#ctx0" brushRef="#br0" timeOffset="90655.2024">13600 10414 449 0,'0'0'44'16,"0"0"17"-16,0 0-8 0,0 0 3 15,0 0-26 1,0 0-29-16,0 0 1 16,0 0-1-16,38-19 2 15,-25 19-4-15,-1 8 2 0,-2 2-2 16,-2 1 3 0,-1 1-2-16,-3 1 0 0,-2-3-1 15,0-3 3-15,-2-2-3 16,0-2 3-16,0-3 1 15,0 0 2-15,0-4-1 16,0-4 20-16,0 0-4 0,0-2-8 16,0 1-7-16,4-1-1 15,4 1-2-15,2 1-1 16,3 1 0-16,0 4-1 16,1 0 0-16,0 3-1 0,-1 0 1 15,-2 8-2-15,1 2 1 16,-3 1 2-16,-1 1-10 15,-1 2-28-15,-3-3-30 16,-2-2-42-16,1-3-51 0,0-4-179 16</inkml:trace>
  <inkml:trace contextRef="#ctx0" brushRef="#br0" timeOffset="91315.7573">13894 10381 430 0,'0'0'143'0,"0"0"-103"16,0 0 11 0,0 0 1-16,0 0-2 0,0 0-40 15,0 0-7-15,0 0-3 0,42-15-1 16,-25 16 1 0,-1 7-1-16,-3 0 1 15,-1 4-1-15,-3 1 0 16,-2-2-2-16,0-3-5 15,-4 0-4-15,-3-4 9 16,0-4 3-16,0 0 4 0,0-2-2 16,0-4 2-16,0-2 2 15,0-2 2-15,0 0-1 16,1 0-6-16,6 0-1 16,2 2 1-16,2-1-2 15,5 3 0-15,2 1 1 0,-1 2-1 16,-1 3 0-1,0 0 0-15,-5 5 0 0,-2 4-1 16,-3 0 0-16,-1 1-15 16,-2 0-39-16,0-2-31 15,0-2 10-15,0-5 19 0,2-1 27 16,3-1 11-16,1-6 20 16,-1-2 3-16,-1-1 0 0,0 2 30 15,-1-1 15 1,-1 0-7-16,0 2-9 15,0 2-9-15,4 1-12 16,1 0-7-16,2 4-4 16,3 0 1-16,-1 0-1 0,1 3 2 15,-2 6 0-15,-2 0-1 16,-5 2-2-16,-3 1 1 16,-3-1 0-16,0 0 2 15,-9-2 0-15,-1-3 1 0,-4-3 1 16,0-3 2-16,0 0 6 15,3 0 11-15,1-7-16 16,1-2-5-16,3-1-1 16,4 0-3-16,2-3-3 15,0-1-48-15,8-1-88 0,-2-4-245 16</inkml:trace>
  <inkml:trace contextRef="#ctx0" brushRef="#br0" timeOffset="91591.8521">14364 10119 512 0,'0'0'46'16,"0"0"15"-16,0 0-14 15,0 0 8-15,0 0-16 16,0 0-19-16,0 0-19 16,0 0-1-16,0 0-1 15,6 36 5-15,4-13-5 0,2 3 3 16,-1 3-4-16,-1 1 4 15,-3-2-4-15,0-4 4 16,0-3-3-16,0-6 2 16,-3-4-2-16,2-3 3 0,-1-3-4 15,1-5 3-15,-2 0-6 16,-1 0-28-16,-3-7-48 16,0-3-61-16,-5-1-193 0</inkml:trace>
  <inkml:trace contextRef="#ctx0" brushRef="#br0" timeOffset="91772.3291">14249 10269 522 0,'0'0'33'0,"0"0"-24"0,41-24-1 16,-13 14 45-1,8 0-20-15,2 0-20 0,1 1-9 16,1 0-3-1,-3-1-2-15,-5 0-88 16,-6-4-486-16</inkml:trace>
  <inkml:trace contextRef="#ctx0" brushRef="#br0" timeOffset="92790.1707">14913 10010 50 0,'0'0'421'0,"-2"-41"-389"16,-4 28-5-16,1 6 24 15,2 5 5-15,2 2-16 16,-2 5-29-16,3 10-12 15,0 5 1-15,0 11 2 0,0 7-4 16,0 5 2 0,0 5-3-16,0 1 2 15,0-3 0-15,0-5 3 16,-1-10 0-16,-1-8-1 16,2-10 0-16,0-7-1 0,0-6 2 15,2-4 2-15,5-5 1 16,4-4 0-16,4-1-1 15,5-2 0-15,2 3-4 16,-3 4-3-16,-2 5 2 16,-1 3 1-16,-4 1-2 0,-7 4 1 15,0 7 0-15,-5 1-1 16,0 3 0-16,-10 1 2 16,-2 0 1-16,-4-1 1 15,-4-2-1-15,1-3 1 16,0-4 0-16,4-4 0 0,3-2 0 15,6 0-1-15,6-3-6 0,2-9-39 16,12-1-85 0,3-3-140-16</inkml:trace>
  <inkml:trace contextRef="#ctx0" brushRef="#br0" timeOffset="93099.1356">15128 10299 507 0,'0'0'5'0,"0"0"26"0,42-15 28 16,-17 4 5-16,0-2-41 16,2-2-8-16,-2 0-9 15,-1 1-2-15,-6-1 2 16,-5 2-6-16,-8 2 6 16,-5-1-4-16,0 6 1 0,-9-1 1 15,-5 4 0-15,-5 3-2 16,-2 1-2-16,0 6 0 15,4 7 2-15,1 2-3 16,6 3 1-16,5 0-3 16,5 2 1-16,9 1 1 15,11-4-3-15,8-4 3 16,8 0-1-16,7-7 0 0,7-1 4 16,0-6-12-16,-4 0-130 15,-8 0-251-15</inkml:trace>
  <inkml:trace contextRef="#ctx0" brushRef="#br0" timeOffset="93804.8131">14099 10776 139 0,'0'0'413'0,"0"0"-406"15,0 0-8-15,0 0 2 0,0 0 13 16,0 0 5 0,0 0-7-16,37 15-4 15,-11-15 0-15,2-8 5 16,0-5-5-16,-3-1 0 15,-3 0-7-15,-8-1 0 0,-5 4 0 16,-8 0 1-16,-1 4 4 16,-6 0 2-16,-8 5 8 15,-7 3-7-15,0 1-8 16,-2 10 1-16,-2 6-1 16,5 2 2-16,5 3-2 0,5 3-1 15,8-1 0-15,2 0-3 16,12 0 1-16,5-1 1 15,6-4-1-15,4-3 2 16,4-3 0-16,3-8 0 0,0-4-3 16,-2-2-57-16,0-6-88 15,-4-5-196-15</inkml:trace>
  <inkml:trace contextRef="#ctx0" brushRef="#br0" timeOffset="93984.0122">14474 10809 572 0,'0'0'27'16,"0"0"-12"-16,0 0-20 0,0 0 14 16,0 0 16-1,47 2-7-15,-22 3-8 0,1 3-4 16,0 1-6 0,-4 3 0-16,-1 1-1 0,-5-1-40 15,-6-2-105-15,-7-3-209 16</inkml:trace>
  <inkml:trace contextRef="#ctx0" brushRef="#br0" timeOffset="94199.8179">14610 10722 592 0,'0'0'14'0,"0"0"2"16,0 0-14-16,0 0 3 0,0 0-1 15,-25 48-2 1,16-22-2-16,1 7 0 16,-3-1-1-16,1 2 1 15,0-2-1-15,2-3-5 0,3-6-73 16,2-7-59-16,3-10-109 16</inkml:trace>
  <inkml:trace contextRef="#ctx0" brushRef="#br0" timeOffset="94648.5304">14781 10581 609 0,'0'0'37'16,"0"0"-26"-16,0 0-5 0,0 0-3 15,0 0 9 1,-3 28-9-16,10-6-2 15,1 6 0-15,2 8-1 16,-2 5 1-16,-2 6 0 16,-2 6 12-16,-1 4 3 15,-3-2-11-15,0-4-3 0,0-11-1 16,0-8 0-16,0-11 0 16,0-11 1-16,-3-8 0 15,-1-2 9-15,-2-9 10 16,2-6-16-16,1-8-3 15,2-5-2-15,1-5 1 0,2-3-1 16,8-1-1-16,3 1 0 16,4 3 0-16,-1 7 0 15,-1 4 1-15,-2 7 0 16,-3 9 1-16,-4 5-4 16,-3 1 2-16,-3 7-5 0,0 6 5 0,0 1-1 15,-8 3-3 1,1 0-15-16,-1 0-14 15,-1-1-34-15,2-4-17 16,3-4-88-16</inkml:trace>
  <inkml:trace contextRef="#ctx0" brushRef="#br0" timeOffset="94957.1483">15000 10757 601 0,'0'0'29'0,"0"0"-3"16,0 0-14 0,0 0 40-16,39-6-42 0,-23 6-6 15,0 5-3 1,1 6-1-16,-2 5-1 0,-3 4 0 16,-3 2-1-16,-2-2-19 15,-3-2-35-15,-2-4 0 16,-2-5 31-16,0-5 25 15,0-4 6-15,-4-1 13 16,-2-8 21-16,2-1-9 16,2-3-13-16,2-3-12 0,0 0-4 15,7-3-4-15,6-1-3 16,1 1-89-16,0 2-212 0</inkml:trace>
  <inkml:trace contextRef="#ctx0" brushRef="#br0" timeOffset="95258.1064">15207 10770 431 0,'0'0'11'0,"0"0"9"15,0 0 30-15,38-8 6 0,-19-1-25 16,3-1-19 0,-2-3-4-16,0 1 0 0,-4 0 1 15,-3 1 3 1,-7 1-5-16,-5 2-2 15,-1 3 2-15,-3 0 10 16,-8 5-10-16,-4 0-4 16,1 0-2-16,-1 5 0 0,2 5-1 15,4 3-1-15,6 0 1 16,3 3-1-16,0 2 0 16,7-2-3-16,4 2 0 15,2-3-4-15,1-2-34 16,3-1-25-16,0-7 2 0,-3-5-48 15,1 0-126-15</inkml:trace>
  <inkml:trace contextRef="#ctx0" brushRef="#br0" timeOffset="95574.8927">15500 10659 525 0,'0'0'15'0,"0"0"17"15,-28-5-9 1,24 5-8-16,4 0-16 0,0 7 0 16,4 1-1-16,6 2-20 15,3 3-10-15,-1 0 13 16,0 2 15-16,-1 1 4 16,-4 1-1-16,-4-2 1 15,-2 2 0-15,-1-4 0 0,-4-2 2 16,-6-2 0-16,-5-1 6 15,-2-3 15-15,-3-1-10 16,2-2-9-16,-1 0-3 16,5-2 0-16,3 0-1 15,4 0 0-15,7-5-2 0,1-5-50 16,13-3-80-16,1-2-91 16</inkml:trace>
  <inkml:trace contextRef="#ctx0" brushRef="#br0" timeOffset="95878.6272">15639 10638 525 0,'0'0'57'15,"0"0"-6"-15,0 0-1 0,0 0-12 16,-29-12-19 0,25 12-12-16,1 3-6 15,3 5-2-15,1 1 0 0,8 3 0 16,1 1 0-16,1 1 1 15,1 1-1-15,-3 3 1 16,-1-1 0-16,-2 1 1 16,-4-1-2-16,-2-1 2 0,0-3-2 15,-2-1 3-15,-6-4-3 16,-2-1 5-16,0-2-5 16,-1-1 4-16,2-4-5 15,4 0 3-15,0 0-5 16,5-3-59-16,0-8-82 0,9-2-88 15</inkml:trace>
  <inkml:trace contextRef="#ctx0" brushRef="#br0" timeOffset="96190.1455">15727 10687 499 0,'0'0'24'16,"0"0"-4"-1,0 0 34-15,38-23 9 0,-21 18-34 16,3 0-15-1,-3-1-7-15,2-1-6 0,-2 3 0 16,-5 0 0-16,-2-1 0 16,-6 1-2-16,-3 1 4 15,-1 1 0-15,0 1-1 16,-5 1-1-16,-4 0-2 16,0 2 1-16,1 5 0 15,2 2 0-15,2 1 0 0,4 1-1 16,0 0 1-16,4 0-1 15,6 0 0-15,3-2 1 16,1-3-1-16,4-1 1 16,-1-3-2-16,5-2-9 15,-2 0-78-15,3 0-29 0,0-4-124 16</inkml:trace>
  <inkml:trace contextRef="#ctx0" brushRef="#br0" timeOffset="96615.0526">16112 10630 406 0,'0'0'109'0,"0"0"-55"16,-33-11-11-16,21 11 0 16,-1 0-5-16,0 1-25 0,0 7-8 15,5 1-5-15,-1 5 0 16,2 1-1 0,4 3 0-16,2 0 2 15,1-1-1-15,0-1-2 0,2-4 1 16,7-2 0-16,0-7-1 15,1-3 3-15,0 0-1 16,1-7 2-16,1-6 0 16,0-5 1-16,0-2-2 15,0-2 0-15,-1-4 0 16,-2-1 0-16,-2-4 0 0,-1-2 0 16,-4-1 0-16,-2 2 0 15,0 1-1-15,0 4 1 16,-7 6 2-16,0 6 14 15,0 6 1-15,0 7-9 16,1 2-5-16,2 9-6 0,2 6 2 16,2 7 0-16,0 4-1 15,8 4 1-15,3 2 0 16,4 0-1-16,2 2 1 16,2-2 0-16,1-2-1 15,2 0 1-15,1-6-1 0,4-9-4 16,1-7-154-16,0-8-371 15</inkml:trace>
  <inkml:trace contextRef="#ctx0" brushRef="#br0" timeOffset="97027.6921">16570 10601 514 0,'0'0'53'0,"0"0"-26"16,0 0-21-16,0 0 13 15,0 0 10-15,4 43-25 16,1-23-3-16,2 3-3 0,0-2 2 15,-1-2-4-15,-2-3-53 16,-4-6-38-16,0-5-176 16</inkml:trace>
  <inkml:trace contextRef="#ctx0" brushRef="#br0" timeOffset="97183.8694">16558 10532 612 0,'0'0'44'0,"0"0"-26"0,0 0-19 16,0 0-17-16,0 0-72 15,0 0-44-15,0 0-287 16</inkml:trace>
  <inkml:trace contextRef="#ctx0" brushRef="#br0" timeOffset="97547.42">16686 10589 513 0,'0'0'97'16,"0"0"-74"-16,0 0-5 0,36 4 34 15,-21-2-10-15,3 2-24 16,-4 2-12 0,1 3-6-16,-3 1 0 0,-2 0-1 15,-6 2 0-15,0-4 0 16,-2-1 1-16,-2-2 0 0,0-4 1 15,0-1 5 1,-2-3-1-16,-1-7 0 0,2 0 13 16,1-3-4-16,0 2-4 15,4-1-6-15,6 3-2 16,4 1-2-16,4 2 0 16,4 3 0-16,-2 3 0 15,0 0-1-15,-2 3-1 16,-2 7 2-16,-3 3-2 0,-1 3 1 15,-3 1-2-15,-1 1-1 16,1-1-28-16,0-3-20 16,1-4-46-16,0-6-32 15,0-4-132-15</inkml:trace>
  <inkml:trace contextRef="#ctx0" brushRef="#br0" timeOffset="97788.9114">17271 10385 546 0,'0'0'77'16,"0"0"-35"-1,0 0-4-15,0 0 2 0,0 0-14 16,0 0-26 0,0 0 2-16,11 41-1 15,1-16 0-15,0 5-2 0,1 3 2 16,-2 1-2-16,0 1 2 15,-1-2-2-15,-5-3 2 16,0-7-69-16,-5-5-76 16,0-7-111-16</inkml:trace>
  <inkml:trace contextRef="#ctx0" brushRef="#br0" timeOffset="97983.2851">17193 10552 571 0,'0'0'29'0,"0"0"-22"16,39-27-7-1,-11 20 1-15,6 0-1 16,4 2-1-16,-1 1 0 16,-2 4 0-16,-3 0-8 0,-9-1-58 15,-6 1-81-15,-8 0-197 16</inkml:trace>
  <inkml:trace contextRef="#ctx0" brushRef="#br0" timeOffset="98845.2724">17530 10588 497 0,'0'0'21'0,"0"0"-13"16,0 0 3-16,0 0 37 16,0 0-23-16,0 0-12 15,42-7 1-15,-21-1-3 16,3 2-5-16,-4-4-3 15,-2 1 0-15,-7-3-3 16,-5 1 2-16,-6 1 1 16,0-1-2-16,-10 3 0 15,-6 1 0-15,-1 5-2 0,-2 2 0 16,-1 0 2 0,4 9 0-16,2 3-3 0,5 2 2 15,6 3-1-15,3 2 0 16,1-1 0-16,9-1 1 0,3-1-1 15,2-1 1 1,2-5 0-16,2-3 0 0,0-4 1 16,0-3-1-16,-4 0 1 15,1-3 1-15,-3-5 5 16,-3-2 17-16,-1-2 6 16,-3 1 0-16,-1 0-9 0,-1 1-3 15,0 2-4-15,-1 1-1 16,0 3-7-16,3 3-2 0,2 1-5 15,-1 0-1 1,3 3 1-16,5 6 0 0,-3 1 0 16,0 2 0-1,1 1 0-15,-3 1-2 16,0-1 1-16,-1-2-3 0,-2-3 3 16,-3-3 1-16,-1-4 1 15,-1-1 1-15,-2-1 4 16,0-8-1-16,0-3-1 15,0-3 0-15,0 0 8 16,-2-3 4-16,2 1-6 0,0-2-4 16,0 2-2-16,4 0-3 0,6 3 1 15,0 2-2-15,4 4-2 16,2 3-26-16,0 3-49 16,0 2-102-16,-4 0-195 0</inkml:trace>
  <inkml:trace contextRef="#ctx0" brushRef="#br0" timeOffset="99406.1539">18006 10535 580 0,'0'0'55'0,"0"0"-19"16,0 0-16-1,0 0 21-15,0 0-28 0,41-5-10 16,-23 10-3-16,-2 3 1 16,0 1-2-16,-4 1 1 15,-4 1-2-15,-2 1 1 16,-4-2-4-16,0-2 0 16,-2-2-6-16,0-1 10 15,0-5 0-15,0 0 5 0,-2 0 2 16,-3-6 2-16,2-1 16 15,1-3-2-15,-2 2-9 16,3-2-4-16,0 1-3 16,1 0-2-16,0 2 1 0,0-1-3 15,1 3-1-15,6 0-1 16,-2 2-1-16,3 1 1 16,-1 2-3-16,3 0 3 15,-2-3 1-15,-1 1-2 16,2 0 1-16,0-1 1 0,0-1 1 15,1 0-2-15,2 2 0 16,1 2 0-16,0 0 0 16,3 0 0-16,2 4 0 15,-1 3 0-15,-1 2 0 0,1 1 0 16,-5 0-2-16,-2-2 2 16,-5-1-2-16,0 1-1 0,-4-5-2 15,0-1-1 1,-1-2 4-16,0 0 3 15,0 0-20-15,-1 0-32 16,0-2-23-16,1-3-41 16,0-3-115-16</inkml:trace>
  <inkml:trace contextRef="#ctx0" brushRef="#br0" timeOffset="99761.1975">18462 10479 440 0,'0'0'40'16,"0"0"1"0,0 0-9-16,26-29 43 0,-24 22-18 15,-2 1-28-15,0 2-17 16,-1 2-1-16,-6 2-7 16,0 0-3-16,0 0-2 15,1 2 2-15,3 4-1 16,3 2 0-16,0 1 0 15,5 1-1-15,6 0 2 0,3 1-2 16,1-1 2-16,1 2-1 16,-2-1 0-16,-1-1 0 15,-6 0 0-15,-2 0 0 16,-5-2-1-16,0 0 1 16,-10-2-1-16,-7-2 1 15,-4 0 1-15,-3-3 0 0,-1 0 0 16,2-1-1-16,5 0-7 15,7-8-122-15,11-7-218 16</inkml:trace>
  <inkml:trace contextRef="#ctx0" brushRef="#br0" timeOffset="100519.347">18978 10492 455 0,'0'0'30'0,"0"0"-13"0,0 0-8 16,0 0 39 0,0 0 7-16,0 0-36 15,0 0-10-15,0 0-10 16,17 32 6-16,-22-21-8 0,-3 1 7 15,-5-4-7-15,1 0 8 16,-1-3-5-16,-1-5 4 16,1 0-4-16,6-3 4 15,3-9-4-15,4-4 3 16,10-4-5-16,9-4 2 0,7-3-2 16,2-3 3-1,-2 2-2-15,-2-3 0 0,-7 2 2 16,-7 3 0-16,-7 1 0 15,-3 2 1-15,-11 5 1 16,-6 3 9-16,-1 5 6 16,0 4-6-16,5 6-4 0,3 0-8 15,6 9-1-15,6 6-2 16,16 7 1-16,10 3-2 16,10 4 3-16,5 6-1 15,1 3 1-15,-2 5 1 0,-4 3 1 16,-8 2-2-16,-7 0 3 15,-11 0-3-15,-6-3 3 16,-6-7-3-16,-8-8 2 16,-11-8 0-16,-9-12 4 15,-4-7 7-15,-4-2 12 0,-2-8-14 16,3-6-2-16,4-5 6 16,8-2-1-16,10-2-7 15,11-2-5-15,5-1-2 16,19-2-2-16,13-2-3 15,10-3-45-15,8-3-87 16,6-4-191-16</inkml:trace>
  <inkml:trace contextRef="#ctx0" brushRef="#br0" timeOffset="100895.0189">19540 10367 567 0,'0'0'8'0,"0"0"-7"16,0 0 41-16,-7 35 9 0,7-21-16 15,3 4-19 1,4 1-7-16,1 2-2 0,1 3-3 16,-2-1-3-1,1-1 0-15,-1-5 0 16,-4-2-1-16,-1-5-1 0,-2-7 2 16,0-3 0-16,-2 1 18 15,-6-8 7-15,-1-4-23 16,-1-6-3-16,0-2 0 15,2-4 1-15,-2-2-1 16,3-1 0-16,2 1 0 0,0 1 0 16,4 2 0-16,1 4 0 15,0 2 0-15,6 2 0 16,6 2 0-16,8 2 0 16,1 2 0-16,5 2-1 0,4 2 1 0,1 2 0 15,-1 2 0 1,-4 0-2-16,-6 1-2 0,-7 5-87 15,-9 1-79 1,-4 0-209-16</inkml:trace>
  <inkml:trace contextRef="#ctx0" brushRef="#br0" timeOffset="101092.9651">19526 10494 576 0,'0'0'5'0,"0"0"-3"16,45-14 29-16,-16 10 16 0,4-2-28 15,3 4-16-15,-1 2-3 0,-3-1-1 16,-8 1-2 0,-10 6-135-16,-10-1-143 15</inkml:trace>
  <inkml:trace contextRef="#ctx0" brushRef="#br0" timeOffset="101253.4574">19518 10625 538 0,'0'0'40'0,"29"2"-37"16,4-2 28-16,11 0 24 15,11 1-22-15,5 1-23 16,1 2-9-16,-1-1 0 0,-8-2-8 15,-12-1-290-15</inkml:trace>
  <inkml:trace contextRef="#ctx0" brushRef="#br0" timeOffset="104724.854">19638 10015 396 0,'0'0'18'0,"0"0"-9"15,0 0-10-15,0 0 4 16,-33-2 22-16,18 4-6 0,-4 1-14 16,-2 2-3-1,-6 0-5-15,-3 0 2 0,-3 0 5 16,-3-2-2-16,-3-1 7 0,-2-1 0 16,-4-1 1-1,-4 0-1-15,-3 0-1 16,-5-5-2-16,-5 0-4 15,-3-1 0-15,-2 1-1 16,-4-2-1-16,-2 1 1 16,-5-1-1-16,-2 1 1 15,-2 1-2-15,-2-2 0 0,0-1 2 16,-1 0 0-16,-5-1-2 16,-3-2 2-16,0 0-1 15,-2-2-1-15,-1-1 1 16,0 0 0-16,2 0 1 0,2-3 2 15,3 1 3-15,1-3 3 16,0 0-2-16,2-1-6 16,2-2-2-16,-1-1 5 15,-2-1-3-15,3-1 2 16,1 0 3-16,0 2-2 16,3-2-2-16,2 2-5 0,-2-1 3 15,4 0 0-15,3 0 0 16,-1-3-2-16,2 1 2 15,1-3 0-15,2 0 0 16,0-3 0-16,0 1 2 16,3-2 0-16,2 1 0 0,-2 0-5 15,2 3 6-15,0-2-3 0,2 1 2 16,0-1-1 0,0 0-2-16,0-1 0 15,2 1 5-15,0 2-6 16,0 0 3-16,-2 3-1 0,-3 1 0 15,2 1 5-15,-2 1-8 16,0-3 5-16,-1 3-2 16,2-2 0-16,4 0 2 15,-1 1-2-15,-1 1 2 0,0 3 1 16,-1 3 0-16,-3 2-5 16,-5 2 2-16,-1 3 1 15,0 2-1-15,1 2-1 16,-2-1 1-16,1 1 0 15,3 0 0-15,-1 2 0 16,-1-3 1-16,-2 1-3 16,2 1 1-16,-4 2 0 0,0 0 5 15,0 3-4-15,0 0 3 16,-1 0-6-16,-1 5 3 0,4 0-1 16,2 3 2-16,1 2-2 15,0 0 1-15,4 2 0 16,-1 1 1-16,0 2-2 15,-4 3 1-15,2 3-1 16,1 2 0-16,-1 2 2 16,-1 2-7-16,6 1 9 15,3 0-3-15,4-1 0 0,1-1 2 16,6 1-4-16,4-1 2 16,3 3 0-16,1 4-2 15,2 1 1-15,2 2-1 16,4 2 1-16,0 1 0 15,6 1-1-15,1-2 0 16,5 3 0-16,2-1-1 0,5-1 3 16,2 0-4-16,2 2 4 15,3 1 0-15,1 2 0 16,2 2-1-16,2 5 0 16,1 4 2-16,2-1-1 15,0 3-2-15,2-1 1 0,6-2 0 16,1-6-1-16,2 0 1 15,2-4-1-15,3-2 0 16,-1-1 1-16,3-3 1 16,-1 3 0-16,2-3 0 15,0 3 1-15,2-3-1 0,-1-1 1 16,4-1-2-16,1-1 0 16,-1-2-1-16,3-3 4 15,2-4-2-15,-2 0-3 16,2-6 3-16,-1 0-1 15,-2-2 1-15,0 0 4 0,-2 0-4 16,-1-1 0-16,2 3 0 16,-2-2 1-16,1 0-1 15,3-1 0-15,-3 1 0 16,3-2 0-16,1-2-1 16,-1 2 1-16,1-1 0 0,-2 0 1 15,1-2-1-15,-1 0 1 16,-1 2 0-16,2-2-2 15,-3 1 2-15,1-3 0 16,-1 1-2-16,0-1 0 16,-2 0 0-16,1 0 1 0,1 1 3 15,0 2-2-15,0-1 0 16,3 2-2-16,0 0 3 16,0 0-1-16,-1 1-2 15,0-1 1-15,0 0 0 16,-2 0 1-16,-1 0-1 15,1 0 0-15,-2-1 0 0,1-2 0 16,0 2 1-16,3-3-1 16,1 2 0-16,1-2 0 15,3-2 0-15,0-1-1 16,1-1 0-16,0 0-2 16,0-1 7-16,-2 1-4 0,0-2 0 15,1-1 0-15,-1 0-1 16,-1-1 3-16,-2-1-3 15,0 1 1-15,0-1 1 16,-4-1-2-16,2 1 2 0,0-1-1 16,-1 0 1-16,4 2 0 15,-2-3-1-15,0 0 0 16,1 0 1-16,-1 0-2 16,0 0 1-16,0 0 2 15,0 0-4-15,-1 0 3 16,0 0 0-16,1-3-2 0,-2 1 2 15,0 1-1-15,1 0 0 16,-1 1 0-16,-3 0 0 16,2 0 0-16,-6 0 0 15,1 0-3-15,0 0 4 16,-2 0 0-16,1 0-1 0,0 0 1 16,1 0 0-16,3 0-1 15,2 0 0-15,3 0 0 16,2 1 0-16,1 0 0 15,1-1 0-15,-3 2 0 16,-1 1-1-16,-2-2 1 0,0 2 0 16,0 0 1-16,-2 0-1 15,2 2-1-15,4-2 1 16,-1 1 1-16,3-1-2 16,1-1 2-16,4-1-1 0,-1 1-1 15,4 1 2 1,-2-3-1-16,4 1-1 0,1 0 2 15,1 1-1-15,0-1 1 16,0 1 0-16,3 1-2 16,-3-1 1-16,1 0 0 15,1 1 0-15,1 0 0 0,1 0-1 16,4-3 2-16,3 2-2 16,2-2 3-16,5 0-2 15,4 0 0-15,2 0 1 16,-2 0-2-16,0-2 2 15,3 0-1-15,-1-1-2 0,0 0 3 16,1 0 0-16,4 1-2 16,2-3 2-16,1 2 0 15,3-2-4-15,6 0 5 16,2-2-2-16,2 1 0 0,4-1 0 16,2 2 1-16,1-3 0 15,-1 1-2-15,2 1 1 16,1-1 0-16,0 1 0 15,2-1 0-15,1-3 1 16,5 2-1-16,0-2 0 16,5-2 1-16,-4 1-2 0,1 0 2 15,0 0-1-15,-2 2-1 16,-4-1 1-16,-1 1 1 0,-5 1-2 16,-1-1 2-16,-3-1-2 15,-1-1 2 1,0-1-2-16,-2-1 2 15,2 0-1-15,1-1 0 0,-3 0 0 16,3-1 0-16,-4 1 0 16,1 0 0-16,-3 2 0 15,-5 0 1-15,-2 0-2 16,-5 0 2-16,0 0-2 16,1-1 0-16,0 2 1 0,3 1 0 15,-2 0 0-15,-4 2 0 16,-7 2 0-16,-5 0 1 15,-9 0-3-15,-7 1 3 16,-8-1-1-16,-2-2 1 16,-2 0 0-16,0-2 0 15,-1-1-1-15,1-2 2 0,-3 1-2 16,-1-1 3-16,-3 1 0 16,-5 2 3-16,-2-1 1 15,-5 1 5-15,-4-1 1 0,-1-1 2 16,-4-1 3-1,0-1-7-15,-2 0-3 0,1-1-3 16,0 1-1-16,0-1-1 16,2 0 0-16,-1 0 0 15,-1-1-2-15,-1 0-1 16,0-3 2-16,-7-2-1 0,-5-2 0 0,-2-1 1 16,-4 1 0-1,-1 1-1-15,0 0-1 16,-2 2 0-16,1 2 1 15,-2 1-2-15,-1 0 1 16,-3 2 0-16,-2 1-2 0,-1 1 1 16,-2 0 0-16,0 3 0 15,2 0 0-15,0 0 0 16,3 3 0-16,0-1 3 16,2-1-1-16,3 2 0 15,-1 0 0-15,1-1 0 0,1 1 0 16,-1 1-2-16,0-1 1 15,-1 0 0-15,-1 0 1 16,2 1-1-16,0-1 0 16,0-2 0-16,0 0 0 15,0-1 0-15,-3-1 0 16,-3 1 0-16,-5 0-2 0,-5 4 0 16,-9-1-78-16,-9 2-111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4T10:00:04.86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18375 11365 384 0,'0'0'69'15,"0"0"-41"1,0 0 11-16,0 0 15 0,0 0 11 16,0 0-32-16,0 0-17 0,0 0-16 15,0 0-2 1,-18 29 1-16,15 6 1 16,-3 10 0-16,-2 11 0 0,-1 4 0 15,-1-1 0 1,0-2 4-16,2-10-5 0,0-10 1 15,4-12 1-15,-1-10 0 16,4-8 0-16,0-5 1 16,1-2 2-16,0-6 38 15,0-10-12-15,0-5-27 0,3-6-2 16,2-11 1-16,1-5 1 16,-1-8-4-16,3-7 2 15,-2-5-1-15,3-2 0 16,1 2 1-16,-1 6 1 0,0 8 0 15,0 12 1 1,-4 10 3-16,2 10 4 0,-4 7 3 16,2 3-5-16,0 5-5 15,2 2-4-15,3 0 1 16,4 2-2-16,2 11 2 16,4 8-1-16,0 11 0 0,3 13-1 15,-2 14 3-15,-1 12 1 16,-3 4-2-16,-2-6 4 15,-2-6-2-15,-3-9-1 0,-2-14-1 16,-2-14 1 0,-2-9-1-16,-2-4 1 0,-2-5-2 15,0-3-12-15,0-5-22 16,0 0-21-16,0-6-57 16,-4-7-113-16,-3-4-161 15</inkml:trace>
  <inkml:trace contextRef="#ctx0" brushRef="#br0" timeOffset="195.4039">18386 11618 547 0,'0'0'15'16,"0"0"-20"-1,0 0 5-15,0 0 35 16,51-24-2-16,-19 11-27 15,5-1-4-15,1 1-1 0,-1 0-28 16,-5 5-128-16,-5 1-206 16</inkml:trace>
  <inkml:trace contextRef="#ctx0" brushRef="#br0" timeOffset="635.2599">18692 11561 110 0,'0'0'452'15,"0"0"-420"-15,0 0 5 16,0 0 7-16,0 0-15 16,0 0-20-16,0 0-2 15,33 15-5-15,-19-6-1 0,-2 3-1 16,1 3 0-16,-3 1 3 16,-3 2-3-16,-1-1 1 15,-4-3 0-15,0-3 1 16,-1-4-2-16,0-4 1 15,-1-2 0-15,0-1 6 0,0 0 36 16,0-6-12-16,0-4-19 16,0-3-3-16,0-2-1 15,0-1-2-15,5-1-3 16,0 3 1-16,3 0-1 16,2 2-3-16,0 3 0 15,1 3 0-15,1 3 0 0,2 3-3 16,-1 0 2-16,2 5 0 15,0 7 1-15,-2 2-2 16,0 5 2-16,-2-1-2 16,-1 3-2-16,-3-4-9 15,1 0-12-15,-4-3-2 0,1-4-13 16,-2-3-15-16,2-2-47 0,-2-4-16 16,1-1-128-1</inkml:trace>
  <inkml:trace contextRef="#ctx0" brushRef="#br0" timeOffset="1109.137">19078 11564 483 0,'0'0'78'0,"0"0"-24"16,0 0-20-16,0 0 25 15,0 0-26-15,0 0-32 16,0 0-1-16,0 0 0 15,38 10 0-15,-27 0 0 16,3-2 1-16,1 0-3 16,1-1-21-16,-2-5 9 0,-1-2 13 15,0 0 2-15,-5-4-1 16,-1-4 1-16,-4 2 0 0,-3 0 3 16,0 0 23-1,0 3 6-15,0 2-7 16,0-1-8-16,0 2-7 0,0 0-9 15,4 6-7-15,6 5 4 16,4 4 1-16,6 4 0 16,7 4 0-16,4 7 0 15,4 4 0-15,2 6 0 16,-1 2 0-16,-2 0 1 16,-7-3 2-16,-7-5-5 0,-8-8 2 15,-11-7 0-15,-6-6-1 16,-16-5 2-16,-9-3 3 15,-5-5-3-15,-3 0-2 16,0-2 2-16,3-8 0 0,7-1 1 16,9-3-1-16,8-5-2 15,11-3-1-15,6-6-21 16,16-6-83-16,8-5-117 16</inkml:trace>
  <inkml:trace contextRef="#ctx0" brushRef="#br0" timeOffset="2594.9647">19634 11606 476 0,'0'0'157'16,"0"0"-156"0,0 0 9-16,31-10 54 0,-8 0-11 15,3-1-35 1,2-2-9-16,-2 0-3 0,-2 1-3 15,-6 1-2-15,-6 1 1 16,-6 3-1-16,-6 0 1 16,0 1 0-16,-8 1-1 15,-6 3 0-15,-3 2-1 16,-3 0 0-16,-1 4 1 16,2 4 0-16,0 4 1 15,5-1-1-15,3 5-2 0,7 1 2 16,4 2-1-16,0 0 1 15,11 0-1-15,5 1 0 16,5-3 1-16,1-3-1 0,3-2-2 0,0-4-26 16,-1-4-27-1,-1-3 2-15,-1-1-34 16,-3 0 6-16,-3-5-12 16,-1-7 28-16,-5-1 50 15,-3-3 13-15,-1 0 6 16,-5-1 55-16,-1 3 21 15,0 1-16-15,0 1 9 0,-2 4-7 16,-3 2-17-16,4 2-10 16,-1 1-13-16,1 3-6 15,1 0-10-15,0 3-13 16,7 6 1-16,4 4 3 16,0 1 0-16,5 5-1 15,2-1 0-15,3 0 0 0,-1-3 1 16,0-1-1-16,-2-4 1 15,-4-4-1-15,-4-1 3 16,-3-5-3-16,-4 0 0 16,0-2 2-16,-3-7-1 0,0 0-1 15,0-3 1-15,0 2-1 16,-1 0 1-16,-2 1-1 16,1 0 0-16,0 2 0 15,2-1 0-15,2-2-1 0,8 1-1 16,4-3 0-16,6 0 2 15,4-1 0-15,2-2 0 16,-1 0 0-16,-2 2 0 16,-4 0-2-16,-5 3 4 15,-7 0-2-15,-4 4 0 16,-3 2 2-16,-2-1-2 16,-5 4 0-16,-3 1-2 0,1 0 2 15,1 2-3-15,4 6 2 16,0 3 1-16,4 2-1 15,4 2 1-15,4-2 0 0,4 2 0 16,2-3 1 0,0-2-2-16,1-2 1 0,-2-3 1 15,-3-3-1-15,-3-2 1 0,-1 0-1 16,-1 0 3 0,-1-2 5-16,0-3 7 15,-1 0-5-15,1 2-2 16,2-1-4-16,0 1-3 0,1 3-1 15,2 0-1-15,2 0 0 16,-1 5 0-16,3 3-1 0,-2 1 1 16,0 1-3-16,-1-1-2 15,-3-2 0-15,-1 0 3 16,-3-4 2-16,-1-3 2 16,-1 0 0-16,0 0 2 15,-1-7-2-15,0 1 1 16,0-3 0-16,1 0 2 15,-1 3-1-15,1-1 0 0,2 1-1 16,-3 3-1-16,3 1-1 16,2 2-1-16,2 0-1 15,2 2 0-15,2 3 1 0,4 5 0 16,0-2 1 0,5 0-3-16,0-1-2 15,2-2 3-15,2-2-6 0,-1-3 0 16,-1 0 1-16,-1-5-3 15,0-4-2-15,-3-5 2 16,-2-2 6-16,0-4-1 16,-4-2 5-16,-2-4 0 0,-2-3 1 15,-1-3-1-15,-2-1 0 16,-3 0 1 0,-2 0-1-16,0 2 3 0,0 4 0 15,-5 3 11-15,0 6-1 16,-1 5-1-16,0 3-1 0,2 6-4 15,0 4-3 1,2 0-2-16,0 4-2 0,0 10-2 16,2 6 1-16,0 5 2 15,4 4-2-15,4 6 1 16,-1 2 0-16,2 1 0 16,2-1 0-16,2-5 0 15,1-4 1-15,4-5 1 0,-1-6-2 16,2-5 0-16,-1-5 1 0,-3-5 0 15,0-2-5 1,-3-2-14-16,-2-5-11 16,-5-6-20-16,-5-1-44 0,0-1-74 15,-10-3-270-15</inkml:trace>
  <inkml:trace contextRef="#ctx0" brushRef="#br0" timeOffset="2780.4952">20722 11403 497 0,'32'0'12'15,"9"-6"15"-15,11 1 13 16,14 0 8-16,4-2-36 16,4 1-9-16,-5-2-3 15,-4-2-136-15</inkml:trace>
  <inkml:trace contextRef="#ctx0" brushRef="#br0" timeOffset="3390.3033">17241 11449 499 0,'0'0'74'16,"0"0"-51"0,0 0-15-16,0 0 48 15,0 0 12-15,0 0-37 16,0 0-33-16,0 0 1 15,24 46 1-15,-14-1 3 16,-1 10-3-16,-1 7 0 0,0 7 1 16,-2-3 2-16,0-6-2 15,-1-9 2-15,1-10-3 16,-1-10 2-16,0-11-1 0,-1-7-7 16,0-7-58-16,-2-6-51 15,-1-3-92-15</inkml:trace>
  <inkml:trace contextRef="#ctx0" brushRef="#br0" timeOffset="3729.023">17004 11544 563 0,'2'-33'21'0,"15"0"-15"15,14 2 12-15,10 2 40 16,10 2-16-16,8 5-16 0,6 4-10 16,0 7-1-1,1 7-7-15,-7 4-3 16,-9 13-1-16,-12 10-3 16,-16 11-1-16,-17 6 1 0,-10 7-1 15,-21-1 0-15,-10-2 1 16,-9-5-2-16,-1-6 2 15,0-10 0-15,2-7 1 0,9-9-2 16,6-4-1-16,10-3 3 0,12-6-14 16,7-12-29-1,11-9-124-15,15-11-302 16</inkml:trace>
  <inkml:trace contextRef="#ctx0" brushRef="#br0" timeOffset="3990.3921">18034 10930 672 0,'0'0'19'16,"0"0"-7"-16,0 0 6 0,-33-1 27 0,17 22-19 16,-3 10-21-1,-2 14-7-15,-1 14 4 16,-2 16-1-16,-3 12 1 15,3 12-1-15,3 8-2 16,9 1 0-16,8-2 1 16,10-9-1-16,19-10 1 0,22-16 1 15,15-13-7-15,15-19-46 16,12-16-72-16,11-16-265 16</inkml:trace>
  <inkml:trace contextRef="#ctx0" brushRef="#br0" timeOffset="6145.5218">22118 11268 252 0,'0'0'40'16</inkml:trace>
  <inkml:trace contextRef="#ctx0" brushRef="#br0" timeOffset="11047.1114">21631 11409 299 0,'2'-5'109'0,"-2"2"-70"15,0-1 7-15,0-1 16 0,-6 2 10 16,-2 1-42 0,-3 1-18-16,-4 1-7 15,-3 1 0-15,-3 9-1 0,0 5-1 16,0 3-1-16,1 5-1 16,3 2 0-16,3 2-1 15,7 1 0-15,5-3-1 16,2-2 0-16,8-5-1 15,7-5-1-15,3-7 1 0,3-6 1 16,2 0 1-16,-1-13 1 0,-1-5 1 16,-1-5 0-16,-1-2 3 15,-3-3 10 1,-4-5 1-16,-2-1 2 0,-2-6-4 16,-4-3-5-16,0 0-3 15,-3-3-2-15,-2 7-1 16,1 2 4-16,-4 7 1 15,-3 9 3-15,1 7-2 16,1 5 0-16,-1 7-1 0,1 2-6 16,1 9-3-16,3 7-1 15,1 8-2-15,0 8 3 0,0 6 1 16,9 8-1 0,2-1 2-16,5 1-1 0,4-3 0 15,3-4 0 1,1-9 0-16,1-5-23 0,1-9-53 15,-4-9-101-15,-3-7-165 16</inkml:trace>
  <inkml:trace contextRef="#ctx0" brushRef="#br0" timeOffset="11396.5965">21834 11444 515 0,'0'0'52'15,"0"0"-51"-15,0 0 1 16,0 0 63-16,0 0-15 0,41-18-30 0,-21 9-7 16,-1 1 3-1,-2-2 0-15,-4 3-7 16,-7-1 1-16,-6 0 13 16,0 3-12-16,-4 2-5 15,-9 1-2-15,-3 2-1 16,-2 0-2-16,1 10 0 0,2 4-1 15,3 4 0-15,4 3-1 16,5 1 1-16,3 2 0 16,7-1 0-16,6-1 0 15,5-4-1-15,5-3 0 16,2-4 1-16,2-6-4 0,1-3-21 16,0-2-31-16,-3 0-40 15,-3-10-60-15,-2-5-187 16</inkml:trace>
  <inkml:trace contextRef="#ctx0" brushRef="#br0" timeOffset="11696.763">22216 11178 590 0,'0'0'9'16,"0"0"20"-16,0 0 25 15,-31 3-6-15,29 9-26 16,1 5-19-16,1 3-1 0,3 8 2 16,7 5-1-16,1 4-1 15,1 5 0-15,0 2 0 16,0 1-1-16,-4 1 0 16,0-4 0-16,-2-3-1 15,-6-7 1-15,0-7 0 16,-8-7-1-16,-6-6-7 15,-6-7-35-15,-3-5-75 0,-1 0-70 16,-1-10-178-16</inkml:trace>
  <inkml:trace contextRef="#ctx0" brushRef="#br0" timeOffset="11981.9974">22142 11442 495 0,'0'0'1'16,"46"-12"10"-16,-18 4 35 0,3 0 13 16,0-2-34-16,-3 2-12 15,-3-1-5-15,-4 1 5 16,-5 0-1-16,-6 2 18 16,-5 1 6-16,-3 2-10 15,-2 2-9-15,0 1-3 16,0 0-6-16,0 0-7 0,0 10-2 15,4 2 1-15,2 2 0 16,2 3 0-16,2 1 0 16,2 0 0-16,1-4-2 15,-4-1-32-15,-1-4-50 16,-3-3-84-16,-4-6-247 0</inkml:trace>
  <inkml:trace contextRef="#ctx0" brushRef="#br0" timeOffset="12109.6457">22406 11285 518 0,'0'0'-1'16,"0"0"-42"-16,0 0-108 16</inkml:trace>
  <inkml:trace contextRef="#ctx0" brushRef="#br0" timeOffset="12523.2552">22481 11354 555 0,'0'0'29'0,"0"0"-16"16,0 0 43 0,35 7 6-16,-17-2-28 0,1 1-20 15,0 1-9 1,-2 3-3-16,-2 0-1 15,-5 3-2-15,-3-3 2 16,-2 0-2-16,-3-2 0 16,-2-2 1-16,0-3-1 0,0-3 4 15,-1 0 3-15,-2-5 1 0,-2-4 20 16,2 1-7 0,1-2-8-16,0 2-4 0,2-2-1 15,0 5-5-15,4-2-2 16,5 4-1-16,2 1 0 15,3 2-1-15,2 0-1 16,-2 2-9-16,3 4-4 16,-2 3 1-16,1 1 2 0,-3 0 4 15,1 0 1 1,1-1-6-16,-3-1-15 0,1-2 5 16,2-3-6-16,-3 0-59 15,0-3-16-15,0 0-63 16,-1-1-81-16</inkml:trace>
  <inkml:trace contextRef="#ctx0" brushRef="#br0" timeOffset="12865.8928">22905 11417 307 0,'0'0'128'0,"0"0"-68"15,0 0-19 1,0 0 8-16,0 0-4 16,0 0-21-16,0 0-15 0,0 0-5 15,0 0 2-15,10-30 2 16,-6 25 2-16,1-1 5 15,-1 1 2-15,-1-2-1 16,-1 0-1-16,-1 1-2 16,-1-1-3-16,0 1-5 0,-7 1 0 15,-1 0-4-15,-2 3-1 16,-2 2 0-16,1 0 0 16,1 2 0-16,1 5-1 15,4 3 1-15,2 1-1 16,3 3 1-16,3-2-2 0,8 0 2 15,4 1-1-15,3-2 1 16,2-2 0-16,2-1 0 16,1-2-1-16,1-2-4 15,1-1-40-15,2-2-35 16,-1-1-62-16,0 0-119 16</inkml:trace>
  <inkml:trace contextRef="#ctx0" brushRef="#br0" timeOffset="13312.0072">23207 11383 495 0,'0'0'49'0,"0"0"23"16,0 0-9-16,-38-27-7 16,24 25-21-16,0 2-19 15,0 0-6-15,1 1-9 0,3 8-1 16,3 1 0 0,2 3 0-16,2 4-2 15,3-1 1-15,0 2-1 0,3-1 0 16,4-2-4-16,4-3-7 15,-1-2 6 1,1-6 5-16,1-4 3 0,0 0-1 16,1-5 1-16,-3-7 1 15,1-4 1-15,1-2 1 16,-1-5 4-16,1-2 5 0,-1-6-6 16,1-2-2-16,-2-5-1 15,0-1-1-15,-3-1-1 16,-3 5 1-16,-1-1 2 15,-3 7 1-15,0 6 3 0,-2 4 3 16,-3 5-6 0,-2 8-1-16,1 6-3 0,0 1-2 15,2 14-2-15,4 4 0 16,0 8 2-16,2 2-1 0,6 8 1 16,5 1 0-16,-1 2 0 15,1-1 0-15,0-2 0 16,-1-3-2-16,1-7-1 15,1-4-24-15,-1-8-22 16,1-10-89-16,-4-5-245 16</inkml:trace>
  <inkml:trace contextRef="#ctx0" brushRef="#br0" timeOffset="14008.9616">23619 11164 427 0,'0'0'225'16,"0"0"-215"-16,0 0-3 0,0 0 27 15,0 0 14 1,0 0-37-16,0 0-17 15,0 0 5-15,16 30 1 16,-7-13 0-16,1 1 1 16,3 0-1-16,0-3 0 0,-1-2 0 15,1-6 0-15,1-4 1 16,-4-3 1-16,-3 0-1 16,0-3 4-16,-1-4 5 15,-2-4 16-15,-1 0-11 0,-2 1-3 16,2 1-3-16,-2 2-5 15,1 2-4-15,1 3-1 16,3 2-1-16,3 0 0 16,2 0-1-16,3 6-2 15,6 1-19-15,1-1-7 16,5-1-25-16,1-2-10 0,2-3-36 16,-2 0-24-16,-1 0-110 15</inkml:trace>
  <inkml:trace contextRef="#ctx0" brushRef="#br0" timeOffset="14289.0322">24023 11166 463 0,'0'0'58'0,"-34"-23"8"16,18 15 5-16,0 2-3 15,5 0-28-15,1 5-17 16,5 1-17-16,5 0-4 16,0 5-9-16,9 6 5 15,6 2 0-15,4 2 2 0,1 3 0 16,2 0-1-16,-4 0 3 15,-2 1-3-15,-5-2 2 16,-6-1-1-16,-2-3 1 16,-3 0-2-16,-3-3 4 0,-8-3-5 15,-3 0 6-15,-3-3-4 16,0-2 1-16,-3-2-1 16,1 0 0-16,6 0 0 15,3-3-1-15,5-2-25 16,5-3-49-16,6-2-81 15,8-1-109-15</inkml:trace>
  <inkml:trace contextRef="#ctx0" brushRef="#br0" timeOffset="14469.4564">24143 11210 604 0,'0'0'23'15,"0"0"-9"-15,0 0 48 0,0 0-22 16,16 32-24-1,-8-21-9-15,2 1-4 0,0 1-1 16,-2-1-3 0,-1-1-1-16,-4-3-57 0,-3-4-113 15,0-2-266-15</inkml:trace>
  <inkml:trace contextRef="#ctx0" brushRef="#br0" timeOffset="14638.582">24150 11122 559 0,'0'0'10'15,"0"0"-37"-15,0 0 27 16,40-4 0-16,-19 6-4 0,0 4-78 16,-3 3-50-1,-1 1-14-15</inkml:trace>
  <inkml:trace contextRef="#ctx0" brushRef="#br0" timeOffset="15224.4577">24295 11179 113 0,'0'0'67'16,"0"0"29"-16,0 0 27 16,0 0-46-16,0 0-29 0,0 0-11 15,3 28-12-15,2-21-14 0,2 1-6 16,1 2-2 0,2 0-2-16,-1 1 0 0,-2 0-1 15,-1 0-4-15,-1-1-38 16,-2-4 6-16,-1-2 8 15,-2-2 27-15,1-2 12 16,1 0 54-16,0-5-22 16,2 0-10-16,1-2 4 15,2 2-22-15,4-1-10 16,4 3-3-16,1 1-3 0,3 0 1 16,2 2 1-16,1 0-3 15,-2 0 1-15,0 5 1 16,-4-2 2-16,-1-1-2 15,-4-2 1-15,-4 0-1 16,-5 0 2-16,-2-1 6 0,0-5 18 16,-6 0-6-16,-3 0-9 15,1 0-5-15,0 1 1 16,3 2 2-16,3 3-9 16,2 0 0-16,0 10-8 0,11 3 8 15,3 4-1-15,4 4 1 16,2 1-1-16,2 2 0 15,-4 0 0-15,-2-1 1 16,-5 1-1-16,-4-1 1 16,-2 1 0-16,-5-1 1 15,-2 1 0-15,-7-5 0 0,-4-1-1 16,-3-5 1-16,-5-5 0 0,-2-5 3 16,0-3 0-1,0 0 18-15,0-6-5 0,5-4-11 16,2-1-2-1,5-1-1-15,6-1-1 0,5-1-3 16,0-3-1 0,8 0-20-16,11-4-31 0,2-2-72 15,3-6-146-15</inkml:trace>
  <inkml:trace contextRef="#ctx0" brushRef="#br0" timeOffset="15467.5364">24814 11075 652 0,'0'0'-4'0,"0"0"-3"16,0 0 39-16,0 0 16 16,35 36-19-16,-13-16-9 15,5 5-9-15,3 5 1 0,2 0-4 16,-2 1-5-16,-4 2-2 15,-2-3 0-15,-7-4-1 16,-4-6 1-16,-5-2-3 16,-4-8-28-16,-4-6-38 15,0-4-45-15,-5-1-15 16</inkml:trace>
  <inkml:trace contextRef="#ctx0" brushRef="#br0" timeOffset="15723.0068">25036 11097 587 0,'0'0'19'0,"0"0"8"15,0 0 21 1,0 0 7-16,0 0-38 0,0 0-16 16,-35 21-2-1,20 1 2-15,-4 4-1 0,-5 8 1 16,-3 1-2-1,-1 2 2-15,-3-1 0 0,4-5-4 16,2-4-20-16,4-7-13 16,5-7 11-16,8-4-14 15,3-5-41-15,4-4-8 16,1 0-103-16</inkml:trace>
  <inkml:trace contextRef="#ctx0" brushRef="#br0" timeOffset="16035.7056">24955 10874 695 0,'0'0'3'16,"0"0"-13"-16,33 5 15 15,-5 6 28-15,6 5 7 0,2 7-18 16,3 5-7-16,-1 6-5 0,-6 7-5 16,-6 7-1-1,-10 10 0 1,-10 7-2-16,-6 4 0 0,-15 5 0 16,-10 1 0-16,-11-3-1 15,-5-9 0-15,1-10 0 16,-1-9-37-16,-1-11-49 15,-2-11-118-15</inkml:trace>
  <inkml:trace contextRef="#ctx0" brushRef="#br0" timeOffset="18594.5353">17619 12263 462 0,'0'-2'48'15,"0"0"-43"-15,0 2-3 0,0 2 10 16,0 10-4-16,0 4-1 16,0 6-1-1,0 6 1-15,0 6-6 0,0 4 0 16,0 4 1-16,-3 1 0 16,-2 3-3-16,0-2 3 15,-1-2-1-15,0-6-1 16,1-6 4-16,-1-8 35 15,3-5-20-15,0-7 0 16,0-4-5-16,1-3-2 0,2-2 0 16,0-1-2-16,7 0-8 15,4-6 2-15,8-1-4 16,6-2 1-16,9-2 1 16,4-2-2-16,7 3 2 15,3-1-2-15,4 2 0 0,0 3 0 16,3 2-1-16,-4 2 1 15,-2 2 0-15,-4 2 0 16,-8 4 0-16,-9 2 0 16,-7-1 0-16,-8-3 0 0,-5 0 0 15,-7-1 1-15,-1-2 12 16,0-1 24-16,-2 0-17 16,-4 0-8-16,0 0 1 15,0-3-1-15,-1-3-6 16,2-3-2-16,-2-4-3 15,2 0 1-15,-3-2-2 0,3 2 0 16,-1-2 1-16,-1 2-1 16,1 3 1-16,1 3-2 15,0 1 2-15,0 2-1 16,2 3-1-16,-1 1 0 0,1 0 1 16,2 6-4-16,0 9 2 15,1 1 0-15,0 6 2 16,0 5-1-16,1 3-1 15,3 1-3-15,1 0 0 16,0-1-7-16,1-5-2 16,-1-5-2-16,-2-6 6 0,1-7 8 15,0-6 0-15,-1-1 2 0,1-8 5 16,-1-8-1 0,0-2-2-16,1-4 3 0,-2 0 0 15,-1 1 3 1,-1 1 1-16,0 5-3 0,0 2-4 0,0 5-1 15,0 3-1 1,0 3-1-16,0 2 0 16,0 2-26-16,3 7-25 15,0-3-61-15,1-1-164 0</inkml:trace>
  <inkml:trace contextRef="#ctx0" brushRef="#br0" timeOffset="19188.5853">18630 12469 422 0,'4'-9'25'0,"-4"-2"35"15,0 2 7-15,0-1 8 16,-10 4-30-16,-2 2-29 0,-6 4-4 15,-1 0-10 1,-3 10 2-16,-1 6-4 0,2 5 4 16,-1 5-5-1,4 2 3-15,4 2-3 0,6 1 3 16,5 0-3-16,3-3 1 16,4-3-1-16,13-2 0 15,3-6-1-15,6-6 0 16,6-4 1-16,1-6-2 15,4-1-31-15,-3-2-64 0,-2-7-56 16,-5-3-207-16</inkml:trace>
  <inkml:trace contextRef="#ctx0" brushRef="#br0" timeOffset="19958.4831">18831 12552 499 0,'0'0'16'0,"0"0"24"15,0 0 4 1,0-32 20-16,-1 27-18 16,-2-1-26-16,-1 2-13 0,1 0 5 15,0 2-1-15,-2 2 0 16,0 0-4-16,-3 0 0 16,1 0-5-16,-3 6-2 15,1 3-1-15,0 1 1 0,0 3 0 16,0-1-1-1,4 1 0-15,4-2-1 0,1-1 0 16,1 0 1-16,9-6-1 16,3-3 1-16,0-1 0 15,2 0 1-15,0-5 0 16,-1-2 1-16,-1-1-1 0,-3 0 1 16,-3-1-1-16,0 2 1 15,-6 2-1-15,1 1 0 16,-2 3 2-16,0-1-3 15,0 2 0-15,2 0-2 16,3 0-2-16,0 2 2 0,2 1 2 16,3 0 0-16,2-1 0 0,-1-2 1 15,1 0 0 1,0 0 0-16,1-2 0 16,-3-4 4-16,-3 0 8 0,1-2 2 15,0 0 1-15,-4 1 2 16,2 1-4-16,-1 1-5 15,1 0-2-15,3 3-2 16,0 2-4-16,1 0 2 16,2 0-4-16,0 8 4 15,1 1-4-15,2-1 2 0,-3 4-1 16,-1-2 2-16,-1 0-2 16,-1-2 2-16,-4-3-1 15,0-1 0-15,-1-2 2 16,0-2-2-16,-1 0 0 15,0-3 1-15,3-4 1 0,-2-3 1 16,4 1 4-16,-1 0-2 16,3-1 1-16,4 1-3 0,-1 0-2 15,2 3 0-15,-1 4-1 16,-3 0 0 0,1 2-1-16,-2 4 1 0,-1 4-1 15,2 2 1-15,-1 0 0 16,2 2-1-16,0-1-9 15,2-2-6-15,-1 0-9 0,0-3-7 16,3-2-34-16,-2-4-82 0,2 0-118 16</inkml:trace>
  <inkml:trace contextRef="#ctx0" brushRef="#br0" timeOffset="20447.1427">19632 12238 547 0,'0'0'105'16,"0"0"-76"-16,0 0 12 0,0 0 9 16,0 0-22-16,0 0-20 15,0 0-6-15,-8 42 0 16,21-20-1-16,2 2-1 15,-2 2 0-15,1 2 1 16,-1 0-1-16,-1-1 0 0,-2-5 0 16,-2-3 0-16,-1-6 0 15,-2-5-1-15,0-6 1 16,0-2 0-16,-1 0 3 16,2-6 2-16,1-2 0 15,8-1 4-15,-1-1 0 16,4 4-4-16,1 2-4 0,-1 3-1 15,1 1 0-15,-5 3-1 16,-2 5 2-16,-6 3-3 16,-5 1 0-16,-1 2-4 15,-7-2 0-15,-8 2 2 16,-3-3 1-16,-5-2 2 0,-2-2 1 16,-1-2 0-16,3-4 1 15,2-1-1-15,6 0 1 0,5-1-2 16,7-5 1-1,3-4-33-15,11-1-130 16,6-1-179-16</inkml:trace>
  <inkml:trace contextRef="#ctx0" brushRef="#br0" timeOffset="20757.182">19918 12497 575 0,'0'0'35'15,"29"-15"-35"-15,-11 5 46 16,4 1 10-16,4-4-6 16,-5 2-34-16,-3 0-4 15,-2-1-5 1,-4 2-2-16,-6-1 0 0,-6 3 0 16,0 0-1-16,-10 3-5 15,-5 3 0-15,0 2 0 16,-2 0-1-16,2 6 2 15,2 3-1-15,4 3 1 0,3 2 0 16,6 3 0-16,0-1 0 0,8-1 0 16,6 0 1-1,3-2-1-15,4-3 0 16,1-4 2-16,0-1-2 16,3-4 1-16,0-1-23 15,1-2-153-15</inkml:trace>
  <inkml:trace contextRef="#ctx0" brushRef="#br0" timeOffset="21230.9537">20773 12304 344 0,'0'0'224'15,"0"0"-160"1,0 0-3-16,0 0-20 16,-19-28 0-16,5 28-22 15,-1 3-8-15,-1 8-12 16,2 7 4-16,-1 4-5 15,5 3 5-15,5 3-5 0,5 0 4 16,1 0-5-16,11-1 4 16,5-5-4-16,7-5 3 15,4-4-25-15,3-9-86 0,0-4-127 16</inkml:trace>
  <inkml:trace contextRef="#ctx0" brushRef="#br0" timeOffset="22021.7311">20933 12392 578 0,'0'0'82'15,"0"0"-23"-15,0 0-15 0,0 0-4 16,12-27-18-16,8 22-15 16,5 4-4-16,2 1-2 0,-2 0 0 15,-2 2-1-15,-7 9-1 16,-5 1 1-16,-6 2-1 15,-5 4 1-15,-3-1 0 16,-9-2-3-16,-3-2-8 16,-2-5 8-16,-3-1 2 15,3-5 1-15,-1-2 1 16,-1 0-1-16,3-7 1 0,3 0 0 16,2-6 4-16,3-1 2 15,3 0-2-15,5-1 1 16,0 1-2-16,3 2 0 15,8 0-1-15,3 4-2 16,3 1 2-16,3 3-5 0,1 2 4 16,2 2-1-16,0 0 1 15,0 3-1-15,-1 5-1 16,-2 2 1-16,-1 0-1 16,-4 1-1-16,-3-1 1 15,-3-3 0-15,-2 1 0 0,-3-3 0 16,-1-5 0-16,0 0 0 15,0-3 1-15,1-5 1 16,-1-5-1-16,1 0 0 16,1-1 0-16,0 1 3 15,1 0 3-15,1 1-2 0,2 1-1 16,0 3-1-16,2 1-3 16,1 3 1-16,1 3-1 15,-2 1-1-15,0 0 1 16,-1 7 0-16,-5 3 0 15,1 2 0-15,-3 0-2 16,-1 1 4-16,-1-1-4 0,-1-4 2 16,0-1 0-16,0-2 2 15,0-4-2-15,0-1 0 16,0 0 0-16,0-1 2 0,3-4-1 16,-2-3-1-16,3 2 0 15,3-2 0-15,1 0 0 16,3 1-1-16,2 2 1 15,3 1 0-15,0 3 0 16,1 1 0-16,2 0-1 16,-1 0 1-16,0 5 0 0,0 3 0 15,-2 3-1-15,0 0 1 16,-2 1 0-16,-3 0 0 16,-1-1-11-16,-3-3-26 0,-3 0-25 15,-1-7-67 1,-3-1-86-16</inkml:trace>
  <inkml:trace contextRef="#ctx0" brushRef="#br0" timeOffset="22515.3704">21685 12060 447 0,'0'0'144'15,"0"0"-119"-15,0 0 21 0,0 0 14 16,0 0-20-16,-3 36-18 16,16-12-10-16,5 8-6 15,2 4-3-15,1 5-1 16,-1 6 1-16,-4 8 6 16,-4 3 0-16,-8 6-4 0,-4 2-2 15,0-2-2-15,-6-6 1 16,-2-8-2-16,-1-14 0 15,-1-10 2-15,0-13-1 16,-3-11 2-16,-1-2 0 16,-3-11-1-16,0-8 1 15,1-5-1-15,3-6 1 0,5-3-3 16,1-4 1-16,7-4 0 0,1 0-1 16,12-2 0-1,8 3-1-15,5 2 0 0,6 5-4 16,2 5-17-1,0 8 5-15,-3 7 10 0,-5 7 5 16,-5 6 1-16,-6 0 1 16,-8 8-2-16,-7 5 1 15,0 1 1-15,-9 1 1 16,-6 2-2-16,-2-2 1 16,-4-1-3-16,-1-1-19 15,-3-4-18-15,3-5-44 0,-2-4-82 16</inkml:trace>
  <inkml:trace contextRef="#ctx0" brushRef="#br0" timeOffset="25112.7957">22108 12246 330 0,'0'0'99'16,"0"0"-47"-16,0 0-12 15,0 0 6-15,0 0 12 16,0 0-21-16,0 0-12 15,0 0-13-15,0 0-11 16,0 0-3-16,0 0 2 16,0 0 0-16,-9 24 1 15,9-8-1-15,2 2 0 0,1-3 1 16,2-2-1-16,-1-1 1 16,1-4-1-16,0-3 0 15,2-3 0-15,3-2 1 16,2-1 2-16,0-9-1 15,4-3-1-15,-3-3 0 0,1 1 1 16,-1-3-1-16,-3 2 1 16,-3 0 0-16,0 3 1 15,-7 0 9-15,1 3 11 16,-1 3-6-16,0 3-4 16,0 2-8-16,0 2-2 15,0 0-6-15,0 8 0 0,0 3 2 16,2 4 0-16,3 2 0 15,2 0 1-15,2-1 0 16,0-1-2-16,2-2-5 16,1-2-19-16,2-4-8 15,-2-3-5-15,2-4-18 0,-2 0-28 16,0-7-42-16,0-6-147 16</inkml:trace>
  <inkml:trace contextRef="#ctx0" brushRef="#br0" timeOffset="25358.5094">22467 11995 508 0,'0'0'27'0,"0"0"1"16,0 0-11-16,0 0 26 16,0 0-11-16,0 0-17 0,-14 43-3 15,23-20-6 1,3 4 0-16,1 1-3 15,2 0 0-15,-3 0-2 16,0-2 1-16,-3-2-1 16,0-3-1-16,-3-5 2 15,0-4-2-15,-3-3-5 0,0-5-67 16,-3-4-37-16,0 0-116 16</inkml:trace>
  <inkml:trace contextRef="#ctx0" brushRef="#br0" timeOffset="26225.5098">22402 12149 495 0,'0'0'17'16,"0"0"5"0,0 0-4-16,0 0 42 0,48-10-28 15,-20 7-18 1,4 0-6-16,2 0-5 15,2-1-2-15,0 0 1 0,-2 1-1 16,-3-2-1 0,-2 1 1-16,-7-2-1 0,-5 1 1 15,-7 0 1-15,-5-1-1 16,-5 1 4-16,0 0-1 16,-10 0 4-16,-2 1-4 15,-2 0 1-15,-2 4 3 0,1 0 3 0,0 0-3 16,4 7-3-1,2 4-4-15,4 5-1 0,5 2-1 16,0 4-1-16,4 2 0 16,8-1 2-16,5-1 0 15,4-2 0-15,3-5 0 16,4-3 1-16,1-4-1 16,0-1 0-16,0-3-21 15,-1-4-20-15,0 0-23 16,-3 0-6-16,-1-8 19 15,-3-3 40-15,-4-3 4 0,-1-2 9 0,-5 0 0 16,-4-1 14 0,-3 1 32-16,-4 1 8 0,0 2 8 15,-4 2-21 1,-5 4-11-16,-1 1-9 0,-2 2-8 16,1 4-3-16,-3 0-4 15,4 9-5-15,0 2-3 16,0 6 0-16,3 1 0 15,1 2 0-15,3 0 0 16,3 1-2-16,0-6 1 0,0 0 2 0,7-6-3 16,5-4 4-1,-1-5-3-15,3 0 4 0,2-2-3 16,-1-10 1 0,1-3 1-16,-1-4-1 15,0-4 0-15,-1-5-1 16,-2-4 2-16,0-1-1 0,-1-2 0 15,-2-1-1 1,-3 2 1-16,-2 2-1 0,-4 4 2 0,0 5-2 16,-2 4 3-16,-5 6 7 15,1 7-2-15,-4 5-4 16,1 1-4 0,1 10-1-16,4 7 0 0,0 9 0 15,4 4 0-15,0 5 1 16,11 7 0-16,6 3 0 15,3 2 0-15,6-1-2 16,4-3 2-16,2-6 0 16,2-6 0-16,-2-10-2 0,-5-9-53 15,-7-8-92-15,-8-4-306 16</inkml:trace>
  <inkml:trace contextRef="#ctx0" brushRef="#br0" timeOffset="26988.4924">19358 13012 456 0,'3'-11'36'0,"-3"1"2"16,0 1 14-16,0 2 32 0,0 2-20 16,0 3-25-1,0-1-19-15,0 3-7 16,0 0-10-16,0 9-6 16,0 5 3-16,4 4 0 15,0 3 1-15,4 5-1 0,3-1 1 16,3-3-2-16,2-2 0 15,2-7 2-15,-1-4-1 16,0-8 0-16,1-1 1 16,-6-4 0-16,1-8 1 15,-3-5 0-15,-1-2-1 0,-3-1 1 16,-2 0 0-16,-1 1 7 16,-2 3 1-16,-1 3-3 15,0 3-1-15,0 3-2 0,0 5 0 16,0 2-3-16,4 0-3 15,2 9-1-15,5 4 2 16,4 5 0-16,5 2 0 0,1 2 0 16,6-1-17-1,1-6-41-15,3-2-49 0,2-6-34 16,-1-7-132-16</inkml:trace>
  <inkml:trace contextRef="#ctx0" brushRef="#br0" timeOffset="27288.1601">19894 12991 492 0,'0'0'45'16,"0"0"13"-1,-40-26-15-15,28 24-4 0,2 0-15 16,3 2-17-16,5 0-8 16,2 7-2-16,5 3 0 15,7 2 2-15,1 2-1 0,4 2 1 16,-2 1-1-16,2 2 0 15,-3 0-1-15,-4 1 0 16,-3 0 3-16,-4-2-1 16,-3-2 0-16,0-2 2 15,-6-4-1-15,-7-3 1 16,1-1 1-16,-2-4 2 0,-1-2-3 16,1 0 0-16,3 0-1 15,4-4 0-15,3-4 0 16,4-1-28-16,2-2-92 15,9-2-71-15</inkml:trace>
  <inkml:trace contextRef="#ctx0" brushRef="#br0" timeOffset="27459.5194">20018 13039 235 0,'0'0'297'0,"0"0"-295"15,0 0 8-15,0 0 38 16,0 0-27-16,28 34-18 15,-18-25-2-15,-1 4-1 16,-1-3 0-16,-1 2 0 16,-2-4-37-16,-4-2-74 15,-1-3-181-15</inkml:trace>
  <inkml:trace contextRef="#ctx0" brushRef="#br0" timeOffset="28277.6881">20030 12913 598 0,'0'0'6'15,"0"0"-4"-15,0 0 12 16,0 0 39-16,0 0-46 16,0 0-9-16,31-9 0 15,-14 15-32-15,4 1-32 16,-4 2 22-16,-2-1 11 15,-4 0 10-15,-2-1-1 16,-2-1 23-16,-3-2 3 16,-2-1 23-16,-1 0 33 15,0 1-2-15,1-2 1 0,2 2-13 16,4 1-9-16,2 1-8 16,6-1-12-16,1 0-4 15,3 3-5-15,-1 0-4 16,-1 2-2-16,-3 0-1 15,-3 2 1-15,-4-3-1 16,-3-3 0-16,-1 2 2 0,-1-6-1 16,0-2 1-16,2 0 3 15,1 0-3-15,1-6 3 16,3-1 0-16,2 0 1 16,3-1-4-16,-3 3 0 0,3 0 0 15,1 2-1-15,0 1 0 16,1 0-1-16,-1 2 2 15,1 0-1-15,-1 0-1 16,1-1 2-16,0-1-1 16,0 0 0-16,-4-3 0 0,-2 0 0 15,-1 0 1-15,-4-1 0 16,-3 0 1-16,-3 0 2 16,0 1 14-16,-2 2-12 15,-5 0-4-15,-2 2-1 16,4 1 0-16,0 0 0 0,4 4-1 15,1 4-2-15,4 4 1 16,9 3 0-16,4 3 0 16,3 4 1-16,4 0 0 15,0 3-1-15,-1 3 1 16,0 0 0-16,-2 2 0 0,-4 2 0 16,-4 0-1-16,-4 0 1 15,-5-3 0-15,-4-4 1 16,-5-3-2-16,-9-6 2 15,-7-6 0-15,-4-6 1 0,-5-3 0 16,1-1-1-16,-1-3 1 16,3-7 12-16,6-5 1 15,4 0-4-15,10-4-6 16,7-1-3-16,0 0-2 16,14-2 0-16,7 3-2 15,8 0-6-15,3-1-37 0,1-1-73 16,4 0-261-16</inkml:trace>
  <inkml:trace contextRef="#ctx0" brushRef="#br0" timeOffset="28736.7679">21174 12928 623 0,'0'-5'32'0,"0"5"-1"0,0 0 4 16,0 8 4-1,0 7-17-15,5 7-14 16,5 6-5-16,0 3-2 0,4 5-2 15,-1 0 1-15,-2 1-1 16,-3-4 1-16,-5-3 0 16,-3-5-26-16,0-3-45 15,-5-6-27-15,-7-6-4 16,-3-6-57-16,1-4-150 16</inkml:trace>
  <inkml:trace contextRef="#ctx0" brushRef="#br0" timeOffset="29031.5027">21081 13006 555 0,'0'0'6'0,"14"-33"6"16,8 15 44-16,10 1 4 15,5-1-16-15,7 3-18 0,0 4-16 16,-2 6 1-16,-7 3-3 15,-8 2-4-15,-10 9-4 16,-12 8 0-16,-5 2-3 16,-15 4 3-16,-9 1 1 0,-6 2-1 15,-2-1 2-15,0-2 0 16,5-5-2-16,8-3 0 16,7-5-14-16,9-4-50 15,5-6-105-15,15-1-202 16</inkml:trace>
  <inkml:trace contextRef="#ctx0" brushRef="#br0" timeOffset="29504.0368">21509 13184 682 0,'0'0'11'0,"0"0"24"16,11-41 12-16,-8 20 9 15,0-3-20-15,-1-1-22 0,0-2-2 16,-2 2-3 0,0-2 0-16,-1 4-4 15,-3 3-2-15,2 4 0 0,1 4 0 16,1 4-2-16,1 6 0 16,9 2-3-16,6 0 1 15,0 10-2-15,4-1 2 16,-2 7 1-16,-2-2-1 15,-3-1 0-15,-5 0-1 16,0-5 2-16,-2-3 0 0,-5-3 1 16,1-2 1-16,-2-2 1 15,0-6 1-15,0-4-1 0,0 0 13 16,2-2-6-16,1 0-3 16,2 1 1-1,2 2-4-15,3 3-3 0,4 4 0 16,2 4-3-16,3 0 1 15,-1 4-1-15,2 7 0 16,1 5 1-16,-3 0-5 16,-1 3-9-16,0 1-8 15,-1 0-15-15,-1-4 5 0,-2-3-19 16,1-4-36-16,-4-4-49 16,-2-5-30-16,1-1-242 15</inkml:trace>
  <inkml:trace contextRef="#ctx0" brushRef="#br0" timeOffset="29942.3337">21926 12932 508 0,'0'0'45'0,"0"0"50"15,0 0-34-15,0 0 1 0,0 0-21 16,0 0-27-16,0 0-13 16,0 0 3-16,0 0 1 15,13 33-3-15,2-12 0 16,-1-1-1-16,0 5 0 15,-4 0-1-15,-1-2 0 16,-2-2 1-16,-2-4-1 16,-2-6 0-16,-3-2 0 0,0-7 0 15,0-2 3-15,-7-1 1 16,0-9-1-16,-3-1-2 16,2-7-1-16,-1-2 1 15,2-2 0-15,0-2 1 16,2 0-1-16,3-2 0 15,-3 3-1-15,4 0 1 0,1 3-1 16,0 2 1-16,0 3 1 16,1 1 0-16,2 2-1 15,1 1 3-15,1 3-3 16,2 0 1-16,4 0-3 0,5 0 0 0,2 1 3 16,5 0-3-1,2 0-1-15,-1 3 2 0,1 0 0 16,-3 4-2-1,-4 0-16-15,-4 0-19 16,-5 2-38-16,-5 4-76 16,-4 1-84-16</inkml:trace>
  <inkml:trace contextRef="#ctx0" brushRef="#br0" timeOffset="30155.6111">21977 12962 605 0,'0'0'0'0,"46"-5"29"15,-15-1 33 1,8 0-3-16,3-1-27 0,1 3-25 16,2 0-5-1,-4 2-2-15,-3-1 0 16,-7-3-84-16,-3-2-288 15</inkml:trace>
  <inkml:trace contextRef="#ctx0" brushRef="#br0" timeOffset="34635.7862">19317 10757 324 0,'0'0'11'16,"0"0"17"-16,0 0 5 0,0 0-7 15,0 0-17 1,-5-26-4-16,-5 20-6 0,0 3 0 16,-4-1 1-16,-3 0 2 15,-3 2 0-15,-3-1 1 16,-6-1-1-16,-4 1-2 15,-6-1 1-15,-3 1 0 16,-7-2 2-16,-8 2 2 16,-5 1-4-16,-8 1 0 15,-5 2-1-15,-4-1 1 0,-2 4 0 16,-1 4-4-16,-1 0 5 16,3 2-4-16,-1 2-3 15,-1-1 3-15,-2 2 1 16,-1-1-2-16,-3 1 4 15,-1 2 1-15,-2 0-1 16,0 4 0-16,5-1 1 0,2 3 1 16,8 1-2-16,4 2 0 15,6 3-1-15,4 2 0 16,5 1 0-16,0 3-1 16,-1 3 1-16,2 2-1 0,-2 2 2 15,2 6 0-15,-1 2-1 16,4 3-1-16,7 4 2 15,4 1-1-15,6 4-1 16,5 1 0-16,7 0 0 16,4 0 3-16,3 1-2 0,4-2 1 15,2 3 1-15,1-2 0 16,1 2-1-16,-1 1 1 16,1 0-2-16,1-3 0 15,1-2 1-15,6-5-1 16,1-3 0-16,0-4-1 15,12-5 1-15,1-1 0 0,6 1 0 16,0-2 1-16,2 1 0 16,0 0 2-16,2 2 1 15,0 0 0-15,2 3-1 16,0-2-1-16,2 0-1 16,1-3 1-16,1-1-3 0,5-1 2 15,1-3-1 1,5 1 0-16,2-4 0 0,4 1 1 15,2-2 0-15,3-1 0 0,1-1 1 16,1-1-1-16,4 0 0 16,1 2 0-16,3-2 0 15,3 2-1-15,2-1 0 16,2-2 1-16,4 0-1 16,1-2 0-16,2-1 0 15,2-2 0-15,5-3 0 16,-3 1 0-16,4 0 0 0,-3 0 2 15,-1-2-2-15,0 2 0 16,-2 0 0-16,5-2 0 16,-1 0 0-16,0-2 0 15,0-1 0-15,-3-2 1 16,1-2-1-16,-4-1 7 16,4-1 9-16,-4-1-6 0,0-1-6 15,0 1 0-15,-1-1 0 0,-1-2-2 16,-1 2 0-1,2-2-1-15,1 1 0 16,-2-1-1-16,-1 0 0 0,-2-1 1 16,-1 2-1-16,-1-3 0 15,-1 0 1-15,3-1-1 16,3-2 1-16,1 0-1 16,1-1 1-16,0 0 0 0,-2-1 0 15,-2 1-1 1,-1 0 1-16,0 0-1 0,0-1 1 15,0 1-1-15,-4 0-1 16,-2 2 1-16,-1-1 0 16,-2-1 0-16,0 0 1 15,1 0-1-15,2 0 0 16,2 0 0-16,0 0 0 0,0-4 0 16,-1-2 0-16,-2 0 0 15,-1-2 0-15,-1 0 0 16,2-2 2-16,-1-2-2 15,2-1 0-15,-1 0 0 0,-1-4 0 16,0 1 0-16,-3-1 1 16,-1 0-2-16,-2 0 1 15,2-1-2-15,-3 2 2 0,0-1-1 16,0 0 1-16,-2 0 0 16,-2-2 0-16,-2 1 0 15,-1-2 0-15,0-1 0 16,0 0 0-16,1-2 0 15,3 0 1-15,3-1-2 16,2 0 1-16,0-1 0 16,0 1 0-16,-1 0 0 15,-2 1 0-15,-3-2 0 0,-2 1 0 16,-2-3-1-16,0-1 0 16,-1 0 0-16,1-1 1 15,1-2-1-15,-1-1 1 0,0 0 2 16,3 1 0-1,-3-1-2-15,0 3 1 0,-2 2 2 16,0 0 0-16,-3 0-1 16,-3 0 1-16,-3-1 3 15,-4 0-1-15,-3 0 2 0,-2-3 7 16,-4 3-5-16,1-2-5 16,-1 5-2-16,1-2-2 15,0 1 0-15,1 2 0 16,0-1 1-16,-2 0-1 0,0 2 0 15,-1 0 0 1,0 0 1-16,0-1-1 0,0 1 1 16,1 0 1-16,-2 2-2 0,-2-1 2 15,1 1 0 1,-3 2 0-16,0 0 1 16,0 1-2-16,0 1 0 15,1 1 0-15,-1-1-1 0,0 3 0 16,-1 0 1-16,-2 1-1 15,1 0 0-15,-3 2 1 0,0 0 0 16,2 1 1 0,-1 1-1-16,1 0 1 15,-2 1-1-15,3-1 0 16,0 2 0-16,0-2-1 16,-1 3 1-16,2-1 0 15,-2-1-1-15,1 1 1 0,2 0-1 16,0-1 0-16,2 2 0 15,-1-1 0-15,1 0 0 16,0-1 0-16,-3 2 0 16,-1 0 2-16,-1 0-4 0,-3-1 4 15,1 2-1-15,-1 0 0 16,2-1 0-16,-2 1-1 16,1-2 1-16,0 1-1 15,0-1 1-15,-1 0-1 0,0-1 1 16,-1 0-1-16,-1 0 1 15,0 0 1-15,-1 0 1 16,-1 0 1-16,0 1 3 0,0 0-3 16,0-1 0-1,2 1-3-15,-1 0 0 16,1 1 0-16,-1-3-1 16,1 1 0-16,0 0 1 0,-2 1-1 15,-1-3 1-15,0 1 0 16,1 0 0-16,-1-1 1 15,-1 0 1-15,1 2 7 16,-1-1 1-16,0-1-4 0,0-1-1 16,1 3-3-16,-1-2-1 15,1-1-1-15,-1 1 2 16,-1-2-1-16,0 1 0 16,0 0 6-16,-1-1 1 15,0 1-3-15,0-1 4 16,0 1-3-16,1 1-2 0,-2-1-2 15,1 0 0-15,2 1 0 16,-3 0-1-16,0 1-1 16,2-1 0-16,-1 0-1 15,0 0 0-15,1-1 1 0,0 1-1 16,-1-1 1-16,2 1-1 16,-1 0 0-16,1-2 1 15,-1 3-1-15,0-2 0 16,1 1 0-16,-3-1 0 15,0 0 1-15,-1-1-1 0,1-2 1 16,-2 0 0-16,3 0-1 16,-2 0 1-16,1-1-1 15,-1 2 0-15,2 0 0 16,0 0 0-16,-3-1 0 16,0-1 1-16,0-3-1 0,0 3 0 15,0-2 0-15,0 1 0 16,0 0 0-16,0 1 0 15,0 2 2-15,0-1-2 16,0 3 0-16,-2 0 0 16,1 0 0-16,-1 1 1 0,1 0-1 15,-1 0 0-15,0-1 0 16,-1-2 0-16,0 1 0 16,-1 0 0-16,-1-1 0 15,1 2 0-15,-2-1 0 16,1 2-1-16,-2 0 1 0,3 1 0 15,-2 0 0-15,1 1 0 16,-1 1-1-16,0 0 1 16,-2 1-1-16,0-3 0 15,-2 2 1-15,1 0-2 16,-2-1 2-16,-1 1 0 16,0 1-1-16,-2-1 0 0,1 0 1 15,-3 2 0-15,1-1-1 16,2 0 2-16,-2 0-1 15,-1-2-1-15,-1 3 2 16,2-2-2-16,-2-1 1 16,1 3-1-16,-2 0 2 0,1 0-1 15,-1-1-1-15,-1 2 1 16,0 2-2-16,-1-2 3 16,-4 2-2-16,1-1 1 0,1 1 1 15,-2-1-2-15,0 0 1 16,0 1 0-16,-1-1 0 15,0-1 0-15,-1 2 0 16,1-1-1-16,0 1 1 16,0-1 0-16,-1 2-2 15,0 0 1-15,0 0 0 0,-3-1 1 16,-1 2 0-16,0 0-2 16,-2 0 2-16,-1 0-1 15,-1 0-1-15,0 0-1 0,1 0-1 16,-2 0-3-1,1 0 5-15,1 1-1 16,-1 1 2-16,2-1 1 0,-1-1-2 16,-1 3 1-16,-1-1 1 15,-2-1 0-15,0 2-1 16,-3-1 2-16,-2 2-5 16,0-1-1-16,-2 0 3 15,0 2-1-15,-3 0 3 0,-1 1-5 16,-2-2-6-16,1 2 2 15,-1-1 3-15,-4 1 0 16,2 0 7-16,-3-3-2 16,0 2 0-16,-3 0 2 15,0-1 0-15,0 1-1 0,0 0 0 16,2-1-1-16,-1 3-1 16,-1-1 3-16,2-2-23 15,-2 2 6-15,0 1 6 16,-2 0 3-16,1-2 7 15,1 1 1-15,-2-1-1 0,2-1 1 16,-1 0-2-16,-1-2 2 0,0 0 0 16,-1 1 0-1,1-2-1-15,-4 1 0 16,2 0 1-16,0-1 1 0,1 0-4 16,-2 2 2-16,1-1 2 15,-1-1-4-15,1 1 2 16,-3-2 0-16,-3 1 0 15,2-1 2-15,-1 1-4 16,0-1 2-16,-1 0 0 16,0 0 0-16,2 0 2 15,0-1-6-15,-2-1 5 0,2 0-1 16,-1 0 1-16,2-1-2 16,1 1 2-16,-3 0 1 15,2-1-2-15,1 0-2 16,1-1 1-16,-3 0 1 0,2 0 1 15,1-1-1-15,2-1 0 16,1 1 2-16,1-2-2 16,2 1 0-16,3-1 0 15,-1 1 0-15,0 0 0 16,1 0 0-16,2 0 0 0,0 0 0 16,1-1 1-16,1 1-2 15,2 1 2-15,2-2-1 16,1 0 0-16,0 0 0 0,2 0 0 15,1-1 1 1,2 0-1-16,-1 1 0 16,3 0 2-16,2 0-1 0,0-2 3 15,-1 3-2-15,1-1 4 16,1 1-3-16,-2 0-3 16,-5 6 0-16,-5 0-2 15,-9 0-38-15,-13 4-218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4T10:02:26.6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7861 5600 47 0</inkml:trace>
  <inkml:trace contextRef="#ctx0" brushRef="#br0" timeOffset="2362.5727">11254 5047 110 0,'0'0'16'0,"0"0"-9"0,0 0-6 15,0 0 2 1,0 0 0-16,0 0 2 0,1 0-2 15,-1 0-1-15,0 0-1 16,0 0-1-16,0 0 0 16,1 0-1-16,-1 0 0 15,0 1-1-15,1 1-3 16,-1 0-29-16,0 1-35 0</inkml:trace>
  <inkml:trace contextRef="#ctx0" brushRef="#br0" timeOffset="4007.0666">11283 5150 218 0,'0'0'160'0,"3"0"-154"16,7 0-9-1,4-1 2-15,7-2 2 0,7 1 1 16,6-1 4-16,6 1 1 0,7-3 2 16,5 2-6-1,7-2-3-15,6 2 2 0,9-2-2 16,8 0 0 0,7 0 2-16,8-2 16 15,7-1 0-15,8 0-11 16,4-2 2-16,7 3 5 15,6-3-6-15,6 0-3 0,5-1-3 16,6 1 0-16,4 0-1 16,3 0 0-16,0 3 0 15,-3-2 0-15,-1 1-1 16,-1 1 1-16,-2-1-1 16,-5 1-1-16,-3 0 1 0,-1 2 1 15,-3 0 2-15,-4 1 5 16,-6 2 2-16,-6 0 1 15,-6 1-5-15,-9 1-2 16,-13 0 1-16,-11 0 2 0,-14 0 6 0,-15 0-3 16,-16 0-2-1,-14-1-1-15,-9 1-4 16,-11-1-1-16,-4-1 1 16,-17-4-84-16,-7 0-417 15</inkml:trace>
  <inkml:trace contextRef="#ctx0" brushRef="#br0" timeOffset="4888.3948">14815 5756 449 0,'0'0'37'0,"0"0"-38"15,0 0-2-15,0 0 13 16,0 0 36-16,0 0-6 0,0 0-22 16,0 0-11-1,33-16 3-15,-14 3 13 16,9-6-12-16,5-6-7 15,6-5-2-15,6-5 1 16,7-6 6-16,7-4 2 16,3-1-2-16,1 1-1 0,-1 2-3 15,-1 4-1-15,-5 7-1 16,-8 5-1-16,-8 8-1 16,-8 1 3-16,-8 5 4 15,-6 3 2-15,-7 2 0 0,-4 3 2 16,-4 0 2-16,-2 2 1 15,0 1-2-15,-1 0-5 16,0-1-3-16,0 3 0 16,0 0-1-16,0 0-2 0,0 0-1 15,0 0-1-15,0 0-1 16,0 0-1-16,-2 0-14 16,-5 0-9-16,-5 0-15 15,-2 0-2-15,-4 0-3 16,-2-2 9-16,1-1 9 15,1-2 13-15,1 0 5 0,1-1 8 16,4 2 2-16,3 1-1 0,2 0 2 16,3 1 8-1,2 2 18-15,2 0-16 16,0 0-11-16,0 0-4 16,8 0 2-16,2 2 3 15,5 2 5-15,3 0 6 0,3 1-2 16,-1 3 2-16,1 0 2 15,-2 0-3-15,-3 2-3 16,-2 0-4-16,-4 1-2 16,-4 0 0-16,0 0-2 15,-6-1 0-15,0 0 1 0,-6 0 0 16,-8 3 0-16,-5 0-18 16,-3-1-72-16,-2 0-25 15,-1-3-111-15</inkml:trace>
  <inkml:trace contextRef="#ctx0" brushRef="#br0" timeOffset="5310.9167">15462 4824 549 0,'0'0'45'16,"0"0"-40"-1,0 0-9-15,0 0 6 0,0 0 14 16,39-12 0-1,-20 9-5-15,2 3 2 0,0 0-4 16,-2 0-3-16,-1 3-4 16,-7 4-3-16,-4 4 0 15,-3 3 1-15,-4 5 2 16,0 2 0-16,-12 3 2 0,-4 1-1 16,-5 0-1-16,0-2-1 15,-3-3 2-15,4-2-2 16,3-2 0-16,5-3-2 15,6-3-28-15,4-3-104 16,2-5-142-16</inkml:trace>
  <inkml:trace contextRef="#ctx0" brushRef="#br0" timeOffset="5744.196">15745 4844 672 0,'0'0'28'0,"0"0"-12"16,0 0 11 0,0 0-4-16,0 0-2 15,0 0-14-15,0 0-9 16,38-14 0-16,-16 21 1 15,1 6 2-15,-1 2-1 0,-2 3-1 16,-4 2 0-16,-5 1 0 16,-5-1-1-16,-3-3 0 15,-2-4-8-15,1-3 1 16,-2-4 8-16,0-4 3 16,0-2 5-16,-2-1 4 15,-1-8 15-15,0-1-10 0,0-3 2 16,2-3-6-16,1-2-7 15,0-1-4-15,3 0 0 16,7 0-1-16,3 1-1 0,4 3 0 0,1 2-1 16,2 3-14-1,-3 2-40 1,-1 6-41-16,-5 2-71 0,-2 0-134 16</inkml:trace>
  <inkml:trace contextRef="#ctx0" brushRef="#br0" timeOffset="6630.0884">16151 4867 515 0,'0'0'22'0,"0"0"16"16,0 0 2-16,0 0 16 16,0 0-31-16,0 0-16 15,0 0 5-15,0 0 0 16,0 0-5-16,4-26-5 15,-4 25-2-15,-1-2-2 16,-5 2 1-16,2 1-1 16,-3 0 0-16,2 0-1 15,-2 0 1-15,-1 1-2 0,0 6 2 16,2 1-1-16,-1 0 2 16,0 1-1-16,4-1-1 15,0 1 0-15,3-3 0 16,0-1 0-16,0-1 1 0,0 0-1 15,4-1 0-15,2-3 0 16,1 0-1-16,0 0 2 16,1 0 0-16,-1-2 0 15,-2-3 2-15,0 2-2 16,-2 1-2-16,-1 0 4 16,-1 1-2-16,0 1 0 0,0 0 0 15,1 0-3-15,1 1 1 16,1 3 2-16,2 3-2 15,1-2-1-15,-1 0-8 16,0 0-13-16,-2-4 18 0,0 0 5 16,1-1 2-1,-2 0 0-15,3-5 1 0,-2-2 0 16,2-2-1-16,-2 1-1 16,2 1 1-16,-2 0 0 15,-1 2-1-15,0 1 3 16,-1 2 0-16,1 1 1 0,2-1-3 15,-1 2-2-15,2 0 2 16,-1 0-1-16,3 0-1 0,2 0 2 16,-1 0-1-16,2 2 0 15,0 4 0 1,-3-1 0-16,2 2-1 0,-4 0 2 16,1-1-1-16,-3 1 0 15,1-2 0-15,-4-2 1 16,0 0 0-16,1-3 1 15,-2 0 13-15,0-4 35 16,1-3-23-16,1-3-20 0,1-2 1 16,0-1-1-16,0-1-5 15,3 2 0-15,-1 0-2 16,1 2 2-16,3 0-2 16,-1 2 1-16,2 3-2 15,0 2-1-15,0 2 1 0,2 1 1 16,-2 2-2-16,2 7 1 15,-2 1-2-15,0 4 3 16,2 1-2-16,-2 0 0 0,0 2 0 16,0-2-10-16,0-2-5 15,0-3-9 1,0-2-19-16,0-2-7 0,2-4-39 16,-2-2-7-16,1 0-117 15</inkml:trace>
  <inkml:trace contextRef="#ctx0" brushRef="#br0" timeOffset="7107.5868">16730 4827 424 0,'0'0'38'16,"0"0"12"-16,0 0-15 16,0 0 6-16,0 0-13 15,-37-28-7-15,26 28-11 16,1 0-6-16,0 4-3 15,0 5-2-15,0 3 2 16,2 4-1-16,1 0 0 16,1 2-1-16,5-1-1 15,1-3-11-15,0-3-6 16,11-4 16-16,0-5 0 0,3-2 3 16,2 0 1-16,-1-9 0 15,1-6 2-15,-2-3-1 16,-1-5 1-16,-3-5-1 0,-2-3 0 15,-1-2 0-15,-2-4-2 16,0 1 1-16,-4 0 2 16,1 2 3-16,-2 5 10 15,0 4 2-15,-3 8 5 16,-3 5-6-16,2 6-2 0,-2 5-2 16,2 1-7-16,1 5-7 15,0 12-1-15,1 4 1 16,2 7 1-16,0 5-4 15,0 5 6-15,7 4-11 16,4-1-43-16,2-3-9 0,7-4 1 16,2-9 46-1,6-5-15-15,4-7-41 0,1-7-72 16,1-5-36-16</inkml:trace>
  <inkml:trace contextRef="#ctx0" brushRef="#br0" timeOffset="8049.1141">17061 4831 222 0,'0'0'116'15,"0"0"-20"-15,-13-32-35 0,2 25-24 16,1 1-6-16,0 4 6 16,1 2-14-1,1 0-15-15,1 1-7 16,4 8-3-16,2 4 2 0,-2 2-3 16,3 3 4-16,3 2-2 0,4-2 1 15,2-1-3 1,3-4 0-16,3-2 1 15,-1-5 1-15,2-3 1 16,-1-2 0-16,2-1 1 0,-4 0-1 16,0-9 3-16,-2 0-1 15,-2-4 1-15,-3-1-2 16,-4-1 1-16,-2-1-2 16,0 0 2-16,-4 1-2 15,-6 1 0-15,-4 0 1 0,-2 1-1 16,-1 2 1-16,-1 1-1 15,3 1 0-15,-1 3 0 16,5 0 1-16,4 3-3 16,1 3 2-16,4 0-26 15,2 0-24-15,0 2 45 0,0 1 4 16,1 0-2-16,8-3 1 16,2 0 2-16,1 0 4 0,5 0 9 15,-2-2 7 1,2-2-2-16,-3 2-5 15,1 1-4-15,-4 1-1 0,1 0-3 16,-2 0 1-16,2 3-2 16,-1 5 0-16,2 2-3 15,1 0 2-15,0 2-4 16,0-1 4-16,0 1-5 0,-2-4 4 16,-2 2-4-1,-4-4 6-15,0-2-5 0,-3-3 4 0,-2-1-3 16,2 0 5-1,-3-6 14-15,0-4 5 16,0-1-9-16,1-3-8 16,0 1-1-16,0 0-2 15,1 1-3-15,1 3-1 16,0 0 0-16,-1 4 1 0,0 2-1 16,3 1 0-16,-1 2-2 15,2 0-1-15,2 0 1 16,1 4 0-16,3 5 1 15,1 1 0-15,-2 0 1 0,1 4-1 16,0-1 2-16,-2-1-3 16,-2-1 3-16,-2-3-3 15,-1-2 3-15,-2-4-1 16,2-2 1-16,-4 0 2 16,2-3 1-16,0-7-1 15,1 0-2-15,0-4 0 0,1 2-1 16,0-2 0-16,2 1 0 15,0 2 0-15,0 0-1 16,-1 3 2-16,-1 1-2 16,1 2 1-16,3 3 0 0,-1 2-2 15,3 0-1-15,4 0 0 16,3 6 2-16,-1 4 1 16,3 2 0-16,2 2-1 15,-1-2 1-15,1 2-5 16,1-5-32-16,1-3-17 15,-2-5-79-15,1-1-324 0</inkml:trace>
  <inkml:trace contextRef="#ctx0" brushRef="#br0" timeOffset="8701.1236">16097 5293 544 0,'-1'-2'71'0,"0"-1"-49"16,1 3-17 0,0 0-8-16,10 5 5 15,2 3 5-15,3 5-3 0,-1 4-3 16,2 3-1-16,0 4 2 15,-3-1-3-15,0-2 2 16,-4-3 0-16,-1-2 0 16,-1-6 0-16,-3-5 1 0,0-5-1 15,-1 0 1 1,-1-8 30-16,1-9 20 0,2-5-36 16,-1-5-7-16,3-2-4 15,1-2-3-15,2 3-2 0,1 3-1 16,1 4 0-1,0 5 0-15,5 4-20 0,-2 2-82 16,2 6-45-16,-4 2-111 16</inkml:trace>
  <inkml:trace contextRef="#ctx0" brushRef="#br0" timeOffset="9099.8005">16568 5276 514 0,'0'0'24'0,"0"0"3"16,0 0-6-16,0 0 16 15,0 0-19-15,0 0-8 0,-32-8-8 16,22 8 0-16,-2 0 0 16,-2 0-3-16,0 5 0 15,0 4 0-15,-2 2 1 16,2 0-1-16,4 1 1 15,2 1-3-15,2-1-4 0,6-2-29 16,0-4 23-16,6-2 5 16,5-3 3-16,2-1 4 15,4 0 2-15,-3-3-1 16,3-3 1-16,-4 0 0 16,-2 0 0-16,-2 3 0 0,-2-1-1 15,-2 4 1-15,0-3 0 16,-1 3-1-16,1 0-1 15,1 0 1-15,2 0-1 16,3 0 1-16,1 0 1 16,1 0-1-16,2 0-2 0,1 0-71 15,-1-2-28-15,-2-2-85 16</inkml:trace>
  <inkml:trace contextRef="#ctx0" brushRef="#br0" timeOffset="9410.0635">16710 5270 406 0,'0'0'74'15,"0"0"-9"-15,0 0 9 16,0 0-25-16,0 0-11 0,0 0-24 16,0 0-14-1,0 0-1-15,32-20 2 16,-10 23 0-16,3 4-1 0,2 4-1 16,-5 1 1-16,2 3 0 15,-5 3 0-15,-2 0-1 16,-5-1-5-16,-2-3-17 15,-3-4 6-15,-4-3 14 16,-3-4 2-16,0-3 11 0,-2 0 22 16,-6-8 8-16,-2-3-17 15,1-1-3-15,1-3-3 16,3 0-10-16,0-1-6 16,5-1-3-16,6 1-2 15,8-1-5-15,6 1-64 0,1 1-59 16,0 3-74-16</inkml:trace>
  <inkml:trace contextRef="#ctx0" brushRef="#br0" timeOffset="9566.0065">17099 5194 517 0,'0'0'20'16,"0"0"-8"-16,0 0 9 0,0 0 7 15,4 31-16 1,-1-19-7-16,1 4-4 15,2 4-2-15,-3 1 1 0,1-1-53 16,-1-1-89-16</inkml:trace>
  <inkml:trace contextRef="#ctx0" brushRef="#br0" timeOffset="9736.3487">17168 5131 522 0,'0'0'18'0,"0"0"15"0,0 0-3 16,0 0-27-1,0 0-9-15,0 0-52 16,0 0-88-16</inkml:trace>
  <inkml:trace contextRef="#ctx0" brushRef="#br0" timeOffset="10470.1042">17374 5192 516 0,'0'0'35'0,"0"0"14"0,0 0-18 16,0 0-2-16,0 0-15 15,0 0-10-15,-37 8-5 16,28-1 1-16,3 3-1 15,0-2 1-15,3 2-3 16,3-2-3-16,0-3-14 16,7 0-7-16,1-4 2 0,3 0 8 15,1-1 0-15,-5 0 5 16,1 0 9-16,-2 0 4 16,-2 0-1-16,-1 1 1 15,0 1-1-15,2 0 1 16,0 0 0-16,2 2 0 15,2-2-1-15,1-2 0 0,3 0 1 16,0 0 0-16,1-5-1 16,0-4 0-16,0-2 1 15,-3-2-1-15,0-2-15 16,-2-2-36-16,-4-2 9 16,0-2-2-16,-3-1 2 0,-2 0 25 15,0 3 18-15,-1 1 4 16,-5 3 36-16,2 7 21 15,-2 2-8-15,3 5-5 16,2 1-10-16,1 3-38 16,0 7-7-16,7 5 7 0,5 5 1 15,3 4-3-15,4 1 1 16,0 2 0-16,0 2 1 16,-1-2-1-16,-2-4 2 15,-1-1-2-15,-2-6 1 16,-2-5 0-16,-2-6 3 15,-2-4 17-15,1-1 13 0,-1 0 1 16,-2-5-5-16,3-1-16 16,1-2-8-16,2 3-4 15,-1 1-2-15,0 3-1 16,-1 1 0-16,-1 1 0 16,-2 7-2-16,-5 1 1 0,-1 3 0 15,0 0-4-15,-4-1-7 16,-7 1-4-16,0-4-3 15,0-1 5-15,-4-4 12 0,2-2 5 16,2-1-2-16,2-1-6 0,0-7-30 16,5-2-36-1,3-4-27-15,1-3-147 0</inkml:trace>
  <inkml:trace contextRef="#ctx0" brushRef="#br0" timeOffset="10730.0429">17855 5000 512 0,'0'0'18'0,"0"0"-4"15,0 0-16 1,0 0 6-16,0 0 13 16,13 42 4-16,-4-22-6 15,3 6-3-15,0 2-5 16,1 3-2-16,0 3 0 15,-1-3-1-15,0 1-1 16,0-5 0-16,0-4-2 16,-1-7 0-16,2-5-1 0,-1-8-71 15,-3-3-29-15,-3-5-163 0</inkml:trace>
  <inkml:trace contextRef="#ctx0" brushRef="#br0" timeOffset="11277.848">17996 5191 476 0,'0'0'4'0,"0"0"-4"15,0 0 17-15,38-13 37 16,-19 9-20-16,1-1-11 0,2 0-12 16,-2-1 2-1,-2-2-2-15,-4-1-5 0,-4 0-4 16,-6 0 0-1,-4-3 1-15,0 4-1 0,-7 0 0 16,-6 3-2-16,-1 3-3 16,0 2 3-16,-2 0-3 15,4 10 3-15,2 5-1 16,3 3 1-16,6 5-1 16,1 0-3-16,8 1-2 0,6-3-11 15,4 0 4-15,3-6 9 16,2-5 6-16,3-5 0 15,0-5 1-15,1 0 10 16,0-1 11-16,-1-9-12 16,-3-2 1-16,-2-3 0 15,-5-3 2-15,-6-2-2 0,-5-1-5 16,-2-1-2-16,-3 1-2 16,0 2-1-16,-3 3-1 15,-1 3-1-15,1 3-1 16,3 7 1-16,0 3-1 0,10 0-9 15,4 8 7-15,7 3 1 16,2 4 1-16,1 2-1 16,0 2 0-16,-6 2 1 15,-3-2-1-15,-5-1 0 16,-8-3 0-16,-2-3 1 0,-14-4 0 16,-9 0 4-16,-10-3-2 15,-10-1-17 1,-8-3-54-16,-8-1-112 0</inkml:trace>
  <inkml:trace contextRef="#ctx0" brushRef="#br0" timeOffset="13293.523">9522 4591 309 0,'0'-2'30'0,"-1"1"-22"0,1 1 60 15,0-1-21-15,0 1-9 16,0 0-21-16,0 0-15 16,7 5-4-16,6 2 17 15,2 5 3-15,7 2-14 16,4 3 0-16,5 3-1 15,0 4-3-15,5 3 2 0,0 1-2 16,0 0 0 0,1-3 1-16,-5-5-1 0,0-2 1 15,-6-6 0-15,-4-4 0 16,-5-3-1-16,-5-2 2 16,-7-1-1-16,-2-2-1 15,-3 0 2-15,-4 0-3 0,-6-5-97 16,-3-2-127-16</inkml:trace>
  <inkml:trace contextRef="#ctx0" brushRef="#br0" timeOffset="13565.1875">9796 4507 541 0,'0'0'11'16,"0"0"-10"-1,0 0-1-15,0 0 23 0,0 0 8 16,-19 40-20-16,3-8 0 16,-6 11 3-16,-8 12-4 15,-3 6-6-15,0 0-1 16,1-3-3-16,4-7 2 15,6-10-3-15,9-14-5 16,4-12-83-16,5-12-311 16</inkml:trace>
  <inkml:trace contextRef="#ctx0" brushRef="#br0" timeOffset="14543.0965">9193 6568 453 0,'0'0'45'15,"0"0"-22"-15,0 0 2 0,0 0 25 16,0 0-14-16,0 0-27 15,0 0-14-15,0 0 5 16,41 11 3-16,-11 1 0 16,2 3-3-16,1 3 1 15,-2 1-1-15,-2 0 1 0,-4-1-2 16,-5-3 2-16,-4-3 1 16,-6-3-1-16,-1-4-1 15,-5-4 1-15,0-1-1 16,-1-1-61-16,0-10-20 15,1-4-95-15</inkml:trace>
  <inkml:trace contextRef="#ctx0" brushRef="#br0" timeOffset="14793.4374">9521 6497 42 0,'0'0'449'15,"0"0"-405"-15,0 0-15 0,0 0 21 16,0 0 1-1,0 0-10-15,0 0-26 16,0 0-13-16,0 13-3 16,-3 7 3-16,-3 11 0 15,-3 11-2-15,-3 11 2 16,-2 8 0-16,-3 1-1 16,-1-2-1-16,4-6 0 0,1-8 1 15,3-9-1-15,5-10 1 16,3-6-2-16,2-4-1 15,-1-8-153-15</inkml:trace>
  <inkml:trace contextRef="#ctx0" brushRef="#br0" timeOffset="38269.6475">11065 7249 467 0,'-3'-3'39'0,"1"0"-10"15,2 0-15-15,0 1 29 16,0-1-8-16,1 0-18 0,6-1-9 15,1 1-3 1,4 2 4-16,1-1 1 0,1 2-4 16,1 0 1-16,-3 3-3 0,-1 4-3 15,-2 5 0 1,-4 1-1-16,-3 4 0 0,-2-1-1 16,0-1 4-1,-7-1-1-15,-3-2 3 0,-2-4 0 16,-1-5 0-16,-2 0 1 15,1-3 0-15,-1 0 4 16,2-4 5-16,2-1-6 16,2-3-2-16,2-2-2 15,3 0-5-15,4 0-1 16,1-1-3-16,8 0-6 0,4 2-35 16,1 2-50-16,0 1-76 15</inkml:trace>
  <inkml:trace contextRef="#ctx0" brushRef="#br0" timeOffset="38777.4159">11293 7234 239 0,'0'0'87'15,"0"0"-37"-15,0 0 3 16,0 0 3-16,0 0-20 16,0 0-17-16,0 0-10 0,0 0-5 15,0 0-2 1,0 0 4-16,7 38-6 15,-4-20 0-15,-2 3 6 16,3-2-5-16,1-3 0 0,-1-4 0 16,5-6 0-16,-2-2 0 15,2-5 1-15,-2 0-1 16,2-7 12-16,1-4 23 16,-2-1-10-16,1-2-2 0,-2-2-5 15,1 3-3-15,-4 0-2 0,-1 1-3 16,0 4 6-1,-2 1 0-15,-1 3-4 16,0 2-7-16,2 2-6 16,0 1 0-16,3 0-4 0,2 4 0 15,1 5 1-15,4 1 1 16,-2 6-13-16,3-2-30 16,-1 2-34-16,0-1 2 15,0-5-1-15,1-2-56 16,-3-5-28-16</inkml:trace>
  <inkml:trace contextRef="#ctx0" brushRef="#br0" timeOffset="39112.862">11658 6946 513 0,'0'0'46'0,"0"0"-11"16,0 0-25-16,0 0 11 0,0 0-13 16,0 0-9-1,0 0-1-15,-10 40 1 16,17-14 0-16,-1 9 0 16,1 5-1-16,-2 4 2 15,0 4 2-15,-2-3 4 16,2-6 1-16,2-7-4 0,1-7 1 15,1-9-3-15,2-6 0 16,-2-5-1-16,-1-5-38 16,-1 0-39-16,-2-6-44 15,-4-8-263-15</inkml:trace>
  <inkml:trace contextRef="#ctx0" brushRef="#br0" timeOffset="39312.153">11526 7174 498 0,'0'0'22'0,"0"0"-22"16,30-7 21-16,-5-1 40 16,7-2-23-16,3-1-16 0,7 0-9 15,0 1-11 1,0 4 2-16,-4 1-4 15,-5 2-41-15,-5 3-125 0,-10 0-242 16</inkml:trace>
  <inkml:trace contextRef="#ctx0" brushRef="#br0" timeOffset="39599.7934">12007 7149 554 0,'0'0'56'0,"0"0"-28"0,0 0-1 16,-38-1 5-1,25 1-21-15,-5 1-4 0,-2 7-2 16,-1 4-1-16,-1 0-2 16,2 4-1-16,4 1-2 15,2 1 1-15,6 0 1 16,7-1-2-16,1-1-1 15,8-3 4-15,7-1-4 16,5-4 1-16,4-1 0 0,1-4-2 16,3-3-33-1,-2 0-53-15,-2-4-52 16,-3-2-205-16</inkml:trace>
  <inkml:trace contextRef="#ctx0" brushRef="#br0" timeOffset="40447.3862">12097 7232 520 0,'0'0'34'16,"0"0"26"-16,0 0-51 16,0 0 31-16,0 0-26 0,34-13-7 15,-21 13-5-15,-1 0 0 16,0 0-2-16,-5 5 0 15,-1 3-1-15,-4 0 2 16,-2-1-1-16,0 3-1 16,-5-3-5-16,-5-1-12 15,-2-2 5-15,-2-2 6 0,-4-1 7 16,1-1 1-16,0 0-1 16,0-3-1-16,4-4 2 15,1 1-2-15,4-2 5 16,3-2 2-16,2 1 1 15,3-1-1-15,0 0 2 0,6 1-1 16,1-1 1-16,3 2 1 16,2 2 0-16,0-1-1 15,2 4-4-15,2-1 1 16,3 1 2-16,-2 2 2 16,2 1-1-16,0 0 0 0,-2-1-5 15,-3 6-1-15,-2 1-1 16,-2 2-1-16,-3-2 0 15,-2 2 0-15,-1-3 0 16,-3 0 0-16,-1-2 1 0,0-2-1 16,0 0 3-16,0-1 0 15,0 0 2-15,0-1-3 16,0-3-2-16,0-2 1 16,0-1 0-16,0 0-1 15,0 1-1-15,2-1 2 16,1 1-1-16,2 1 0 15,1 0 0-15,2 2-1 0,1 1 1 16,0 0 0-16,0 2-1 16,-3 0 1-16,2 5-1 15,-1 2 0-15,-1 1 0 16,0 1 0-16,-2-2 1 0,-1-1 0 16,0-2 1-16,-2-2-2 15,0-2 2-15,0 0 1 16,1 0 2-16,0-2 3 15,1-4 6-15,1-1-10 0,2-1 0 16,0 1-3 0,2 1 0-16,1 1 0 0,3 0 0 15,1 3-2-15,3 2 2 16,-2 0 0-16,2 0-2 16,-1 4 2-16,-1 2-3 15,-3 2 3-15,-1 1-1 0,-1 0-1 16,-2 1-14-16,-1 0-17 15,-1-1-25-15,0-4-54 16,-1-2-14-16,1-3-125 16</inkml:trace>
  <inkml:trace contextRef="#ctx0" brushRef="#br0" timeOffset="40799.9177">12605 7161 319 0,'0'0'152'15,"0"0"-154"-15,0 0 7 16,0 0 30-16,30-2 15 16,-16 0-8-16,4-2-8 15,2-3-16-15,2 1 0 16,-2-1-3-16,-1-1-8 16,-5-1-3-16,-3 1-1 15,-3 1 1-15,-6-1 6 0,-2 1 5 16,0 0-4-16,-7 2-6 15,-1 1-4-15,-4 2-3 16,1 2 1-16,-1 0-1 16,1 5 1-16,2 4-4 15,2 4 9-15,1 4-7 0,3 1 4 16,3 5-1-16,0-2 0 16,5 0 3-16,6-2-3 15,2-4 0-15,2-3 2 16,2-2-1-16,3-1 1 15,2-6-3-15,2-3-13 16,0 0-142-16</inkml:trace>
  <inkml:trace contextRef="#ctx0" brushRef="#br0" timeOffset="41522.9655">14072 7044 288 0,'0'0'208'15,"0"0"-183"-15,0 0 3 16,0 0-30-16,0 0 5 0,0 0 23 16,42-2 17-1,-12 8-16-15,9 4-9 16,5 2 1-16,4 5-9 15,1 5-5-15,-1 4-1 16,-6 1-3-16,-2 2 1 16,-8-1-2-16,-4-3 2 0,-8-4-1 15,-3-6 0-15,-5-2-1 16,-7-5 0-16,-4-5-22 16,-1-3-16-16,-6 0-34 15,-6-4-56-15,-1-6-158 0</inkml:trace>
  <inkml:trace contextRef="#ctx0" brushRef="#br0" timeOffset="41760.2142">14455 6992 572 0,'0'0'28'0,"0"0"-27"0,0 0-6 16,0 0 28-16,-20 27 36 0,2-2-40 16,-7 7-16-1,-10 10-1-15,-9 8 0 16,-3 4-2-16,-2-3 1 16,8-3-9-16,9-11-101 15,10-13-69-15</inkml:trace>
  <inkml:trace contextRef="#ctx0" brushRef="#br0" timeOffset="42472.5729">16187 6941 518 0,'0'0'19'0,"0"0"6"0,0 0-10 15,0 0-16 1,0 0 29-16,46-4 4 0,-20 10-12 16,4 1-10-16,5 1-3 15,1 3-3-15,-2 0-3 16,-2 1 1-16,-3-1-1 15,-5-2 0-15,-4-2 0 16,-3-2 1-16,-6-2-2 16,-4-1-6-16,-1-2-69 15,0-1-25-15,-3-8-84 0</inkml:trace>
  <inkml:trace contextRef="#ctx0" brushRef="#br0" timeOffset="42724.0126">16603 6880 158 0,'0'0'337'0,"0"0"-285"16,0 0 4-16,0 0-24 15,0 0 22-15,0 0-25 16,0 0-19-16,0 0-9 16,-20 18 0-16,13 2 2 0,-6 8-2 15,-2 13 0-15,-6 9 1 16,0 8 0-16,-6 4-2 15,3 0 0-15,0-3 1 16,0-6-1-16,6-10 0 16,1-10-40-16,3-10-129 0</inkml:trace>
  <inkml:trace contextRef="#ctx0" brushRef="#br0" timeOffset="43987.3712">13415 6649 234 0,'0'0'26'0,"0"0"-24"16,0 0 0-1,0-34 2-15,0 28 6 0,0 0 2 16,0 2 19-16,0 0 18 0,0 3-6 16,0 0-19-1,0 1-18-15,0 0-4 16,0 3-5-16,0 6 4 16,0 5 6-16,-3 4 5 15,1 5-4-15,-3 7-2 0,2 8-2 16,1 7 1-16,-3 6-2 15,3 7-1-15,1 11 1 16,0 4-1-16,0 5 0 16,-1 2 5-16,2 5-1 0,0 1-4 0,-2 1 0 15,2 3 0 1,-2 2 0-16,1 0 2 16,0 4 3-16,1 1 2 15,0 1-3-15,0-2-2 16,6 1 1-16,-1 1 0 15,4 2-2-15,0 3-1 0,-2 3-2 16,-3 2 2-16,0 3-1 16,-2 1-1-16,0 2 0 15,-2 0 1-15,0 0 1 16,0 2-2-16,-2 1 1 0,-1 1 1 16,0 0-2-16,1 1 0 15,-3 2 2-15,3-1-1 16,0-2 0-16,2 1 0 15,0-3 0-15,0-3 0 16,0-1 0-16,2-4-1 16,3-4 0-16,1 0 2 15,0-3-2-15,-1-3 1 0,1-5 1 16,-2-2 20-16,3-3-7 16,-4-6-10-16,1-4-5 15,-1-2 3-15,-1-5-1 16,0-4 0-16,1-4-1 0,0-5 0 15,-2-4 0-15,0-6 1 16,2-4 3-16,0-6 2 16,0-7-5-16,0-5-1 15,1-9-1-15,-1-6-29 16,-1-11-53-16,-2-14-98 0</inkml:trace>
  <inkml:trace contextRef="#ctx0" brushRef="#br0" timeOffset="45311.8549">15187 6563 397 0,'0'0'12'16,"0"0"8"-1,0 0-13-15,0 0 11 0,0 0-15 16,0 0-3-16,0 0-2 16,0 0 6-16,2 31 0 15,-2-4 3-15,0 8 1 16,0 7-1-16,-3 5-3 16,2 7-1-16,-1 2-2 15,2 4 1-15,0 5-1 16,0 0 0-16,0 1 6 0,0 4 18 15,0 2-20-15,0 4 0 16,0 2 1-16,0 8 6 16,0 3 3-16,0 4-4 15,0 4-3-15,0 2 0 16,0 0 1-16,0 2 3 16,0-1-3-16,0 0 1 0,0 2-1 15,4 1 0-15,2 1-5 16,0-2-3-16,0 5 0 15,2 2 2-15,-2 2-1 16,2 3-1-16,-3 0 0 16,1 3 1-16,-2 0-2 0,1-1 1 15,-1-3-1-15,0-3 0 0,0-1 1 16,2-3-1 0,0-5 1-16,0-2-1 15,-1 0 1-15,2-2 0 16,-1-1-2-16,0 1 2 0,2-1 0 15,-4 0 0-15,2 1 0 16,-1-4-1-16,2-1 0 16,0-4 0-16,-1-4 0 15,1-3 0-15,0-6 1 0,0-3-1 16,-1-2 1-16,2-4-1 16,-3-3 0-16,0-3 0 15,-1-3 1-15,1-3 0 16,0-3 2-16,-3-6 3 15,4-5 1-15,-2-4-2 0,1-6-2 16,-2-4-1-16,0-2 1 16,-1-4-1-16,0 1 1 15,-2-1 3-15,0 0 2 16,0-1-1-16,0-4-1 16,0 1 0-16,-2-4-3 0,1-4-2 15,1-6 0 1,0-2-3-16,6-22-55 0,-4-12-94 15</inkml:trace>
  <inkml:trace contextRef="#ctx0" brushRef="#br0" timeOffset="46827.3534">10827 7785 265 0,'0'0'11'16,"0"0"-11"-16,46-16 1 16,-22 11 10-16,10-2 6 15,2-1 3-15,7 2 3 16,5-1-8-16,5-1-1 0,6 1-5 16,6-2-3-1,4 3-2-15,7-3-4 0,6 3 2 16,2-1-3-1,6-1 2-15,6 3 1 0,7-3-3 16,2 3 2-16,6-1-1 0,6 0 0 16,3 1 0-1,5 0 1-15,0 1-1 16,4 2 0-16,2-1 0 16,0 2 4-16,2-2-3 0,0 2 1 15,3-1 2-15,-1 0 2 16,0-1 5-16,-1-1-7 0,5 0 0 15,-3 0-3 1,0-2 4-16,0 2-4 16,-1 0 0-16,1-1-1 0,-5 1 1 15,0 1-1-15,1 0 1 16,-3 1 1-16,2 0-2 16,-3 2 1-16,0-3-1 15,-1 1 2-15,0-1-1 16,-2 1-1-16,-3-2 0 0,0 0 0 15,-1 1 1-15,-2 0-1 16,-1-1 1-16,-6 1-2 16,-3 0 2-16,-2-2-1 15,-5 0 0-15,-4 1 1 16,-6 1-1-16,-6-2 8 0,-6 2 20 16,-4 1-16-16,-7-1-1 15,-7 2-2-15,-9 0 2 16,-6-2-1-16,-12 3 0 15,-8-2-2-15,-12 2-3 16,-6-1-1-16,-9-1-2 0,-16 0 2 16,-14-4-85-16</inkml:trace>
  <inkml:trace contextRef="#ctx0" brushRef="#br0" timeOffset="49320.1215">8797 7838 175 0,'6'0'80'0,"3"0"-77"0,4-2-1 16,4-1-1-16,1 0 11 16,4 1 3-16,2-1 4 0,2 1-3 15,5 1-3 1,2 0-5-16,4 1-4 0,2-1-2 15,3 0-1-15,0 0 0 16,2-2 0-16,0 0 1 16,0 0 1-16,1-1 2 15,-3 2 1-15,0-2 5 16,-2 2-4-16,0 0-2 16,2 2-3-16,0-3 0 15,0 3 0-15,1-2-1 0,3 1 0 16,-2 0 1-16,-1-2-1 15,-1 0 3-15,-3 2 4 16,-3 0 6-16,0 0-6 16,-5 0-4-16,0 1-2 15,-3 0-2-15,2-1 1 16,-1 1-1-16,1 0 0 0,2-1 1 16,-1 1-1-16,0-1 0 15,0 1 0-15,-1 0 1 16,-1 0 0-16,0 0-1 15,-2 0 1-15,1 0-1 16,-1 0 1-16,-1 0 2 16,0 0 1-16,1 0 3 0,-1 0-4 15,-1 0-1-15,-1 0-1 16,1 0-1-16,-4 0 0 16,2 0 0-16,-2 0 0 15,2 0 1-15,-2 0-1 16,1 0 1-16,1 0-1 0,-1 0 0 15,1-1 1-15,0 1-1 0,-1 0 1 16,-2 0-1 0,1 0 0-16,1 0 1 15,-3 0-1-15,1 0 0 16,-4 0 1-16,0 0-1 0,-3-2 1 16,-3 1 3-16,-3 0 11 15,-3 0 6-15,-1 1-4 16,-2 0-1-16,-1 0-2 15,0 0-11-15,0 0-2 0,-7 0-3 16,-4-2-93-16</inkml:trace>
  <inkml:trace contextRef="#ctx0" brushRef="#br0" timeOffset="50055.4321">10462 7167 454 0,'0'0'49'0,"0"0"-19"0,0 0-23 16,0 0 10-16,0 0-10 0,0 0-14 16,0 0-3-1,-1 43 11-15,3-10 3 16,0 10-2-16,-2 6-5 16,0 4 6-16,0-1 4 15,0-4-6-15,-2-11-50 0,2-8 19 16,0-11 29-16,-1-10-7 15,0-8-96-15,-4 0-120 16</inkml:trace>
  <inkml:trace contextRef="#ctx0" brushRef="#br0" timeOffset="50344.1913">10302 7250 523 0,'0'0'23'16,"5"-38"5"-16,12 20-22 0,7-2 0 16,9 3 12-16,6 0 9 15,2 4-7-15,1 3-5 16,-5 7 1-16,-5 3-9 16,-9 2-3-16,-7 9-6 15,-11 6 1-15,-5 5-1 16,-1 2 2-16,-10 0 3 0,-5 2 1 15,0-1-2 1,-1-3-2-16,4-4-9 16,4-4-49-16,2-4-72 0,6-4-201 15</inkml:trace>
  <inkml:trace contextRef="#ctx0" brushRef="#br0" timeOffset="50650.1988">10632 7337 555 0,'0'0'15'0,"0"0"4"16,0 0-22-16,0 0 12 15,0 0 5-15,34 22-8 16,-20-8-7-16,2 2 2 16,-2 4 2-16,-2 1-2 15,-2-2 1-15,-2 0-1 16,-2-5-1-16,-3-5-1 15,-3-4 1-15,0-5 0 16,0 0 13-16,-1-3 34 16,-4-7-10-16,0-2-4 0,0-5-9 15,1-2-9-15,3-1-10 16,1-1-1-16,0 1-4 16,0 1 0-16,3 0-4 0,5 2-37 15,-1 2-89 1,-1-1-107-16</inkml:trace>
  <inkml:trace contextRef="#ctx0" brushRef="#br0" timeOffset="50934.8698">10967 7017 586 0,'0'0'56'15,"0"0"1"-15,0 0-19 16,0 0 6-16,0 0-23 16,0 0-21-16,0 0-5 0,-25 42 3 15,17-8 2 1,0 10-2-16,1 8 1 16,3 6 1-16,4 2 0 15,0-3 0-15,10-6 4 16,11-7-1-16,10-9-3 0,6-10 0 15,8-8-7-15,3-11-90 16,0-6-290-16</inkml:trace>
  <inkml:trace contextRef="#ctx0" brushRef="#br0" timeOffset="51555.1089">12846 6882 412 0,'0'0'79'16,"0"0"-41"-1,0 0-12-15,0 0-1 0,9-29-13 16,13 29 0-16,10 0 5 16,10 9 3-16,6 9-1 15,-1 10-9-15,-5 10 2 16,-16 14-6 0,-17 10-3-16,-18 12-1 0,-27 8 4 15,-16 0 3-15,-10-6-2 16,-2-10-9-16,5-13 5 0,11-20-38 15,4-18-68-15,9-14-384 16</inkml:trace>
  <inkml:trace contextRef="#ctx0" brushRef="#br0" timeOffset="53084.5695">8056 7888 127 0,'0'0'129'0,"0"0"-128"0,0 0-1 15,27 2 0-15,-12-2 1 16,3 0 1-16,2 0 8 16,2 0 4-16,2 0 17 15,1 0-6-15,0 0-1 0,0 0 4 16,1 0-4-1,5-4-3-15,6-1-5 0,5 0 0 16,3 0-8-16,4 0-1 0,-1 0-5 16,-1 3 0-1,-5 0-2-15,-5 2 0 0,-7 0 1 16,-3 0-1 0,-4 0 0-16,-1 1 1 15,-3 0-2-15,0-1 2 0,-2 0 1 16,-1-1 14-16,-1-3-4 15,-4 1-7-15,1-1-2 16,-4 3-1-16,-4-1-2 16,-3 1 0-16,-1-1-115 15</inkml:trace>
  <inkml:trace contextRef="#ctx0" brushRef="#br0" timeOffset="54038.0932">7717 7570 509 0,'0'0'12'16,"0"0"-12"0,31-21 0-16,-13 15-1 15,2 2 3-15,0 2 4 16,0 2-2-16,0 0 0 16,-4 7-1-16,-3 6-1 15,-5 2-1-15,-4 3 1 16,-4 0-1-16,-4 0 1 0,-6-3 0 15,-2-3 0-15,-4-4 2 16,-1-4 4-16,-3-4-2 16,1 0-1-16,0-1 4 15,1-8 16-15,4-3-9 0,1-1-11 16,5 0 2-16,3-1-7 16,5 0-1-16,0 2-4 0,10 1-52 15,5 1-47 1,0 0-256-16</inkml:trace>
  <inkml:trace contextRef="#ctx0" brushRef="#br0" timeOffset="54420.0131">8026 7522 581 0,'0'0'41'16,"0"0"-42"-1,0 0-3-15,0 0 5 0,0 0-2 16,0 0-3-16,0 0 4 16,16 34 0-1,-10-21 0-15,0-2 1 0,3-2-1 16,-4-3 0-16,3-2 0 16,0-3 1-16,-2-1 0 15,2 0 0-15,0-5 1 16,2-3 1-16,0 1-1 15,-3-1 1-15,0 2 0 16,1 1 1-16,-4 2-1 0,2 1-3 16,-2 1 0-16,2 1 0 15,-2 0 0-15,2 0-1 16,-2 0 1-16,2 0 0 16,3-1 0-16,-2 1 0 15,1-2 0-15,4-6-15 0,1-2-49 16,0-3-11-16,0-5-54 15,3-3-78-15</inkml:trace>
  <inkml:trace contextRef="#ctx0" brushRef="#br0" timeOffset="54640.6298">8344 7293 417 0,'0'0'73'16,"0"0"-27"-16,0 0-7 0,0 0 6 15,0 0-31 1,0 0-9-16,0 0-6 0,-28 28 1 15,30-7-1-15,6 4 1 16,3 1 0-16,3 4 0 16,1 0 2-16,-1 3-2 15,0-4 1-15,-2-2-1 16,-2-3 1-16,-3-5-1 0,-2-5-5 16,0-8-47-1,-5-3-43-15,0-3-139 0</inkml:trace>
  <inkml:trace contextRef="#ctx0" brushRef="#br0" timeOffset="54850.2163">8259 7464 481 0,'0'0'49'0,"0"0"12"0,0 0-57 15,0 0-1 1,0 0 28-16,48-32-8 0,-17 24-15 15,7 1-6-15,4 4-1 16,3 0 0-16,-3 3-1 16,-3 0-20-16,-7 4-88 15,-7 4-113-15</inkml:trace>
  <inkml:trace contextRef="#ctx0" brushRef="#br0" timeOffset="55116.2603">8723 7447 518 0,'0'0'17'0,"0"0"37"16,0 0-20-1,0 0 15-15,0 0-15 16,0 0-17-16,-30-27-14 16,24 27-5-16,-1 2 2 15,0 6-1-15,-2 5 1 0,1 2 3 16,3 0-5-16,5 2 1 15,0-2-1-15,3-2 0 16,9-3 0-16,6-1 2 0,5-2-1 16,0-2 3-1,5-2-2-15,-1-2-55 16,-5-1-88-16,-4 0-178 0</inkml:trace>
  <inkml:trace contextRef="#ctx0" brushRef="#br0" timeOffset="55943.7775">8860 7506 541 0,'0'0'42'0,"0"0"-2"16,0 0-41 0,0 0 6-16,0 0 11 0,0 0-12 15,29-12-3-15,-16 12-1 16,-3 5 0-16,0 2 0 15,-3 2 0-15,-2 1 1 16,-3 1-2-16,-2-3-11 16,0-1 4-16,0-2 9 0,-2-1 0 15,-3-3 5-15,-2-1 2 16,0 0-4-16,1 0 0 16,-1-4-3-16,-1-4-1 15,1 1-1-15,0-3-2 16,3 0 0-16,1-2 0 15,2 1 6-15,-1 0 1 0,2 3 10 16,0-1 4 0,0 4-2-16,3 0-9 0,4 2-7 15,3 1-2-15,4 0 0 16,0 2 2-16,2-1-1 16,1 1 1-16,-1 0 0 15,1 5 0-15,-3 1 0 0,1 1 0 16,-5 0 0-16,-1 1-1 15,-3-3 1-15,-2 0-1 0,-1-2 1 16,-2-1 0 0,1-2 1-16,-2 0 5 0,0 0 3 15,0 0 3-15,0 0 11 16,0-2-19-16,0-1-3 16,0 0-1-16,0 0 1 15,1-1-2-15,3 1 0 16,-1 1-1-16,0-1 0 15,3 2 1-15,-2 0 0 0,2 1-1 16,0 0 1-16,2 0 0 0,1 2 1 16,0 2-2-1,1 2 3-15,0 1-2 0,-2-1 1 16,-1-2 0-16,-2 0 0 16,-2-2 1-16,-1-2 1 15,-2 0 1-15,0 0 3 16,1-2-2-16,2-3 0 0,-2 0-2 15,1-2-1 1,-1 3 0-16,2-2-1 0,1 2 0 16,1 2-1-16,2-1-1 15,0 1 0-15,1 2 1 16,2 0-1-16,1 0 1 16,2 0 0-16,-2 5 0 15,1 0 1-15,-2 2-2 0,0 0-23 16,2-1-21-1,-2 1-53-15,1-5-48 0,-1-2-234 16</inkml:trace>
  <inkml:trace contextRef="#ctx0" brushRef="#br0" timeOffset="56303.1476">9368 7466 481 0,'0'0'22'16,"0"0"-6"-16,0 0-20 0,0 0 9 15,0 0 14-15,0 0 3 0,31-11 3 16,-16 6 2 0,-1 0-2-16,0-1 0 15,0 0-13-15,-3-2-8 16,-2 0-2-16,-3 1 1 16,-2-1 0-16,-4 0-1 15,0 2-1-15,-3-2 0 0,-4 4-2 16,-3 2-1-16,0 2-3 15,-2 0 4-15,-1 5 1 0,3 7-1 16,0 2-1 0,4 3 2-16,0 1 0 0,5 5-2 15,1-2 0-15,0 1 2 0,7-1-2 16,5-2 2 0,5-3-1-16,3-4 1 15,7-4 1-15,6-1 1 16,7-7-1-16,3 0-2 15,3-7-149-15</inkml:trace>
  <inkml:trace contextRef="#ctx0" brushRef="#br0" timeOffset="57585.7575">10059 6834 347 0,'0'0'30'0,"0"0"-5"15,0 0-25-15,0 0-4 16,0 0-8-16,0 0 12 16,0 28 5-16,-2-8-3 15,2 6 5-15,0 4-1 16,0 6-3-16,0 7-2 15,0 4 5-15,0 7 4 16,0 7 0-16,0 7 1 16,0 5 1-16,-1 1 17 0,1 3-17 15,-2 4-4-15,2-1-5 16,-3-1 1-16,2 5 0 16,-2 0 3-16,0 5-1 15,-3 2 4-15,-3 5-3 0,1 2-3 16,-2 3-3-16,-1 2 3 15,3 2-1-15,-1 0-2 16,1 2 0-16,-1 2 1 16,3-1 1-16,1 1 0 0,0-3 0 15,0 0-1-15,3 1 3 16,-1-3 5-16,1 1-5 16,-1 1-2-16,1 2-1 15,-3 0-1-15,0 0-1 16,-3 2 1-16,-2 3-1 15,0-3 0-15,0 1 1 0,0-2 0 16,1 1-1-16,1-3 0 16,2-2 0-16,0-1-1 15,2 0 1-15,1-1 0 16,0-2 1-16,0-4-1 16,1-1 0-16,-3-3 0 0,0-4 0 15,-2-3 2-15,2-3 4 16,-2-2 1-16,4-4-4 15,0-4-1-15,1-7 0 16,2-6-2-16,0-4 0 16,3-6 0-16,1-5 1 0,1-3-2 15,-2-3 1-15,-1-3 1 16,-2-3-1-16,0-2 1 16,0-2 1-16,0-5 13 0,0-2 0 15,0-4-7 1,0-5-3-16,0-1-3 15,0-4-2-15,0-3 0 0,2-4-1 16,3-1-8-16,-2-4-30 16,2-9-22-16,-5-6-64 15</inkml:trace>
  <inkml:trace contextRef="#ctx0" brushRef="#br0" timeOffset="64498.1903">8428 8148 177 0,'-5'-1'112'0,"2"-1"-74"16,-1 1 6-16,2-1 8 16,1 2-15-16,-2 0-6 0,2 0-12 15,0 0-13-15,1 0-5 16,0 0-2-16,0 0-1 16,0 6-2-16,0 3 5 15,2 6 0-15,1 3 4 16,0 8-2-16,-3 3 0 15,0 2 2-15,0 2-2 16,0-2 0-16,-3-3-2 0,0-5 0 16,0-5 0-16,2-6 0 15,-1-4-2-15,2-3 2 16,0-5-42-16,0 0-80 16,4-2-59-16</inkml:trace>
  <inkml:trace contextRef="#ctx0" brushRef="#br0" timeOffset="64750.1906">8538 8180 419 0,'0'0'52'0,"0"0"-35"16,0 0-9-1,0 0 29-15,0 0-15 16,0 0-16-16,0 0-8 15,0 0 4-15,0 0 0 16,25 38-1-16,-19-17-1 0,-1 3 3 16,0 2 0-16,-2 0 0 15,-3-1-1-15,0-5-1 16,0-2-40-16,-3-5-12 16,-4-3-43-16,-1-6-122 0</inkml:trace>
  <inkml:trace contextRef="#ctx0" brushRef="#br0" timeOffset="64945.9609">8448 8343 429 0,'0'0'18'16,"0"0"-12"-1,0 0-9-15,0 0 5 16,44-18 18-16,-19 10-5 15,0 0-12-15,5-2-1 0,-1 0-2 16,-4-2-7-16,-2 0-188 16</inkml:trace>
  <inkml:trace contextRef="#ctx0" brushRef="#br0" timeOffset="65166.9582">8780 8163 478 0,'0'0'22'0,"0"0"-11"0,0 0-18 16,0 0 7-16,0 0 2 16,0 0 1-16,8 35-1 15,-4-17-1-15,1 4 0 16,-1-1-1-16,2 2 0 16,-2-4 0-16,2-3-35 15,-1-3-41-15,1-6 18 16,-2-2 23-16,1-5-33 15,-2 0-104-15</inkml:trace>
  <inkml:trace contextRef="#ctx0" brushRef="#br0" timeOffset="65370.6911">8884 8177 397 0,'0'0'73'0,"0"0"-50"16,0 0-19-16,0 0 15 0,0 0-7 15,0 0-10-15,0 0-1 0,0 0 0 16,27 30 0 0,-20-14 0-16,-1 1-1 15,-1 2 1-15,0 1-1 16,-4 0-47-16,-1-4-109 0,0-4-114 16</inkml:trace>
  <inkml:trace contextRef="#ctx0" brushRef="#br0" timeOffset="65551.4547">8852 8282 382 0,'0'0'24'0,"0"0"-15"16,0 0-11-16,0 0 1 0,30-32 0 15,-13 24-1 1,3 1 2-16,-1-2-7 0,1 0-225 15</inkml:trace>
  <inkml:trace contextRef="#ctx0" brushRef="#br0" timeOffset="65772.059">9167 8125 373 0,'0'0'70'0,"0"0"-40"0,0 0-22 15,0 0 20-15,0 0-4 16,-1 32-13-16,1-19-3 16,3 1-6-16,4 2-1 0,-1 5-1 15,1-1 3-15,-1 0-3 16,1-2-4-16,0-3-26 16,-2-4-4-16,2-4-20 15,-3-6-43-15,3-1-25 16</inkml:trace>
  <inkml:trace contextRef="#ctx0" brushRef="#br0" timeOffset="66015.1904">9293 8130 533 0,'0'0'22'15,"0"0"-19"-15,0 0-4 0,0 0 17 16,0 0-3-1,0 0-16-15,0 0 4 16,13 29-1-16,-5-13 0 16,1 5-1-16,-3 1 6 15,1 1-3-15,-4-1 0 0,0-3 0 16,-3-2-26-16,0-5-6 16,-4-3-1-16,-3-5-41 15,-3-3-96-15</inkml:trace>
  <inkml:trace contextRef="#ctx0" brushRef="#br0" timeOffset="66174.2603">9234 8242 412 0,'0'0'-3'15,"35"-11"3"-15,-8 6-1 16,4-4 0-16,-1 0 0 15,0-1-191-15</inkml:trace>
  <inkml:trace contextRef="#ctx0" brushRef="#br0" timeOffset="66652.3697">8453 8738 504 0,'0'0'32'0,"0"0"-21"16,0 0-13-1,-12 28 0-15,12-10 2 0,4 5 0 16,1 4 0-16,3 4 0 16,0 3 1-16,1 0-11 15,-4-3-56-15,2-6-90 16,-4-5-154-16</inkml:trace>
  <inkml:trace contextRef="#ctx0" brushRef="#br0" timeOffset="66888.4381">8583 8789 472 0,'0'0'34'16,"0"0"-8"-16,0 0-23 15,0 0 0-15,0 0 6 16,0 0-8-16,0 0 1 0,18 33 1 16,-14-13 1-16,3 4-4 0,-4 2 1 15,1 0 0 1,-4 2 1-16,0-4-60 16,0-3-40-16,-7-4-76 15</inkml:trace>
  <inkml:trace contextRef="#ctx0" brushRef="#br0" timeOffset="67044.7713">8470 8973 97 0,'0'0'335'16,"32"-18"-338"-16,-7 7 3 0,2 0 0 15,5-3 0 1,-2 1-14-16,-1-1-175 0</inkml:trace>
  <inkml:trace contextRef="#ctx0" brushRef="#br0" timeOffset="67218.5791">8805 8794 497 0,'0'0'29'0,"0"0"-30"16,0 0-5-1,0 0 8-15,10 37-2 0,-3-19 1 16,2 4 0-16,-2 3-3 16,-1 2-51-16,-1-1-78 15,-2-4-170-15</inkml:trace>
  <inkml:trace contextRef="#ctx0" brushRef="#br0" timeOffset="67472.9117">8893 8812 539 0,'0'0'22'0,"0"0"-15"16,0 0-11-16,0 0 4 15,0 0-2-15,0 0 4 16,29 32 0-16,-20-17-2 15,-1 1 0-15,1 2 1 16,-3 0 0-16,-3 1-4 16,-2-3-44-16,-1-2-58 15,-3-3-64-15</inkml:trace>
  <inkml:trace contextRef="#ctx0" brushRef="#br0" timeOffset="67626.4753">8837 8940 387 0,'0'0'24'16,"0"0"-30"-16,28-17 6 15,-9 9-2-15,6-1 2 16,2 1-1-16,3-2 0 16,1 0-57-16,0-2-48 15</inkml:trace>
  <inkml:trace contextRef="#ctx0" brushRef="#br0" timeOffset="67848.4997">9212 8763 477 0,'0'0'41'16,"0"0"-22"-16,0 0-2 16,0 0 26-16,0 0-40 15,0 0-8-15,0 0 6 16,9 31-2-16,-2-16 1 15,0 0-1-15,0 2-3 0,0-1 3 16,-2-1-18-16,-3-3-25 16,-1-2-1-16,-1-4-34 15,-1-2-24-15,-4-4-17 16</inkml:trace>
  <inkml:trace contextRef="#ctx0" brushRef="#br0" timeOffset="68076.9751">9073 8783 433 0,'0'0'5'0,"44"-22"-6"0,-12 11 2 15,6-4 20 1,6 2 1-16,-1 1-3 15,3 1-6-15,-1 2-11 0,-3 0-1 16,-7 0-34-16</inkml:trace>
  <inkml:trace contextRef="#ctx0" brushRef="#br0" timeOffset="68759.9651">8443 9361 528 0,'0'0'12'16,"0"0"3"-1,0 0-20-15,0 0 1 16,0 0 2-16,-4 29 4 0,6-10-1 16,2 7-2-16,0 4 0 15,-1 4 3-15,0-1-1 16,0-1-10-16,0-4-63 16,2-5-84-16,0-9 43 15,2-10 29-15</inkml:trace>
  <inkml:trace contextRef="#ctx0" brushRef="#br0" timeOffset="68985.9874">8574 9415 531 0,'0'0'35'0,"0"0"-27"15,0 0 12-15,0 0 26 0,0 0-40 16,0 0-14-1,0 0 7-15,23 30 3 16,-14-13-2-16,-1 6-1 0,2 3-1 16,-3-1-2-16,-4 3-56 15,-2-4 6-15,-1-3-21 16,-1-3-84-16</inkml:trace>
  <inkml:trace contextRef="#ctx0" brushRef="#br0" timeOffset="69180.6835">8433 9579 546 0,'0'0'11'0,"0"0"-15"16,0 0 3-16,42-23 1 15,-15 13 2-15,6 0-1 16,5 0-3-16,3 0 2 15,2-3 2-15,-2 1-47 0,-3 1-182 16</inkml:trace>
  <inkml:trace contextRef="#ctx0" brushRef="#br0" timeOffset="69379.6335">8942 9413 524 0,'0'0'29'0,"0"0"-24"15,0 0-17-15,0 0 12 16,0 0-1-16,13 39 2 0,-5-24 0 16,-2 2-1-16,1 2 0 15,-2 1 1-15,0-2-3 16,-3-5-61-16,-2 0-49 16,0-6-28-16</inkml:trace>
  <inkml:trace contextRef="#ctx0" brushRef="#br0" timeOffset="69587.3992">8831 9458 495 0,'0'0'60'15,"0"0"-30"-15,0 0-29 16,12-29 13-16,7 19 28 15,4-2-24-15,6-1-12 0,5 3-3 16,4-2-2-16,1 1-2 16,1-2-104-16,-1-1-412 15</inkml:trace>
  <inkml:trace contextRef="#ctx0" brushRef="#br0" timeOffset="69983.7157">9238 9344 528 0,'0'0'40'16,"0"0"-33"-16,0 0-10 15,0 0 13-15,0 0-1 16,0 0-2-16,4 40-6 15,2-20 0-15,-2 3-1 16,0 2 3-16,-1 1-2 16,-1-1-2-16,0-2-52 15,-1-5-20-15,-1-2-49 0,0-9-7 16,1-5-23-16</inkml:trace>
  <inkml:trace contextRef="#ctx0" brushRef="#br0" timeOffset="70247.2667">9328 9364 402 0,'0'0'78'0,"0"0"-38"0,0 0-22 16,0 0 39-16,0 0-6 16,0 0-29-16,0 0-18 15,0 0-1-15,27-2-2 16,-17 16 0-16,1 2-2 15,2 6 2-15,-3 0 0 16,-1 3-1-16,0-1 0 16,-5 0-18-16,0-2-41 0,-4-4-11 15,0-3-1-15,-1-5-23 16,-6-3-14-16,-2-4-116 16</inkml:trace>
  <inkml:trace contextRef="#ctx0" brushRef="#br0" timeOffset="70422.4167">9259 9491 431 0,'0'0'17'0,"0"0"-15"0,38-18-2 16,-10 10 13-1,3 1 7-15,8-3-15 0,0 1-3 16,-3 0-2-1,-3 1-159-15</inkml:trace>
  <inkml:trace contextRef="#ctx0" brushRef="#br0" timeOffset="70919.946">8602 9866 427 0,'0'0'46'0,"0"0"-27"16,0 0 3-16,0 0 14 16,0 0-16-16,-22 32-11 15,21-11-6-15,1 5-2 16,0 6-1-16,0 1 0 0,-2 3 1 16,2-2 0-1,0-2-17 1,0-4-57-16,0-8-47 0,0-7-17 15,0-9-8-15</inkml:trace>
  <inkml:trace contextRef="#ctx0" brushRef="#br0" timeOffset="71136.1526">8714 9911 474 0,'0'0'47'0,"0"0"-20"0,0 0-27 15,0 0 26-15,0 0-2 0,0 0-18 16,0 0-4 0,22 39-1-16,-18-17 1 15,-1 3 0-15,-1 3-2 16,-2 3 0-16,0-4-56 16,-7-1-43-16,-3-4-126 15</inkml:trace>
  <inkml:trace contextRef="#ctx0" brushRef="#br0" timeOffset="71301.8231">8567 10109 309 0,'0'0'134'0,"34"-19"-136"0,-10 9 4 15,10-1-3 1,5 0 2-16,2 1-2 15,0 0 0-15,-1 0-175 16</inkml:trace>
  <inkml:trace contextRef="#ctx0" brushRef="#br0" timeOffset="71486.0752">9018 9973 465 0,'0'0'43'0,"0"0"-16"16,0 0-26-16,0 0-3 15,0 0 2-15,10 27 1 16,-3-12-1-16,0-1 0 16,0 1 0-16,-1 0-9 15,-2-2-51-15,-3 0-84 0,-1-4-126 16</inkml:trace>
  <inkml:trace contextRef="#ctx0" brushRef="#br0" timeOffset="71691.1269">8912 10000 321 0,'0'0'174'0,"0"0"-162"16,0 0-13-1,32-30 3-15,-10 21 10 16,8-2-1-16,2 2-8 0,3 0-3 15,0 2 1-15,-2 1-1 16,-4 0-109-16,-3 2-233 16</inkml:trace>
  <inkml:trace contextRef="#ctx0" brushRef="#br0" timeOffset="74014.7171">9409 9929 184 0,'0'0'213'0,"0"0"-187"0,0 0-26 16,0 0 8-16,0 0 56 15,0 0-26-15,0 0-28 16,0 0-10-16,0 0 0 15,0 0 0-15,16 32 0 16,-13-13 2-16,0 4 1 16,1 0 0-16,-4-1-1 15,2 0-1-15,-2-4 0 16,0-4-18-16,0-5-1 0,0-4-7 16,0-3-2-16,0-2-39 15,0 0-100-15</inkml:trace>
  <inkml:trace contextRef="#ctx0" brushRef="#br0" timeOffset="74278.1194">9301 9945 452 0,'0'0'35'16,"0"0"-14"-16,0 0-25 0,0 0 11 16,0 0 25-1,30-10 5-15,-6 0-17 0,6-2-9 16,4-2-4 0,6 1-3-16,0-2-3 15,-1 1-2-15,-6 0-68 16,-7-2-368-16</inkml:trace>
  <inkml:trace contextRef="#ctx0" brushRef="#br0" timeOffset="75594.0471">8621 10548 370 0,'0'-3'87'16,"0"-1"-62"-1,0 3-12-15,0 1 45 0,0 0 16 16,0 0-45-16,0 0-28 16,0 2-7-16,0 6-1 15,1 4 9-15,1 5 1 16,-1 3-1-16,0 2-2 15,0 3-1-15,-1-4 1 16,0-2-37-16,0-3-15 0,0-4 9 16,0-4-4-1,0-5-38-15,0-3-78 0</inkml:trace>
  <inkml:trace contextRef="#ctx0" brushRef="#br0" timeOffset="75861.8956">8476 10572 324 0,'0'0'151'0,"0"0"-123"15,0 0-27-15,0 0 3 16,0 0 27-16,31-24-2 0,-8 13-9 15,6-1-8 1,4-1-5-16,3 0-4 0,0 1-2 16,-1 2 1-16,1 3-2 15,-3 0-1-15,-4 2-61 16,-6-1-184-16</inkml:trace>
  <inkml:trace contextRef="#ctx0" brushRef="#br0" timeOffset="76123.0441">8942 10487 551 0,'0'0'43'0,"0"0"-37"15,0 0-18 1,0 0 12-16,2 38 0 0,3-23 2 15,0 6-2-15,2 3 0 0,-2 0 0 16,2 1 1 0,-3-2-4-16,0-4-42 0,-1-3-6 15,0-6-55 1,0-6-14-16,0-4-132 0</inkml:trace>
  <inkml:trace contextRef="#ctx0" brushRef="#br0" timeOffset="76335.8444">9081 10479 531 0,'0'0'50'0,"0"0"-24"16,0 0-26 0,0 0 37-16,0 0-14 0,0 0-23 15,0 0 1 1,14 33-1-16,-4-15-1 15,2 4 1-15,-1-1 1 0,-2 3-3 16,-4-1-1-16,-2-2-66 16,-3-1-30-16,-1-6-101 15</inkml:trace>
  <inkml:trace contextRef="#ctx0" brushRef="#br0" timeOffset="76528.0177">8984 10644 453 0,'0'0'15'0,"0"0"-9"15,0 0-6-15,37-19 7 16,-13 13 10-16,-1 0-6 16,3-1-8-16,-2 1-2 15,2-1-1-15,-3-3-17 16,-3 0-241-16</inkml:trace>
  <inkml:trace contextRef="#ctx0" brushRef="#br0">9287 10479 521 0,'0'0'11'15,"0"0"-18"-15,0 0 6 0,0 0 2 16,0 30 0-1,4-17 1-15,0 3-1 0</inkml:trace>
  <inkml:trace contextRef="#ctx0" brushRef="#br0" timeOffset="77010.9319">9365 10482 430 0,'0'0'61'0,"0"0"-30"16,0 0-11-16,0 0 38 15,0 0-21-15,0 0-26 16,0 0-9-16,0 0-2 15,27 7 0-15,-19 8 1 0,3 1 0 16,0 3-1 0,-2 2 0-16,-2 2 2 0,0-2-2 15,-3-1-11-15,-3-3-42 16,-1-4-4-16,0-1 4 16,-1-5-22-16,-6-4-47 0,0-2-161 15</inkml:trace>
  <inkml:trace contextRef="#ctx0" brushRef="#br0" timeOffset="77183.8967">9317 10610 22 0,'0'0'440'15,"28"-9"-440"-15,-10 4 0 0,6 0 1 16,0-1 0-1,2 1 1-15,-3 0-1 16,-4 1-15-16</inkml:trace>
  <inkml:trace contextRef="#ctx0" brushRef="#br0" timeOffset="77630.2184">8612 11038 530 0,'0'0'23'0,"0"0"-12"16,0 0-14-16,0 0 5 0,0 0 15 15,-6 29-1-15,6-12-10 16,0 4-5-16,3 2 0 16,-1 0 1-16,-1 1 0 15,-1-2 0-15,0 1-3 16,0-6-64-16,-5-1-14 16,-3-7-81-16,-2-2-111 15</inkml:trace>
  <inkml:trace contextRef="#ctx0" brushRef="#br0" timeOffset="77853.7234">8396 11175 336 0,'0'0'172'15,"0"0"-170"-15,0 0-4 16,40-35 20-16,-13 20 39 0,5-3-22 15,5-2-19 1,6 0-9-16,4 2-2 16,4 0-5-16,-3 3 0 0,-1 3 0 15,-5 1-92-15,-8 1-121 16</inkml:trace>
  <inkml:trace contextRef="#ctx0" brushRef="#br0" timeOffset="78073.1185">8976 11011 565 0,'0'0'9'15,"0"0"-16"-15,-3 28 7 0,3-11 0 16,3 4-3 0,5 5 3-16,1 2 3 0,-1 3 0 15,-1 0-2 1,1-2-1-16,-6-2-19 15,3-4 12-15,-5-5-27 0,0-6-17 16,0-5-82-16,-3-6-92 16</inkml:trace>
  <inkml:trace contextRef="#ctx0" brushRef="#br0" timeOffset="78298.3845">9046 11047 548 0,'0'0'33'16,"0"0"-23"-16,0 0 15 15,0 0 27-15,0 0-46 0,0 0-5 16,41 19 0-16,-24-4 0 16,-1 3 0-16,-1 4-5 15,-3 2 8-15,-2 0-4 16,-4 0-51-16,-5-3-48 0,-1-3-90 15,-3-6-80-15</inkml:trace>
  <inkml:trace contextRef="#ctx0" brushRef="#br0" timeOffset="78482.4667">9036 11182 480 0,'0'0'4'0,"0"0"-3"16,46-28 0-16,-21 16 4 16,0 0-1-16,3 0-4 0,1-1 0 15,-2-2 1-15,-1 0-92 16</inkml:trace>
  <inkml:trace contextRef="#ctx0" brushRef="#br0" timeOffset="78703.2004">9379 10966 523 0,'0'0'22'0,"0"0"-13"15,0 0-6-15,0 0 2 0,-3 32 2 16,10-18-1-16,0 1-4 16,3 3-1-16,-1 1 2 15,-1 1-1-15,-3-3-1 16,-2-2-3-16,-1-4-54 15,-2-3 11-15,0-5 0 16,-5-2-22-16,-2-1-46 16,-1-4-101-16</inkml:trace>
  <inkml:trace contextRef="#ctx0" brushRef="#br0" timeOffset="78889.1184">9221 11007 507 0,'0'0'17'16,"38"-19"-10"-16,-7 7 3 0,7-1 49 15,3-1-21-15,5 1-14 16,1 2-18-16,0 0-4 16,-5 2-3-16,-9 0-37 15,-7 2-338-15</inkml:trace>
  <inkml:trace contextRef="#ctx0" brushRef="#br0" timeOffset="79345.3248">8661 11561 397 0,'0'0'165'0,"0"0"-132"0,0 0-19 15,0 0 16-15,0 0 4 16,0 0-33-16,0 0 0 15,12 34-2-15,-7-11 1 16,0 3 0-16,-2 3 0 16,-2 1-31-16,-1-3-51 0,0-3-39 15,-7-6-95-15</inkml:trace>
  <inkml:trace contextRef="#ctx0" brushRef="#br0" timeOffset="79567.5331">8491 11701 48 0,'0'0'524'16,"0"0"-524"-16,29-21 0 16,-7 9 18-16,10-3 27 0,6-1-12 15,4-1-15 1,7 1-14-16,-2 1-3 15,1 3-1-15,-4 4-5 16,-9 1-141-16,-7 3-183 16</inkml:trace>
  <inkml:trace contextRef="#ctx0" brushRef="#br0" timeOffset="79780.6054">9080 11622 406 0,'0'0'213'16,"0"0"-228"-16,0 0-12 15,-2 33 31-15,5-18-1 0,3 5 0 16,-3 1-2-16,4-1 1 16,-4 0-27-16,1-4-21 0,-3-4 4 15,-1-4-66 1,0-4-86-16</inkml:trace>
  <inkml:trace contextRef="#ctx0" brushRef="#br0" timeOffset="80016.5257">8934 11668 516 0,'0'0'3'0,"0"0"-6"16,40-21 8-16,-17 13 35 16,6-3 1-16,1 1-22 15,2 1-12-15,1 0-5 16,0 1 0-16,-4 3-2 16,-5 1-2-16,-3 0-125 0,-7 0-211 15</inkml:trace>
  <inkml:trace contextRef="#ctx0" brushRef="#br0" timeOffset="80277.356">9316 11531 548 0,'0'0'13'15,"0"0"-22"-15,0 0 10 16,0 0 0-16,4 33 9 15,-1-16 4-15,1 2-5 16,2 2-5-16,-3 2-1 16,-1 0 0-16,2-2 0 15,-3-1 1-15,1-4-1 16,-2-4-2-16,0-3 1 0,0-5-1 16,1 0-1-16,0-2-16 15,1-2-61-15,2 0-56 16,2-8-85-16</inkml:trace>
  <inkml:trace contextRef="#ctx0" brushRef="#br0" timeOffset="80552.2573">9425 11518 500 0,'0'0'24'0,"0"0"25"16,0 0-19-16,0 0 29 15,0 0-40-15,0 0-20 0,0 0 1 16,0 0 0-16,36 23-1 16,-25-5 0-16,-3 4 2 15,1 2-3-15,-2 2-3 16,-4 0-13-16,-2 0-6 16,-1-3-14-16,0-3-2 15,0-5 9-15,0-5 13 16,0-2-19-16,-3-4-46 0,-2-3-44 15,0-1-90-15</inkml:trace>
  <inkml:trace contextRef="#ctx0" brushRef="#br0" timeOffset="80737.9204">9378 11699 371 0,'0'0'63'0,"0"0"-65"16,41-16-1-16,-20 8 1 15,2 0 4-15,1-1-1 0,-4 2-61 16</inkml:trace>
  <inkml:trace contextRef="#ctx0" brushRef="#br0" timeOffset="82185.417">8714 12238 488 0,'0'-2'78'16,"0"-1"-70"-16,0 3-11 0,0 0 1 15,0 8 9 1,2 4-3-16,0 4-4 0,5 3-2 16,-4 2 0-1,2 5 3-15,-2-1 1 0,-1 2-1 16,-2-2-33-16,0-2-25 15,0-2-50-15,0-6-46 16,-5-2-68-16</inkml:trace>
  <inkml:trace contextRef="#ctx0" brushRef="#br0" timeOffset="82457.0564">8599 12278 472 0,'0'0'24'0,"0"0"-7"0,0 0-15 16,0 0 9-16,0 0 10 15,35-19 6-15,-10 9-13 16,9-3-8-16,1-2-6 15,3 1 1-15,1-1-1 16,-2 1-1-16,-5-1 1 16,-4-1-109-16</inkml:trace>
  <inkml:trace contextRef="#ctx0" brushRef="#br0" timeOffset="83159.2459">9019 12190 480 0,'0'0'26'16,"0"0"-12"-16,0 0-12 0,0 0 13 15,0 0 21-15,0 0-31 16,0 0-9-16,0 0 3 15,0 0 1-15,0 0 1 16,20 35 0-16,-13-19-1 0,-3 0-1 16,1 3 2-16,-4 2 0 0,2 1 2 15,-2-1-1 1,2-2 0-16,-1-3 0 0,-1-2-1 16,1-2 0-1,-2-6-6-15,1 0-38 16,0-6-24-16,0 0-102 15</inkml:trace>
  <inkml:trace contextRef="#ctx0" brushRef="#br0" timeOffset="83504.3873">8929 12288 275 0,'0'0'178'0,"0"0"-149"16,0 0-5-16,0 0 11 15,0 0-6-15,0 0-25 16,0 0-2-16,34-35-3 0,-10 21-2 16,5 0 7-1,4-1-2-15,3 0-4 16,0 2 1-16,0 3 1 0,-6 1-35 16,-4 0-190-1</inkml:trace>
  <inkml:trace contextRef="#ctx0" brushRef="#br0" timeOffset="83813.8238">9400 12157 526 0,'0'0'138'0,"0"0"-133"0,0 0-14 16,0 0 6-16,0 0 6 16,0 0-3-16,14 33 0 15,-9-16 0-15,1 1 0 16,-2 2 0-16,-1 1 0 16,-1 1 2-16,-2-1 0 15,0-3-1-15,0-3 1 16,0-1-1-16,-3-2 0 15,0-5-13-15,0 1-53 0,-1-3-23 16,2-4-133-16</inkml:trace>
  <inkml:trace contextRef="#ctx0" brushRef="#br0" timeOffset="84101.8605">9323 12195 76 0,'0'0'493'0,"0"0"-471"15,0 0-18 1,0 0 0-16,36-26 35 0,-8 14-19 15,9 2-14-15,3-3-1 0,8 0-4 16,-2 2-2 0,-4-3 1-16,-11-1-123 15</inkml:trace>
  <inkml:trace contextRef="#ctx0" brushRef="#br0" timeOffset="90451.5147">11276 7937 150 0,'0'-3'4'16,"0"0"58"-16,-2-1-41 0,-1-1 17 15,0 0 5 1,1 0 9-16,-2 0-5 0,1 0 0 15,-1 1-5-15,3 2-10 16,-1 0 2-16,1 1-7 16,1 1-16-16,0 0-12 0,0 6-4 15,3 4 3-15,2 3 0 16,2 4 1-16,0 3 0 16,-2 0-1-16,3 0 4 15,-4-2-2-15,3-1 3 0,-1-3-2 16,-2-2 1-1,2-3-2-15,-3 1-4 16,-1-3-71-16,0-2-32 16,1-4-97-16</inkml:trace>
  <inkml:trace contextRef="#ctx0" brushRef="#br0" timeOffset="90733.0156">11408 7964 416 0,'0'0'32'16,"0"0"-15"-16,0 0 1 0,0 0 24 15,0 0-36 1,0 0-6-16,-1 35 3 0,-6-10 0 16,2 4-1-16,-4 6-1 15,1 2-3-15,-1 3 2 16,2 0-1-16,1-5 5 15,3-4-1-15,0-6-1 16,3-6-2-16,0-4 0 16,5-5-2-16,2-6-55 15,3-3-100-15,3-1-89 0</inkml:trace>
  <inkml:trace contextRef="#ctx0" brushRef="#br0" timeOffset="91175.3428">11538 8180 469 0,'0'0'38'0,"0"0"-14"16,0 0-12-16,0 0 22 0,-34-15-21 15,26 15-8-15,1 0-5 16,3 7-6 0,2 1 7-16,2 5-4 0,0 0-1 15,6 4-4-15,4 1-20 16,0 2 21-16,3 2 6 15,1 0 1-15,-1 0-1 16,-1 4 2-16,-4-3 0 0,-1-2 0 16,-2-3 0-16,-2-2 1 15,-3-4 1-15,0-4-1 16,-3-3 1-16,-5-4 4 16,-1-1-1-16,0 0-3 15,0-1-2-15,4-8 1 16,-1-2-2-16,3-2 0 0,3-2 0 15,0-3-2-15,3-1 0 0,6-2 1 16,-2 1 0 0,1-3 0-16,-1 3 0 0,1 0 0 15,-5 2 1-15,-2 0 1 16,-1 5 0-16,-4 2 6 16,-6 2 10-16,-3 1-11 15,-3 5-4-15,3 1-2 16,0 2-4-16,-1 0-16 15,2 3-133-15</inkml:trace>
  <inkml:trace contextRef="#ctx0" brushRef="#br0" timeOffset="91544.0272">11140 8675 297 0,'0'0'148'16,"0"0"-133"-16,0 0-9 0,0 0 20 16,0 0 0-16,0 0-22 15,0 0-1-15,0 0-3 16,33 42 3 0,-23-20-1-16,1 2 1 0,2 3 0 15,1-3-15-15,-1-6-48 16,-1-4-44-16,3-9-20 15,0-5-41-15</inkml:trace>
  <inkml:trace contextRef="#ctx0" brushRef="#br0" timeOffset="91792.3534">11470 8593 528 0,'0'0'22'0,"0"0"-19"15,0 0-5-15,0 0 5 16,-13 37 1-16,6-13-1 16,-3 8-1-16,0 7 1 15,-3 5-2-15,-2 1 0 16,1 1 3-16,2-2-3 16,1-4-1-16,2-9-29 0,3-7-2 15,5-6-26-15,1-7-56 16,4-10-50-16</inkml:trace>
  <inkml:trace contextRef="#ctx0" brushRef="#br0" timeOffset="92215.0264">11542 8838 346 0,'0'0'124'0,"0"0"-114"0,0 0-7 16,0 0 3-16,0 0 1 15,0 0-5-15,0 0 3 16,-25 36-4-16,30-25-1 16,4 1 2-16,1-1-2 15,1 2 1-15,1 1 1 16,-2 1 0-16,-1 3 3 0,-4 1-1 16,-2 1-2-16,-3 0 2 15,0-3 0-15,-4 1-1 16,-4-5-2-16,0-1 4 15,-2-4-2-15,1-3 1 16,1-3 0-16,2-2-1 0,3 0 2 16,3-8-2-16,0-4-2 15,3-4-2-15,5-2-2 16,5-2-2-16,1-2 3 16,-3 2-2-16,1 0 1 0,-5 0-1 15,-3 5 2-15,-3 0 0 16,-1 1 2-16,-1 2 3 15,-8 1 2-15,0 1-3 16,-2 1-1-16,1 1 0 16,0 0-2-16,1 3-32 15,-2-3-227-15</inkml:trace>
  <inkml:trace contextRef="#ctx0" brushRef="#br0" timeOffset="92697.8953">11069 9331 495 0,'0'0'28'16,"0"0"-13"-16,0 0-15 0,0 0 0 16,0 28 0-1,11-13-1-15,1 5 0 16,4 0 3-16,0 0-2 15,2-3 2-15,-3-3-8 16,0-6-79-16,-3-4-74 16,1-6-131-16</inkml:trace>
  <inkml:trace contextRef="#ctx0" brushRef="#br0" timeOffset="92916.8021">11313 9313 462 0,'0'0'44'15,"0"0"-10"-15,0 0-3 16,0 0 15-16,0 0-38 0,0 0-14 16,-9 28 6-16,8-5-1 15,-2 7 5-15,0 5-2 16,0 1-2-16,-3 1-1 16,2-3-26-16,1-4-30 15,1-5 25-15,2-7-28 16,0-8-63-16,7-8-21 15</inkml:trace>
  <inkml:trace contextRef="#ctx0" brushRef="#br0" timeOffset="93332.9547">11489 9406 462 0,'0'0'55'15,"0"0"-27"-15,0 0-26 16,-29-6 12-16,21 8-5 15,3 7-4-15,0 0 0 16,5 3-8-16,0-2 1 16,10 3 2-16,2-1 0 15,4 0-1-15,3 1 3 0,-4 3-1 16,2-1 0-16,-3 2 1 16,-4-1-1-16,-1 2 3 15,-5-3-2-15,-1-3-1 0,-3-3 0 16,0-1 6-1,-5-4-2-15,-3-3 3 0,-1-1-2 16,1 0-1-16,-1-1-3 0,1-6 0 16,3-3-2-1,0-3-2-15,5-2-1 16,0-2 1-16,0 0 0 16,0 0-1-16,0 0-1 15,0-1-1-15,0 2 2 0,0 3 2 16,0-1 0-16,0 2 1 0,0 2 0 15,-8 3 1-15,-2 4-10 16,-3 2-33 0,-4 1-75-16,-1 0-220 0</inkml:trace>
  <inkml:trace contextRef="#ctx0" brushRef="#br0" timeOffset="93852.4387">11058 9863 477 0,'0'0'44'16,"0"0"-17"-16,0 0 8 15,0 0 12-15,0 0-34 16,0 0-13-16,0 0 1 0,42-5 1 15,-21 18-4-15,0 5 4 0,-1 4-1 16,-3 2-1 0,-2 0-6-16,-3-3-58 15,-2-4-46-15,-2-6-123 16</inkml:trace>
  <inkml:trace contextRef="#ctx0" brushRef="#br0" timeOffset="94069.4564">11350 9850 510 0,'0'0'51'0,"0"0"-8"15,0 0-16-15,0 0 8 16,0 0-32-16,0 0-12 16,0 0 9-16,-11 46-2 15,10-19 6-15,1 4-3 16,0 2-1-16,-2 3 0 15,1-4-43-15,1-3-16 16,0-6 0-16,0-6-31 0,6-7-75 16</inkml:trace>
  <inkml:trace contextRef="#ctx0" brushRef="#br0" timeOffset="94504.0312">11494 9947 441 0,'0'0'36'16,"0"0"-7"-16,0 0-12 0,0 0 13 16,0 0-18-16,0 0-7 15,0 0-7-15,0 0 0 16,-15 14 2-16,28 0 0 16,2 2 0-16,2-1 0 15,3 3 1-15,-3 1 0 16,-2 4 0-16,-5 2 1 15,-2 1 1-15,-5-1 1 0,-3 0 0 16,0-4 0-16,0-5 0 16,-7-4 3-16,0-5 3 15,-3-5-2-15,1-2-1 16,0 0-1-16,3-4-1 0,1-9-4 16,3-2 0-16,2-4-1 15,0-2-2-15,7-3 0 16,1-1-1-16,1 0-1 15,1 1-2-15,-2 0 0 0,-1 1 1 16,-4 2 2-16,-1 4 2 0,-2 1 1 16,0 6-1-1,-10 1 3-15,0 6-2 16,-7 3-1-16,-3 3-20 16,-5 6-79-16,0-1-192 15</inkml:trace>
  <inkml:trace contextRef="#ctx0" brushRef="#br0" timeOffset="95009.6693">10955 10431 524 0,'0'0'23'16,"0"0"2"-1,0 0-26-15,0 0 11 0,34-13 0 16,-15 14-2-16,4 10-3 0,2 5-5 16,-3 5 2-1,0 5-1-15,-4-1 0 16,-1-1-24-16,-2-4-47 16,-3-7-65-16,0-7-82 15</inkml:trace>
  <inkml:trace contextRef="#ctx0" brushRef="#br0" timeOffset="95211.8532">11340 10372 543 0,'0'0'48'0,"0"0"-14"16,0 0-4-16,0 0-5 15,0 0-28-15,0 0 2 16,0 39 0-16,0-10 1 15,-1 5-3-15,-2 4 8 0,0 3-7 16,-2-1-50-16,3-4-25 16,0-8-4-16,2-8-94 15</inkml:trace>
  <inkml:trace contextRef="#ctx0" brushRef="#br0" timeOffset="95677.6972">11549 10470 548 0,'0'0'37'15,"0"0"-31"-15,0 0-1 16,-34 3 7-16,28 6-8 16,2 3-2-16,4 1-2 15,0 2-1-15,11 0 0 0,4 0 0 16,3-1 0-16,1-2 1 15,1 2 1-15,-1-1-1 16,-2 2 0-16,-3 2 1 16,-4-1 0-16,-3 0 0 15,-6 1 1-15,-1-3 3 16,-3-2-1-16,-5-2 0 0,-4-5 1 16,-3 0-3-16,3-5 1 15,0 0-2-15,4-3 0 16,0-6-1-16,6-4-2 15,2-3-2-15,0-2-3 16,8-1-2-16,2-4-7 16,0 2-1-16,2-1 0 0,-2 2 2 15,-3 0 15-15,-2 2 0 16,-3 3 1-16,-2 4 1 0,-2 1 0 16,-6 3 6-1,-3 3 2-15,-1 2-8 16,-1 2-3-16,0 0 1 0,-2 0-48 15,3 2-191-15</inkml:trace>
  <inkml:trace contextRef="#ctx0" brushRef="#br0" timeOffset="96170.0177">11030 10976 503 0,'0'0'20'16,"0"0"-4"-16,0 0-14 0,0 0 30 15,36-26 2-15,-24 26-22 16,2 0-8-16,2 10-4 16,-2 3 1-16,4 5 2 15,-3 3-6-15,0 0-46 16,-2-3-34-16,-1-5-104 15</inkml:trace>
  <inkml:trace contextRef="#ctx0" brushRef="#br0" timeOffset="96387.9467">11397 10874 484 0,'0'0'77'0,"0"0"-55"0,0 0 1 15,0 0-1-15,-32 9-9 16,23 8-14-16,1 6 3 16,-2 7-3-16,2 8 2 15,-3 5-1-15,0 2 4 16,1 1-4-16,3-5-17 0,2-3-40 16,3-9 6-1,2-9-40-15,2-11-85 0</inkml:trace>
  <inkml:trace contextRef="#ctx0" brushRef="#br0" timeOffset="96829.6722">11542 11005 569 0,'0'0'22'16,"-28"1"-22"-16,16 6 0 0,2 3 7 15,7 1-4-15,3 1 1 16,3 1-7-16,11 1 1 16,7 0 1-16,3 0 2 15,-1 1 1-15,0 1-1 16,-3 3-1-16,-2 3 1 0,-7 1 2 16,-4 1-2-16,-5-1 1 15,-2-2-1-15,-7-3 1 16,-5-2 4-16,-4-4-4 15,0-4 4-15,-2-7-3 16,5-1 2-16,2-1 0 16,4-12 1-16,6 0 0 0,1-7-7 15,7-1-1-15,6-4 0 16,4-1-3-16,2-5-1 16,-1 2-3-16,-1 0-7 15,-6 3-4-15,-4 3 11 0,-4 5 9 16,-3 3-2-16,-6 7 1 0,-4 1 0 15,-2 5 1-15,-2 1 0 16,1 1-7-16,-1-1-117 16</inkml:trace>
  <inkml:trace contextRef="#ctx0" brushRef="#br0" timeOffset="97301.2304">11132 11503 516 0,'0'0'21'0,"0"0"-4"0,0 0-6 16,0 0 26 0,0 0-35-16,0 0 0 0,37 21-1 15,-20-5 0-15,1 5-1 16,0 0 1-16,-2-1-53 15,-3-2-41-15,-2-6-163 16</inkml:trace>
  <inkml:trace contextRef="#ctx0" brushRef="#br0" timeOffset="97525.2971">11397 11476 531 0,'0'0'21'15,"0"0"1"-15,0 0-12 16,0 0 4-16,-19 38-9 0,14-12-4 16,0 5 2-16,2 6-4 15,-3 1 2-15,3 2 1 16,2-2-2 0,-1-1-35-16,2-8-22 0,0-6-15 15,3-6-62-15,3-10-1 16</inkml:trace>
  <inkml:trace contextRef="#ctx0" brushRef="#br0" timeOffset="97979.9744">11591 11631 508 0,'0'0'34'0,"0"0"14"0,0 0-26 16,0 0 3-16,-30 0-16 15,24 10-7-15,6 1 0 16,0 1-2-16,7 1 1 16,7 0-1-16,4 0-1 15,1-1 2-15,1-1 0 0,-1 2-1 16,-1 2 1-16,-2 0-2 16,-2 0 2-16,-4 1-1 15,-5 1 0-15,-5-1 1 16,0-3 0-16,-5-2 1 15,-3-2 2-15,-3-4 1 16,0-2-2-16,1-3 0 0,2 0-1 16,1-6-1-16,2-4 0 15,3-3-2-15,2-5-3 16,0-2 1-16,4 2-2 16,2-3 2-16,-2 0-1 15,0 0-2-15,-2 2 2 16,-2 1-1-16,0 2 6 0,-3 0 0 15,-6 5 0-15,-1 1-1 16,-3 3 0-16,-1 3 2 16,-1 3-4-16,-1 1-2 15,-1 1-92-15,0 5-129 16</inkml:trace>
  <inkml:trace contextRef="#ctx0" brushRef="#br0" timeOffset="98446.9187">11163 12138 482 0,'0'0'16'16,"0"0"-8"-16,0 0-8 16,0 0 2-16,0 0 3 15,36 26-1-15,-21-11-1 16,5 1 0-16,0 4-2 15,-3 1 3-15,0-2-4 16,-2-4-6-16,-4-3-119 0,-1-5-155 16</inkml:trace>
  <inkml:trace contextRef="#ctx0" brushRef="#br0" timeOffset="98701.388">11469 12064 446 0,'0'0'127'0,"0"0"-117"16,0 0-16-16,0 0 5 15,-9 32-2 1,6-8 9-16,-2 9-1 0,3 3-4 16,-1 4-1-16,-2 1-1 15,3 0 3-15,0-2-1 16,1-3 0-16,1-5-11 15,0-5-36-15,0-8-11 0,5-5-37 16,1-9-30-16,5-4-52 0</inkml:trace>
  <inkml:trace contextRef="#ctx0" brushRef="#br0" timeOffset="99171.8189">11652 12251 414 0,'0'0'121'16,"0"0"-115"-16,0 0-4 0,-28-10 5 16,21 12 15-16,1 6-19 0,3 2-4 15,3 4-2 1,0-1 3-16,10 0-1 16,5 0-1-16,2 0 0 15,3-1-3-15,3 0 5 16,-1 2 0-16,1 1 1 15,-4 2-1-15,-2 1 0 0,-2 1 2 16,-7 0 0-16,-3-1 0 16,-4-2 0-16,-1-2-1 15,-4-3 2-15,-5-1 2 16,-2-1 0-16,-4-2-1 16,3-3 0-16,0-2 2 0,0-2 0 15,1 0 5-15,2-2-3 16,1-8-6-16,3 0 0 15,1-7-4-15,3-1-1 16,1-3-1-16,0-2 0 16,3-2 0-16,2 2 0 0,-2 1 1 15,0 1 2-15,-2 1 1 16,-1 2 1-16,-1 1-1 16,-5 1 1-16,-3 1-2 15,1 0 1-15,0 5-1 16,-2 1-49-16,-4 5-73 15</inkml:trace>
  <inkml:trace contextRef="#ctx0" brushRef="#br0" timeOffset="103535.8581">14073 7818 153 0,'0'-3'58'16,"1"0"-20"-16,-1-1-7 0,2 1 30 16,1-1-6-1,0-1-18-15,0 0-17 0,4 1-3 16,3-1 2-16,0 1-2 15,2 0-3-15,5-1-2 16,-2 3-4-16,3 2-3 0,-3 0 1 16,2 0 0-16,-6 0-2 15,-2 2-2-15,-5 4-2 16,-1 4 2-16,-3 0-2 16,0 0 1-16,-7 0 0 15,-1-2 0-15,1 2 1 16,0-2-1-16,-1-2 0 0,0 0 0 15,3-2-1-15,-2 0 3 0,3-2-2 16,3 0 0 0,-1-1-1-16,2 2-1 0,0-1-1 15,0 3 0 1,3-1 1-16,4 1 2 16,2 1-1-16,1 1 1 15,1 2-1-15,-1 0 0 16,-1 1 0-16,1-1 0 0,-3 3 0 15,-4-2 0-15,-1-1 0 16,-2-1 1-16,0-2 0 16,-2 0 0-16,-5-2 1 15,-3 1 2-15,-1-1-4 16,-3 0 3-16,-3 0-1 0,2 0 0 16,-4 0-3-16,-1-1 3 0,1 3-4 15,0-2-9 1,1-2-105-16,2 0-265 0</inkml:trace>
  <inkml:trace contextRef="#ctx0" brushRef="#br0" timeOffset="104670.2619">14062 8484 341 0,'0'-4'52'0,"0"0"-2"0,0 0-25 16,3-1 7-1,4 0-4-15,0 0-20 0,4 0-6 16,1-1 0-16,0 4 0 0,-2 1 2 16,0 1-3-1,-2 0 2-15,-5 4-1 16,-3 8-1-16,0 1 0 16,-4 5 0-16,-8 3-4 15,0 0 5-15,-1 0-2 16,2-1 7-16,2-5-6 0,2-3 0 15,2-4 0-15,5-3 0 16,-2-2 0-16,2-3-1 16,0 1 0-16,0-1-1 15,4 0 1-15,5 0 3 16,4 0-1-16,5-2-1 16,2-4 0-16,1 0 0 0,3-1 0 15,3 2 0-15,0-1-2 16,1 3 1-16,-1 0-5 15,-5-1-99-15,-1-1-299 16</inkml:trace>
  <inkml:trace contextRef="#ctx0" brushRef="#br0" timeOffset="105622.3861">13976 9144 301 0,'0'0'42'0,"0"0"-11"16,0 0-20-1,0 0 36-15,0 0-8 0,0 0-24 16,38-16-9-16,-22 16-1 15,-1 0 0-15,0 5 3 16,-2 4-5-16,-3 5-2 0,-7 5-1 16,-3 4-1-16,-6 5 1 15,-7 3 4-15,-4 0 7 16,0-4-10-16,1-3 3 16,2-7-2-16,4-6 2 15,5-5-2-15,1-3 2 16,3-3 13-16,1 0 13 15,3 0-20-15,11-5-10 16,3-3 1-16,6-1-2 0,6-1 3 16,4 0-2-16,2 2-1 15,2 2 0-15,-4 1 1 16,0 1-1-16,-5 1-22 16,-7-3-177-16</inkml:trace>
  <inkml:trace contextRef="#ctx0" brushRef="#br0" timeOffset="106571.809">13998 9760 264 0,'0'0'20'15,"0"0"30"-15,0 0 12 16,0 0-7-16,0 0-11 15,0 0-10-15,0 0-13 16,0 0-7-16,0 0-8 16,0 0-4-16,0 0-4 15,0 0-2-15,0 0 4 0,0 0 0 16,22 20 2-16,-18 5 0 16,2 3 0-16,-2 4 0 15,0-1 0-15,-1-4 1 16,1-2-2-16,-1-4 2 15,-1-5-2-15,0-1-1 0,-2-1 2 16,-2-1-31-16,-5-3-112 16</inkml:trace>
  <inkml:trace contextRef="#ctx0" brushRef="#br0" timeOffset="107553.5252">13940 10403 290 0,'0'0'75'16,"0"0"-27"-16,0 0-20 0,0 0-5 16,0 0-5-16,0 0-11 0,16-31-6 15,-4 29-1 1,1 2 1-16,1 0 0 0,-2 1-1 16,-5 10 1-1,-6 7-1-15,-1 5-1 0,-8 5 2 16,-7 2 1-1,-2 0 5-15,0-2-10 0,0-7 11 16,7-5-6-16,3-6 1 0,3-4 0 16,4-5-4-1,0-1 0-15,11 0-4 16,9 0 10-16,8-8 1 16,7-4-1-16,5 1-4 15,2-1 0-15,0 4 1 0,-4 3-2 16,-8 0-2-16,-9 2-95 15</inkml:trace>
  <inkml:trace contextRef="#ctx0" brushRef="#br0" timeOffset="108455.0305">13981 10861 403 0,'0'0'61'0,"0"0"-40"0,0 0 18 15,0 0 1 1,0 0 7-16,0 0-28 0,0 0-21 16,0 0-9-16,0 0 8 15,24 31 3-15,-11-3-1 0,-1 8 2 16,-1 6-2-1,-2 2 1-15,-4-3-50 16,-2-4-40-16,-3-9-155 16</inkml:trace>
  <inkml:trace contextRef="#ctx0" brushRef="#br0" timeOffset="109216.1953">14020 11458 299 0,'0'0'60'15,"0"0"13"-15,0 0-25 16,0 0-5-16,0 0 3 16,0 0-17-16,0 0-21 15,0 0-7-15,0 0-1 16,35 4 1-16,-20 15 0 15,0 3 0-15,0 9-1 16,-3 4 1-16,-3 4 0 16,-6-1-54-16,-3-4-68 0,0-3-230 15</inkml:trace>
  <inkml:trace contextRef="#ctx0" brushRef="#br0" timeOffset="109866.1143">14048 12186 440 0,'0'0'26'0,"0"0"-1"0,27-38-7 16,-9 26 16-16,4 0 8 15,5 0-14-15,0 4-14 16,1 3-8-16,-1 5-3 0,-3 0-2 16,-4 12-1-1,-7 1 1-15,-3 7 0 16,-3 1 1-16,-6 3 0 0,-1-2 1 16,-3-1-1-16,-8-2 1 15,-4-4-3-15,-5-5 4 16,-3 0 1-16,-4-3-3 0,-1-2-1 15,-2-2 2-15,2-3-2 0,4 0 0 32,4-3 0-32,7-9-1 0,8-3-3 15,5-3-2-15,10-4-15 16,3-1-81-16,1 0-126 16</inkml:trace>
  <inkml:trace contextRef="#ctx0" brushRef="#br0" timeOffset="116842.2264">16320 7724 165 0,'1'-3'67'15,"-1"-2"-22"-15,1 1 2 0,-1 1 14 16,0 0-9-1,0 1-14-15,0 1-15 16,1 1-9-16,0 0-13 16,-1 3-2-16,4 4-1 15,-2 4 3-15,-1 5 0 16,1 3 1-16,-1 4 5 0,0 3 4 16,-1-1-1-16,1 2-6 15,1-4-2-15,0-4-1 16,0-2 1-16,2-4-1 15,0-1 1-15,0-2-2 0,0-2 3 16,0 1-2-16,-1 2 0 16,-3-1-1-16,0 1-5 15,-7-3-179-15</inkml:trace>
  <inkml:trace contextRef="#ctx0" brushRef="#br0" timeOffset="117667.9784">16253 8378 106 0,'0'0'160'16,"0"0"-109"-16,0 0-17 15,0 0 13 1,0 0 2-16,0 0-16 0,0 0-20 15,0 0-11-15,0 0-2 16,0 0 0-16,0 0 2 16,17 30 3-16,-14-7 3 15,0 5 0-15,-1 7 0 16,-2 0-3-16,0 1-1 0,0-3-2 16,2-3-2-16,3-4 1 15,-1-5-1-15,0 0-1 16,-2-4 1-16,-2-3-26 15,-5-8-388-15</inkml:trace>
  <inkml:trace contextRef="#ctx0" brushRef="#br0" timeOffset="118668.7921">16260 8999 261 0,'0'0'44'0,"0"0"-2"16,0 0-2 0,0 0 11-16,0 0-12 15,0 0-14-15,0 0-15 16,0 0-7-16,0 0-3 15,0 0 1-15,0 0-1 16,0 0 0-16,0 0 0 0,22 26 0 16,-21-5 2-16,-1 2 5 15,0 1-3-15,0 0-1 16,0-5 1-16,0-1-2 16,2-3-2-16,1-3 2 0,-2 3-2 15,-1-2-1-15,0-2-42 16,-3-1-212-16</inkml:trace>
  <inkml:trace contextRef="#ctx0" brushRef="#br0" timeOffset="119712.7507">16233 9511 235 0,'0'-3'27'0,"0"-2"23"0,0 2 1 16,0 1 1-16,0-1-12 16,0 3-17-16,0 0-14 15,0 0-9 1,3 0-2-16,1 6 2 0,0 4 1 16,0 7 0-16,-2 6 0 15,-1 5 6-15,-1 5-3 16,0 0-3-16,0-1 7 15,0-5-7-15,2-4 0 16,1-6-1-16,0-4 1 0,-1-1-1 16,-2-5-1-16,0-4-141 15</inkml:trace>
  <inkml:trace contextRef="#ctx0" brushRef="#br0" timeOffset="121220.3696">16172 10187 257 0,'0'0'28'0,"0"0"3"16,0-2-1-1,0 0-1-15,3-2-10 0,4 0-7 16,2 2 0 0,4-3 3-16,0 4-2 0,0 1 3 15,0 0-9 1,-2 8-5-16,-2 5-5 0,-4 5 2 15,-5 5 2-15,0 4 0 16,-7 1-3-16,-5 3 7 16,-1-2 0-16,-3-4-8 0,3-4 9 15,0-6-4 1,5-2 3-16,0-7 0 16,4-3 7-16,2 0 13 0,2-3-7 15,0 0-16-15,12 0-9 16,7-4 6-16,8-4 5 15,11-5 1-15,8 0-1 16,6-1 0-16,4 2-4 16,-4 3 1-16,-9 1-6 0,-12 2-228 15</inkml:trace>
  <inkml:trace contextRef="#ctx0" brushRef="#br0" timeOffset="122326.3159">16158 10814 281 0,'1'-5'25'0,"2"-1"18"15,2-1-21 1,5 0 8-16,1-2-1 0,7 2-9 16,0-1-2-1,2 3-5-15,-1 5-5 0,-2 0-5 16,-5 14-2-1,-6 5-6-15,-6 7 4 0,-3 7-1 16,-10 4 14-16,-3-3-14 0,-1-1 5 16,-1-4-3-1,3-9 2-15,3-6-3 16,5-4 5-16,0-6-1 16,5-2 2-16,2-2 1 0,3 0-3 15,12-4-5-15,7-6 6 16,9-2-1-16,8-2 0 15,7 0-3-15,2 1 0 16,-5 6 1-16,-4-1-4 16,-6 3-113-16</inkml:trace>
  <inkml:trace contextRef="#ctx0" brushRef="#br0" timeOffset="123440.9921">16208 11344 278 0,'0'0'44'16,"0"0"-12"-16,0 0-6 0,0 0-16 16,31-32 5-16,-11 23 15 15,3 1-10-15,5 1 1 0,-5 4-2 16,0 3-7-1,-5 2-9-15,-5 8-1 0,-5 3-2 16,-6 2 2-16,-2 1-2 0,-3-1 2 16,-6-1 0-1,-3-3-4-15,1-1 8 0,0-2-4 16,4-3 2 0,1 0-1-16,2 0 0 15,4 0-2-15,1 1-3 16,9-2 2-16,5 2-1 0,3-1 2 15,1 0-1 1,1 0 1-16,-1 3-1 0,-3-1 0 16,-3 2 0-16,-3 3 0 15,-3-1 0-15,-3 3 1 16,-4-2-1-16,0-1 0 0,-7 1 1 16,-6-2 0-16,-4 0 0 15,-5-1 0-15,-5-1 2 16,-5 1-1-16,-2-1 15 15,0 1-11-15,0 0-4 16,1 1-3-16,1-2-3 16,5-5-131-16</inkml:trace>
  <inkml:trace contextRef="#ctx0" brushRef="#br0" timeOffset="124809.9924">16020 12010 353 0,'-4'-6'65'16,"1"-1"-18"-16,3 3-14 16,0-3-13-16,8 2-7 15,2 1-3-15,3 2 0 16,1 2-3-16,1 0-4 15,0 8-7-15,-3 4 2 16,0 6 8-16,-5 2-4 16,-2 2-3-16,-3 3 0 0,-1-3 2 15,-1-4-2-15,0-4 1 16,0-5 0-16,0-6 1 16,0-3 1-16,0 0 6 15,0-7 32-15,0-3-18 16,0-5-3-16,4-3-12 15,4 0-5-15,3-2-1 0,1 1 1 16,1 3-2-16,1 5-1 16,-2 3 1-16,0 4-1 15,-1 4 0-15,-2 2-1 16,-1 7 2-16,1 3 0 0,-1 5 1 16,0 1-1-16,2 0 0 15,-1-2-5-15,4-2-37 16,-1-1-11-16,0-6 12 15,1-3-37-15,2-4-102 0</inkml:trace>
  <inkml:trace contextRef="#ctx0" brushRef="#br0" timeOffset="125467.42">16452 12053 442 0,'0'0'44'0,"0"0"-7"15,0 0-17-15,0 0 16 16,0 0-1-16,39-12-26 16,-28 12-5-16,1 1-4 15,0 6 1-15,-4 3-1 0,-2 2 0 16,-3 1-1-16,-2 0-1 16,-1 0 1-16,0-3-2 15,-7-3 0-15,-2-2 4 16,-2-3 2-16,0-2-1 15,-3 0-2-15,0-4 1 0,1-5 1 0,2 0-1 16,2-2-1 0,1-2 3-16,5 0 1 15,3-1 4-15,0 2-1 16,3-1-4-16,9 3 0 16,3 0 5-16,1 1 2 15,4 1-1-15,1 3-1 0,0 3-4 16,0 2-1-16,-2 0-2 15,-1 2 0-15,-3 7-1 16,0 2 0-16,-4 2 0 16,-2 0-1-16,-3-2 0 15,0-1 1-15,-4-3 0 0,-1-4 0 16,-1-2 1-16,0-1 3 16,0 0 1-16,-3-7-4 0,-1 1 1 15,1-4 0 1,-1-1 11-16,4 0 3 15,0-2-3-15,2 1-9 16,7-3-4-16,3 3 0 0,1 1 0 16,2-1-2-16,-2 4 2 15,-1 3 0-15,-2 4 0 16,-1 1 0-16,0 0 0 16,-2 6-1-16,0 4 1 15,2 3-1-15,-1 2 1 16,0 0-1-16,1 1 1 0,-1 0-3 15,1-2-2-15,-1 1-26 16,1-4-7-16,2-2-17 16,-3-2-23-16,1-3-16 0,-2-4-96 15</inkml:trace>
  <inkml:trace contextRef="#ctx0" brushRef="#br0" timeOffset="125849.6306">16883 12035 351 0,'0'0'26'16,"0"0"-3"0,0 0-18-16,0 0 32 0,30-15 8 15,-13 10-19-15,3-2-10 16,0 2-1 0,0-3 5-16,-2-1 6 0,0 2-3 15,-2-2-9-15,-4 1-12 16,-2-2 0-16,-6 2 1 15,-1 1 0-15,-3-2 0 16,0 1 1-16,-6 1-1 16,-3 0-1-16,-1 2-1 0,-2 3 0 15,1 2 0-15,1 0 0 16,2 0-1-16,0 2 0 16,3 7-1-16,-1 2-1 15,3 2 3-15,2 2-2 16,1 1 1-16,0 3-1 0,8 0 1 15,4-3-1-15,0-2 2 16,6-2-2-16,4-4 1 16,-1-3 1-16,3-2 0 0,3-3 0 15,-5 0-3-15,-5 0-138 16</inkml:trace>
  <inkml:trace contextRef="#ctx0" brushRef="#br0" timeOffset="164260.3433">19332 6360 261 0,'0'-3'70'0,"0"0"-32"16,0 0 2-16,-2-1 6 0,1 3 1 15,0-1-10 1,0 1 0-16,1 0-2 0,0 1-23 15,0 0-11-15,2 1-2 16,6 6 1-16,3 3 1 16,5 6 0-16,4 6 1 15,4 6-2-15,5 9 0 16,0 5 1-16,1 4 3 0,2 4 1 16,-2 3 0-1,-1-3-3-15,1-4 1 16,-1-5-2-16,-1-6-1 15,-3-7 1-15,-4-7 0 16,-4-6-1-16,-5-7 1 0,-4-3 0 16,-6-3-1-16,-2-2 2 15,-1 0 4-15,-6-5-6 16,-4-3-13-16,-2-4-80 0,2-2 5 16,-4-3-71-16,3-3-74 15</inkml:trace>
  <inkml:trace contextRef="#ctx0" brushRef="#br0" timeOffset="164629.5632">19701 6394 443 0,'0'0'28'16,"0"0"-3"-16,0 0 4 15,0 0 15-15,0 0 14 0,0 0-38 16,-32 7-16 0,7 21-5-16,-7 9 9 15,-9 10-4-15,-7 8-3 16,-3 6 0-16,-3 2-1 15,3-2 2-15,3-7-1 16,6-4 1-16,9-10-1 16,9-11 0-16,9-9 2 0,6-3 2 15,7-7-4-15,2-3-1 16,4-1-1-16,4-3 0 16,4-3-24-16,-2-5-142 0</inkml:trace>
  <inkml:trace contextRef="#ctx0" brushRef="#br0" timeOffset="165347.0402">20516 6421 264 0,'0'0'51'0,"0"0"25"16,0 0-15-16,3-28 3 15,-3 23-14-15,-5 3-10 16,-3 2-8-16,-2 0-14 15,-3 2-6-15,-3 10-7 16,-3 4 2-16,-5 7-5 16,-1 5 9-16,-1 5-11 0,0 4 6 15,3 2-6-15,3-1 3 16,8-1-5-16,9-5 1 16,3-4 0-16,16-7 0 15,9-5 2-15,8-9 0 16,5-1 5-16,2-6 10 0,0 0-3 15,-4 0-8-15,-6-3-4 16,-9 0-1-16,-8 1 0 16,-8-2-21-16,-5-2-71 15,-5 0-106-15</inkml:trace>
  <inkml:trace contextRef="#ctx0" brushRef="#br0" timeOffset="165563.6092">20380 6631 555 0,'0'0'59'0,"0"0"-18"16,0 0-27 0,0 0-1-16,0 0 19 0,49-15-11 15,-17 8-15-15,6 1-4 16,-1 2-2-16,1 0 0 15,-4-1-4-15,-5 0-136 16,-8-4-215-16</inkml:trace>
  <inkml:trace contextRef="#ctx0" brushRef="#br0" timeOffset="166403.2411">21151 6183 335 0,'0'0'102'15,"6"-30"-82"-15,-6 17 4 0,0 0-3 16,-1 2 12-16,-4 1-7 16,-4 1-13-16,-1 4 13 0,-2 2-24 15,1 3-3 1,-3 0 2-16,0 4-2 15,0 8-1-15,0 8 0 16,1 3-1-16,0 6-3 16,2 4 4-16,2 5 2 15,1-1-2-15,0 2-1 0,0 0 3 16,0-6 0-16,0-1 3 16,-3-6-1-16,-1-3-1 15,-1-6 4-15,-3-5 1 16,0-3 0-16,1-4 4 15,2-3 14-15,3-2 5 0,5 0 3 16,4-5-8-16,2-2-17 16,12-6-5-16,2 5-3 15,3-2 0-15,3 5 0 16,0 5 0-16,-4 2-3 0,-3 14 4 16,-6 7-1-16,-6 10 0 15,-2 8 1-15,-2 7 1 16,-8 5 0-16,-3 2 1 15,1 0-2-15,4-8 3 16,5-7-2-16,3-9 0 16,0-8 0-16,8-10 0 0,4-3 0 0,1-5 0 15,2-3 1 1,2-2 1-16,2 0-2 0,-1-5-1 16,0-5-1-1,-4-3-44-15,-1-2-101 16,-2-6-142-16</inkml:trace>
  <inkml:trace contextRef="#ctx0" brushRef="#br0" timeOffset="166789.7684">21288 6479 489 0,'0'0'57'0,"0"0"-22"0,0 0-7 16,32-31 13 0,-17 26 4-16,1 1-14 15,1 4-14-15,2 0-5 16,-2 0-7-16,-1 6 0 16,-3 3-6-16,-4 6 0 0,-4 3 1 15,-5 5-1 1,0 0 1-16,-10-3-1 0,-2-1 1 15,-3-6 0-15,-3-3 0 16,1-6 1-16,-3-4 0 16,-2 0 2-16,2-8-2 15,1-3 2-15,3-3-1 0,5-1 0 16,3-1-2-16,5 1 1 16,3 2-2-16,5 3 0 15,9 2-3-15,6 1-14 16,3 1-92-16,3 2-117 15</inkml:trace>
  <inkml:trace contextRef="#ctx0" brushRef="#br0" timeOffset="167014.9681">21668 6634 524 0,'0'0'2'16,"0"0"9"-16,0 0-2 15,2 39 6-15,-7-25 12 0,-5 3-3 16,-1-1-16-16,-6 1-4 16,0-1-4-16,-1-1 3 15,-3-4-2-15,3-2 0 16,0-3-1-16,4-4 0 16,-1-2-25-16,6 0-107 15,3-10-293-15</inkml:trace>
  <inkml:trace contextRef="#ctx0" brushRef="#br0" timeOffset="167290.8652">21878 6384 660 0,'0'0'13'15,"0"0"2"-15,0 0 18 0,0 0-2 16,0 0-12-16,0 0-17 16,0 0-1-16,16 32 0 15,-7-11-1-15,0 6-1 16,-5 2 2-16,-1 3-1 16,-3 0-3-16,0-1 1 15,0-3-23-15,-3-3-30 16,0-6-51-16,3-7-42 0,0-7-226 15</inkml:trace>
  <inkml:trace contextRef="#ctx0" brushRef="#br0" timeOffset="167518.1792">22170 6632 558 0,'0'0'36'16,"0"0"-24"-1,0 0 0-15,0 0-12 0,0 0 6 16,0 0 7-16,0 32-8 0,-2-13-5 16,-5 2 2-1,-2 2 0-15,-2 0 0 16,0-3-2-16,0-4-15 16,0-2-44-16,1-8 7 15,-2-4-21-15,1-2-131 16</inkml:trace>
  <inkml:trace contextRef="#ctx0" brushRef="#br0" timeOffset="167815.8988">22316 6425 513 0,'0'0'6'0,"0"0"-7"15,0 0 16-15,30-7 24 0,-25 10-4 16,0 7-21-16,-5 3-10 16,0 4-1-16,0 4 0 15,-6 4-1-15,-3 1-1 16,4-1-1-16,0-5 2 16,4-2-2-16,1-5 0 0,4-4 0 15,9-4 3-15,4-1 4 16,4-2 1-1,3 1-6-15,5-3-2 0,-2 0-2 16,0 0-85-16,-3 0-131 16</inkml:trace>
  <inkml:trace contextRef="#ctx0" brushRef="#br0" timeOffset="168027.5793">22640 6642 490 0,'0'0'9'16,"0"0"-12"-1,0 0 10-15,0 0 20 0,0 0 6 16,0 34-9-16,0-23-10 0,0 5-7 16,-7 0-2-16,-2 3-3 15,-4-1 1-15,-1 2-1 16,-2-2-1-16,-1-2 0 16,0-5-1-16,3-4-2 15,0-5-46-15,0-2-34 16,3-6-151-16</inkml:trace>
  <inkml:trace contextRef="#ctx0" brushRef="#br0" timeOffset="168492.1393">22844 6399 611 0,'0'0'1'16,"0"0"-2"-16,30-14 4 15,-18 14 16-15,0 0 2 16,-1 0-14-16,-1 3-6 16,-4 7-2-16,-2 0 1 15,-3 3-1-15,-1 1 1 16,0 0-2-16,-2-1 2 15,-1-3 0-15,-1 0 2 16,3-2-2-16,1-1 0 0,0 0 0 16,4 1-2-1,1 0 4-15,3 1-2 0,2 0 0 16,-1 2 0-16,0 1 0 16,0 1 1-16,-2 1-1 15,-1 1 0-15,-4 0 0 0,-2 1 0 16,0 0 0-16,0-4-1 15,-7 0 1-15,-4-4 1 16,-2-3-1-16,-1-2 4 0,-5-3-2 16,-1 0 0-1,-3 0-3-15,-2-3 0 16,5-4-38-16,0-3-51 0,4-3-58 16</inkml:trace>
  <inkml:trace contextRef="#ctx0" brushRef="#br0" timeOffset="169011.5418">23137 6208 585 0,'0'0'39'16,"0"0"-39"-16,0 0 3 0,35-25 9 0,-22 25 10 16,0 0-1-1,0 3-21-15,2 8 0 0,-2 2-2 16,-2 7 1 0,-1 3 1-16,-4 4-1 15,-4 5 1-15,-2 3 1 16,0 4 0-16,-3 1-2 15,3-4 1-15,0-3-32 16,3-5 21-16,7-7 11 0,2-6 0 16,0-4 1-16,-2-5 0 15,0-1 0-15,-5-1-1 16,-1-1 3-16,-2-2-2 16,0 1 2-16,-1 1-2 0,-1 3-2 15,3 3 1-15,-2 5-2 16,2 2 4-16,3 6-2 15,-1 4-2-15,0 3 4 0,0 5-2 16,-1 0 2-16,-3 2-1 16,-1-3 1-1,-2-1-1-15,-14-6 2 0,-9-4 2 16,-10-4-5-16,-8-3-17 16,-7-5-43-16,-5-6-42 0,-3-4-205 15</inkml:trace>
  <inkml:trace contextRef="#ctx0" brushRef="#br0" timeOffset="170909.6025">19360 7379 199 0,'0'0'5'0,"0"0"2"16,0 0 4 0,9-30 37-16,-6 21 9 0,-1 0-6 15,-2 1-11 1,0 1 2-16,-2-1-9 0,-5 3-12 16,-4 0-5-16,-4 4-9 15,0 1-1-15,-2 0-5 16,2 1 0-16,-2 7 4 15,3 2-3-15,4 3 1 0,1 3-1 16,2 2-4-16,4 5 6 16,2 4-6-16,1 3 2 15,0 5 1-15,1 3 0 16,1 6-1-16,1-1 2 16,-3 2-2-16,0-2 0 15,0-1 0-15,0-6 0 16,0-4 0-16,-5-5 1 15,-2-4 10-15,-3-6 22 0,-2-2-21 16,-3-4 0-16,-3-5-2 16,0-2-6-16,0-1-2 15,1-3-1-15,0 0-1 16,3-8 0-16,3-2-4 16,2-6-45-16,2-4-17 0,4-2-53 15,1-4-85-15</inkml:trace>
  <inkml:trace contextRef="#ctx0" brushRef="#br0" timeOffset="171069.7966">19066 7587 325 0,'0'0'77'16,"0"0"-35"-16,34-20-29 16,-8 14 18-16,2-1 15 15,10-1-6-15,4-1-12 0,6 1-7 16,-3 1-9-16,0 4-8 15,-6 3-4-15,-6 0-2 16,-9 1-56-16,-14 5-172 16</inkml:trace>
  <inkml:trace contextRef="#ctx0" brushRef="#br0" timeOffset="171298.7455">19468 7734 262 0,'0'0'237'0,"0"0"-236"15,30 14 1-15,-12-7 7 0,1 3 30 16,0 3-8 0,-2 1-13-16,-3 4-13 15,0 0-3-15,-4-2-1 16,-4-1-1-16,-4-3-10 0,-2-6-94 15,0-4-149-15</inkml:trace>
  <inkml:trace contextRef="#ctx0" brushRef="#br0" timeOffset="171545.9128">19584 7686 488 0,'0'0'79'0,"0"0"-67"0,0 0-5 16,0 0 1-16,0 0 0 16,-32 27 0-16,23-4-5 15,-3 5-3-15,-3 6 1 16,-2 6-1-16,-3-1 0 16,1 1 0-16,0-2 0 0,4-7-3 15,3-6-46-15,2-10-23 16,4-7-78-16</inkml:trace>
  <inkml:trace contextRef="#ctx0" brushRef="#br0" timeOffset="171843.9859">19819 7280 654 0,'0'0'3'16,"0"0"0"-1,0 0-1-15,0 0 18 0,0 0-1 16,0 0-19-16,-21 46 1 16,13-11-2-16,0 9 0 15,2 8-1-15,-2 5-1 16,4 3 3-16,1-2 1 15,3-4-1-15,0-4 0 16,8-12 0-16,6-9 0 16,5-11-5-16,1-9-67 0,1-9-54 15,-2-2-222-15</inkml:trace>
  <inkml:trace contextRef="#ctx0" brushRef="#br0" timeOffset="172149.4873">20006 7551 543 0,'0'0'28'16,"0"0"8"-1,0 0 3-15,0 0 2 0,28-26-18 16,-8 26-16-16,2 0-4 16,-2 1 0-16,0 9 0 15,-7 2-6-15,-3 3 3 16,-7 4-2-16,-3 2 0 15,-2-1-1-15,-8-1 2 16,-4-3-15-16,-5-6-4 16,-2-7 21-16,-1-2 1 0,1-2 1 15,1-9-3-15,1-3 3 16,3-3-3-16,6-1 1 16,4-3-1-16,6 1-2 15,0-3-39-15,6 1-86 16,10-3-105-16</inkml:trace>
  <inkml:trace contextRef="#ctx0" brushRef="#br0" timeOffset="172449.7533">20205 7319 443 0,'0'0'63'15,"0"0"-14"-15,0 0 3 16,0 0 12-16,0 0-25 0,37-14-20 15,-21 14-1-15,4 8-6 16,4 5-5 0,-2 3-4-16,1 6 0 0,-3 7-2 15,-6 8-3-15,-5 5 2 16,-4 10-1-16,-5 6 2 16,0 2-1-16,-9-1 0 15,-1-6 1-15,-3-7 0 0,-2-11-1 16,0-9 0-16,-5-8-1 15,1-6 2-15,3-5-32 16,2-6-44-16,7-1-52 16,6-13-125-16</inkml:trace>
  <inkml:trace contextRef="#ctx0" brushRef="#br0" timeOffset="172701.7297">20546 7524 495 0,'0'0'23'0,"0"0"18"16,0 0-10-16,0 0 6 16,37-6-2-16,-14 2-17 15,4 1-8-15,0 1-5 16,-2 1-5-16,-1 1 1 15,-5 0-2-15,-4 0-3 16,-7 0-100-16,-5 1-156 16</inkml:trace>
  <inkml:trace contextRef="#ctx0" brushRef="#br0" timeOffset="172891.9094">20572 7660 521 0,'0'0'8'0,"41"-5"4"0,-14 0 30 15,9 0-5-15,3 0-17 16,-3 1-13 0,0 3-8-16,-2-1-2 0,-4 0-109 15,-4-2-327-15</inkml:trace>
  <inkml:trace contextRef="#ctx0" brushRef="#br0" timeOffset="180223.7929">21204 7328 231 0,'-2'-12'50'16,"1"4"7"-16,-1 3-5 16,2 0 1-16,-2 5-4 0,1 0-19 15,0 0-13 1,1 8-17-16,-1 7-2 0,0 8 3 16,0 7-1-1,-2 7 0-15,0 8-2 0,-1 4 2 16,0 7 0-16,-3-2 0 15,2-1 0-15,0-9 0 16,3-8 0-16,2-10-2 0,0-10-6 16,0-8-18-1,0-8-67-15,-2 0-95 16</inkml:trace>
  <inkml:trace contextRef="#ctx0" brushRef="#br0" timeOffset="180549.7445">21057 7384 399 0,'0'0'46'0,"-2"-48"-17"0,4 25-1 16,10 0 3-1,11 5 0-15,7 1-1 0,8 1-15 16,5 5 3-1,3 3-3-15,-2 7 3 0,-6 1-12 16,-7 6 1-16,-9 9-6 16,-11 5 0-16,-11 5-2 15,-8 5 1-15,-17 2 3 16,-5 0-4-16,-7-1 7 16,-1-4-8-16,2-7 6 0,4-5 2 15,7-5-6-15,8-2-2 16,9-2 3-16,8-1-40 0,0-2-82 15,13-3-117-15</inkml:trace>
  <inkml:trace contextRef="#ctx0" brushRef="#br0" timeOffset="180900.0649">21337 7616 528 0,'0'0'63'15,"0"0"-31"-15,0 0 8 16,0 0-9-16,0 0-14 16,0 0-7-16,43 1-5 15,-25 4-3-15,1 5-1 16,-3 6 0-16,-3 1-1 16,-5 4 0-16,-2-1 0 0,-4-2 0 15,-2-2 1-15,0-7 0 16,-3-4 0-16,-6-5 2 15,0 0 3-15,-1-7 0 16,0-6 20-16,1-1-8 0,2-7-5 16,2 0-5-16,4-4-3 15,1-1-3-15,2-1-2 16,8 1-1-16,3 1-2 16,3 0-38-16,1 0-70 0,1-1-88 15,-1 0-229-15</inkml:trace>
  <inkml:trace contextRef="#ctx0" brushRef="#br0" timeOffset="181179.7025">21729 7189 462 0,'0'0'57'16,"0"0"-1"-16,1-28-2 0,-1 22-3 15,0 2 2 1,0 1-21-16,-3 3-19 0,-1 3-13 15,-2 10-2 1,-2 8 0-16,-2 6 1 0,-2 13 1 16,-3 6 0-16,1 9 1 15,1 4-1 1,1 1-1-16,4-2 2 0,6-6-2 16,2-6 2-16,7-9-2 0,7-8 2 15,2-7-2-15,2-7 1 16,0-6-11-16,-1-5-77 15,-2-4-72-15,-3-3-207 0</inkml:trace>
  <inkml:trace contextRef="#ctx0" brushRef="#br0" timeOffset="181406.1239">21915 7445 596 0,'0'0'19'0,"0"0"22"16,0 0-17-16,0 0 12 16,0 0-11-16,0 0-21 0,0 0-4 15,0 0 0 1,26 43 1-16,-16-22-2 16,-2 2 1-16,-1-1-1 0,-3-1-32 15,-4-2-53-15,0-6-27 16,-6-2-116-16</inkml:trace>
  <inkml:trace contextRef="#ctx0" brushRef="#br0" timeOffset="181634.199">21796 7450 533 0,'0'0'43'15,"0"0"-3"-15,17-36-15 0,4 22 15 16,9 3-11 0,8-4-15-16,4 5-8 15,6 1-3-15,0 3-2 0,0 2-1 16,-6 4-2-16,-5 0-37 16,-7 0-128-16,-4 0-213 15</inkml:trace>
  <inkml:trace contextRef="#ctx0" brushRef="#br0" timeOffset="181853.6987">22371 7422 520 0,'0'0'8'16,"0"0"5"0,0 0 7-16,0 0 37 0,0 0-11 15,0 0-33 1,-7 39-8-16,9-22-3 0,0 3-1 15,-2 0-1-15,2 0 0 16,-2-1 0-16,0-2-1 16,0-4 0-16,0-1-6 15,-4-4-66-15,-1-2-37 0,0-6-127 16</inkml:trace>
  <inkml:trace contextRef="#ctx0" brushRef="#br0" timeOffset="182087.9793">22195 7438 495 0,'0'0'42'16,"0"0"5"-16,12-28-12 16,7 20 11-16,5 0-18 15,7-2-16-15,5 4-6 16,5 0-4-16,3 1-2 0,-2 2 1 15,-2 2-2-15,-2 1-1 16,-5 0-51 0,-6 0-92-16,-4 0-144 15</inkml:trace>
  <inkml:trace contextRef="#ctx0" brushRef="#br0" timeOffset="182324.0081">22711 7353 481 0,'0'0'22'0,"0"0"11"0,0 0-7 16,0 0-3-16,0 0 14 16,0 0-7-16,-9 29-20 15,9-14-4-15,3 3-3 16,0 5-3-16,-2 0 0 16,-1 2 1-16,0-2-1 0,0-1 1 15,0-4-2-15,-3-1 2 16,-1-6-1-16,0-1-1 15,-1-3-10-15,-1-4-74 16,-1-3-10-16,-2 0-115 16</inkml:trace>
  <inkml:trace contextRef="#ctx0" brushRef="#br0" timeOffset="182557.1992">22465 7355 460 0,'0'0'46'15,"37"-18"-41"-15,-11 10 15 16,8 0 25-16,4 2-1 16,3-2-9-16,-1 4-19 15,-1-1-10-15,-2 0-3 16,-4 2-4-16,-9 1 1 15,-5-2-4-15,-8-4-114 16,-6-1-124-16</inkml:trace>
  <inkml:trace contextRef="#ctx0" brushRef="#br0" timeOffset="182835.8429">22730 7139 514 0,'0'0'2'0,"32"7"-1"16,-7 0 15-16,8 4 32 16,0 4-11-16,1 5-14 15,0 6-2-15,-5 6-4 16,-6 9 0-16,-8 8-3 16,-10 8-10-16,-5 7-3 0,-12 4 2 15,-6-2-1 1,-3-8-1-16,-2-7 1 15,2-13 1-15,1-10-3 16,2-13 1-16,0-4-2 16,2-9-60-16,3-2-81 0,6-6-212 15</inkml:trace>
  <inkml:trace contextRef="#ctx0" brushRef="#br0" timeOffset="183050.9152">23095 7450 545 0,'0'0'16'15,"28"-17"1"-15,-10 9 11 0,4 3 18 16,4-2-24 0,1 4-12-16,-1-1-9 15,-4 3-1-15,-5 1-2 16,-8 0-14-16,-9 0-135 15,-5 4-177-15</inkml:trace>
  <inkml:trace contextRef="#ctx0" brushRef="#br0" timeOffset="183207.0035">23130 7520 457 0,'0'0'20'0,"29"-1"-6"0,-11-7 23 16,5 2 5-16,2 0-14 15,0-1-17-15,-3 0-11 16,1-2-1-16,-4-1-28 16,-3-6-182-16</inkml:trace>
  <inkml:trace contextRef="#ctx0" brushRef="#br0" timeOffset="183437.5743">23437 7260 411 0,'0'0'137'0,"0"0"-133"16,0 0-1-16,0 0 8 16,0 0 20-16,0 0 8 15,0 0-13-15,24 40-9 16,-14-19-3-16,0 5-9 16,-7 4-3-16,-2-2-1 0,-1 2 0 15,0-4 1-15,-2-1-1 16,-2-7-13-16,0-4-81 15,3-7-62-15,1-3-227 16</inkml:trace>
  <inkml:trace contextRef="#ctx0" brushRef="#br0" timeOffset="183688.1033">23777 7289 609 0,'0'0'1'0,"0"0"16"16,0 0 13-16,0 0-1 16,-28 8-14-16,14 11-8 15,-5 7-1-15,-5 9-3 16,-1 5-1-16,-4 8-2 16,0 5 1-16,-2 3-1 15,4-2 0-15,5-4 1 16,2-4-1-16,7-9 1 15,4-8-3-15,5-11-76 0,2-7-73 16,2-8-191 0</inkml:trace>
  <inkml:trace contextRef="#ctx0" brushRef="#br0" timeOffset="184135.3515">23806 7556 562 0,'0'0'3'0,"0"0"21"0,0 0 9 16,0 0 1-1,0 0-17-15,0 0-18 16,0 0-2-16,0 0 2 0,5 38 1 16,5-18 0-16,-1 2 0 15,1 1 1-15,0-1-1 16,-5 0-1-16,-3-1 1 15,-2-2 0-15,-4-1 1 16,-10-2 0-16,-2-3 1 0,-4-1-1 16,0-4 1-16,0-3 0 15,3-2-1-15,2-3 1 16,4-1-1-16,5-8 1 16,4 0-2-16,2-2-2 15,5-2 0-15,8-1 0 16,3-2 1-16,4 0-1 0,3-3 0 15,1-3 1-15,2-1 1 16,-2-1 0-16,-3-1 2 16,-5 2-3-16,-5 2 3 15,-5 1-1-15,-6 4 2 0,-1 3 0 16,-10 1-2-16,-8 4-3 0,-6 4-1 16,-6 0-4-1,-1 2-114-15</inkml:trace>
  <inkml:trace contextRef="#ctx0" brushRef="#br0" timeOffset="185179.9062">19130 8252 186 0,'0'0'108'16,"0"0"-25"-1,1-41-13-15,-1 25-9 0,-3 1-11 16,-5 2-14 0,-3 3-21-16,-2 1 11 0,-5 3-14 15,1 4-9 1,1 2 2-16,-1 5-5 0,4 11 2 15,4 5 1-15,2 7-5 16,5 6-2-16,1 5 2 16,1 8 0-16,0 3 0 15,0 5 1-15,3 2 0 16,-3 3-2-16,1-3 4 16,-1-5-1-16,0-8 0 0,-2-7 4 15,-7-6-4-15,-4-8 0 16,-2-7 0-16,-5-4 6 15,-1-5-5-15,-4-6-41 0,1-1-78 16,0-13-112-16</inkml:trace>
  <inkml:trace contextRef="#ctx0" brushRef="#br0" timeOffset="185377.9681">18764 8565 539 0,'0'0'14'15,"39"-19"-13"-15,-8 9 7 0,7-3 45 16,6-1-4-16,1 0-23 16,2 3-9-16,-3 3-6 15,-4 4-9 1,-5 4-3-16,-6 0-5 0,-12 1-103 16,-7 5-151-16</inkml:trace>
  <inkml:trace contextRef="#ctx0" brushRef="#br0" timeOffset="185595.8141">19195 8659 437 0,'0'0'1'0,"31"15"8"0,-10-5 30 15,2 1 7-15,1 3-14 16,-4 2-9-16,0 3-11 15,-5 0-10-15,-3 1-1 16,-4-3 0-16,-6-3-5 16,-2-6-70-16,-3-4-60 15,-7-4-175-15</inkml:trace>
  <inkml:trace contextRef="#ctx0" brushRef="#br0" timeOffset="185836.3533">19332 8605 518 0,'0'0'15'16,"0"0"10"-1,0 0-22-15,0 0-2 0,0 0 7 16,0 0-1-16,-8 37-5 16,1-13-1-16,-1 5-1 15,-4 6 1-15,-3 2 0 16,-2-2 0-16,2-1 0 15,-1-5-1-15,3-6 0 16,3-8-1-16,4-6-37 16,3-8-55-16,3-1-95 15</inkml:trace>
  <inkml:trace contextRef="#ctx0" brushRef="#br0" timeOffset="186169.0427">19551 8213 548 0,'0'0'15'16,"0"0"-10"-16,5-33 15 0,-3 30 22 15,-2 3-3 1,0 3-34-16,-7 13-6 15,0 6 0-15,0 9 2 16,-2 6-2-16,2 8 0 16,2 5-1-16,0 3-5 15,3-1 7-15,2-1-2 0,0-5 4 16,4-7-3-16,6-7 3 16,2-9-3-16,4-8 2 15,1-5-1-15,1-7 1 16,1-3-13-16,-2-7-117 0,-3-9-216 15</inkml:trace>
  <inkml:trace contextRef="#ctx0" brushRef="#br0" timeOffset="186401.3182">19730 8392 519 0,'0'0'17'0,"0"0"6"15,0 0 9 1,0 0 5-16,0 0-19 0,-19 31-6 16,22-13-2-16,3 3-3 15,0 4-5-15,-1 1-1 16,1-2 0-16,-3-3-1 16,3-4 1-16,-5-2-2 15,-1-7-42-15,0-5-78 0,0-3-186 16</inkml:trace>
  <inkml:trace contextRef="#ctx0" brushRef="#br0" timeOffset="186686.5973">19778 8297 523 0,'0'0'28'0,"0"0"-18"15,30-3-2-15,-8 9 32 0,6 6-8 16,2 3-17 0,1 8-9-16,-3 5 0 15,-1 8-2-15,-10 6-3 16,-9 5-1-16,-8 1 0 16,0 1 1-16,-10-5 1 0,-4-7-1 15,2-6 0-15,-2-10 0 16,3-5 0-16,3-8-5 15,1-7-88-15,1-1-49 16,5-10-255-16</inkml:trace>
  <inkml:trace contextRef="#ctx0" brushRef="#br0" timeOffset="186886.2014">20144 8466 498 0,'0'0'9'16,"34"-15"-7"0,-12 10 10-16,4 2 17 0,1-1-14 15,-2 4-13 1,-4 0-2-16,-6 0-2 16,-9 0-104-16,-6 0-287 0</inkml:trace>
  <inkml:trace contextRef="#ctx0" brushRef="#br0" timeOffset="187049.4361">20138 8598 478 0,'0'0'10'16,"35"-2"-3"-16,-9-1 11 15,6-1 9-15,4 0-1 16,-1 4-18-16,-3-2-7 0,-5-2-5 15,-3-3-221-15</inkml:trace>
  <inkml:trace contextRef="#ctx0" brushRef="#br0" timeOffset="187555.5251">20720 8261 573 0,'0'0'13'16,"0"0"11"-16,0 0-20 16,0 0-7-16,0 0 7 15,0 0-4-15,0 38 6 16,0-12-10-16,0 6 8 16,0 3-8-16,0 4 7 15,0 0-6-15,-1-2 4 16,-3-4-25-16,-2-5-99 0,-1-11-22 15,0-6-105-15</inkml:trace>
  <inkml:trace contextRef="#ctx0" brushRef="#br0" timeOffset="187833.8664">20654 8304 486 0,'0'0'31'16,"1"-35"1"-16,12 19-7 0,6-1 7 16,9 4 2-1,4 1-12-15,1 4-9 16,0 8-1-16,-4 0-6 16,-7 3-4-16,-8 8-3 0,-11 6 0 15,-3 3-3 1,-17 1 5-16,-3 3 0 0,-4-3 1 15,3-1 0-15,-1-2-3 16,8-3 0-16,6-5-43 16,5-3-57-16,3-4-115 15</inkml:trace>
  <inkml:trace contextRef="#ctx0" brushRef="#br0" timeOffset="188147.3121">20925 8457 530 0,'0'0'61'0,"0"0"-20"16,0 0-2-16,0 0-17 15,0 0 5-15,0 0-13 16,39 15-11-16,-26-6-3 16,-1 2-1-16,-2 3-1 15,-3 0 1-15,-3 1 0 0,-2-2 1 16,-2-3 0-16,0-3 2 15,0-7-1-15,-3 0 7 16,-1-2-2-16,-1-8 4 16,0-3 28-16,3-4-20 15,2-4-6-15,0-1-6 0,3-1-5 16,7 0-1-16,3 2 0 16,1 0-3-16,2 2-47 15,-1-1-69-15,-1 1-132 16</inkml:trace>
  <inkml:trace contextRef="#ctx0" brushRef="#br0" timeOffset="188455.4098">21378 8066 514 0,'0'0'45'0,"0"0"12"0,0 0-4 15,-1-30-3-15,-5 29-15 16,-2 2-22 0,-1 3-12-16,-1 11-2 0,-2 8 0 15,0 6 0-15,-2 11 0 16,0 3 1-16,-1 8 1 16,1 4-1-16,2 2 0 15,2 0-1-15,6-4 1 16,4-3-2-16,8-6 2 15,11-7-1-15,5-8-1 0,4-8 2 16,0-9-9-16,-4-9-124 16,-5-3-246-16</inkml:trace>
  <inkml:trace contextRef="#ctx0" brushRef="#br0" timeOffset="190139.5893">21474 8269 258 0,'1'-8'116'16,"-1"3"-33"-16,0 0-33 16,0 5 1-16,0-1 3 0,0 1-9 15,0 0-31 1,0 1-12-16,3 6-8 0,0 4 5 15,1 2 0-15,0 4 3 0,0 3-2 16,0 1 0-16,0-1-1 16,-3 3 1-16,1-2-1 15,-1-2 2-15,-1-3-2 16,0-4 1-16,0-4-3 0,1-3-62 16,1-5-52-1,1 0-123-15</inkml:trace>
  <inkml:trace contextRef="#ctx0" brushRef="#br0" timeOffset="190376.0252">21657 8255 460 0,'0'0'55'0,"0"0"-25"0,0 0-2 15,0 0 12-15,0 0 10 16,0 0-36-16,0 0-15 15,0 0 0-15,17 29 3 16,-8-11-4-16,-1 3 3 0,0 1-2 16,0 1-1-1,-3 0 1-15,-1 0-1 16,-4-2-1-16,0-2-45 0,-5-6-63 16,-6-4-81-16</inkml:trace>
  <inkml:trace contextRef="#ctx0" brushRef="#br0" timeOffset="190551.7108">21557 8377 468 0,'0'0'6'16,"0"0"-9"-16,36-15 5 15,-10 10 1-15,9-3 2 16,0 1-4-16,3-1-2 15,-1-1-58-15,-3 0-208 16</inkml:trace>
  <inkml:trace contextRef="#ctx0" brushRef="#br0" timeOffset="190759.2655">21964 8239 435 0,'0'0'53'0,"0"0"-11"0,0 0-11 16,0 0 6-1,0 0-22-15,0 0-13 0,0 0-1 16,0 26 0-16,6-12 0 16,2 1-2-16,-2 3 1 15,-2 0 1-15,0-3-2 16,-1 0-1-16,-3 0-3 0,0-4-77 16,-4-4-49-16,-5-3-176 15</inkml:trace>
  <inkml:trace contextRef="#ctx0" brushRef="#br0" timeOffset="190984.9759">21860 8253 462 0,'0'0'20'16,"0"0"-7"-16,0 0-6 15,38-25 30-15,-11 18 7 16,6 0-19-16,4 0-18 16,-1 3-5-16,1-1-1 15,-5 4-2-15,-2 1-1 16,-8 0-84-16,0-1-149 16</inkml:trace>
  <inkml:trace contextRef="#ctx0" brushRef="#br0" timeOffset="191207.7343">22353 8197 453 0,'0'0'42'0,"0"0"-5"0,0 0-23 15,0 0 20 1,0 0-12-16,0 0-16 16,3 34-2-16,-2-17-3 15,3 0 0-15,1 2-1 16,-3-1 0-16,1 2 1 0,-1-4-2 15,1-1-1-15,-3-3 0 16,0-4-28-16,0-2-39 16,-5-4-52-16,2-2-92 15</inkml:trace>
  <inkml:trace contextRef="#ctx0" brushRef="#br0" timeOffset="191435.1024">22206 8216 435 0,'0'0'9'16,"0"0"-8"-16,48-19 16 0,-24 12 32 16,4 0-12-16,4-1-8 15,1 0-15-15,-2 4-3 16,0 1-7-16,-4 0-3 15,-5 3-3 1,-4 0-62-16,-6 0-169 0</inkml:trace>
  <inkml:trace contextRef="#ctx0" brushRef="#br0" timeOffset="191892.9609">22630 8374 431 0,'0'0'31'0,"0"0"-23"16,0 0 11-16,0 0 38 15,0 0-7-15,0 0-30 16,0 0-5-16,18 35-10 16,-18-19 0-16,-7 3-4 15,-9 5 1-15,-5 0 0 16,-5 1-1-16,-4-3-6 0,2-3-54 16,1-6-37-16,4-4-36 15,3-8-183-15</inkml:trace>
  <inkml:trace contextRef="#ctx0" brushRef="#br0" timeOffset="193509.9119">22947 8279 451 0,'0'0'20'15,"0"0"7"-15,0 0-3 0,0 0 13 16,0 0-13-1,0 0-22-15,0 0-2 0,0 0 1 16,0 0 0-16,10 43-2 0,-8-25 1 16,-1 0-4-1,-1 2 1-15,0-3 3 0,0-1-1 16,0-2 2-16,-3-4-2 16,0-1-44-16,-2-4-57 15,1-3-84-15</inkml:trace>
  <inkml:trace contextRef="#ctx0" brushRef="#br0" timeOffset="193752.073">22862 8309 417 0,'0'0'26'0,"0"0"-6"16,0 0 10-16,0 0 18 0,0 0-6 15,0 0-24-15,34-32-7 16,-4 23 2-16,5-2-5 16,2 2-4-16,-1 1 0 15,0 3-5-15,-5 1 1 16,-5 2-16-16,-6-1-133 0,-4 1-148 16</inkml:trace>
  <inkml:trace contextRef="#ctx0" brushRef="#br0" timeOffset="193957.0371">23251 8226 472 0,'0'0'11'15,"0"0"-11"-15,0 0 1 16,0 0 6-16,-1 27 6 16,1-15-1-16,0 1-7 15,0 3-4-15,0 2-1 16,0 3 1-16,0-1-1 0,0 0 0 15,0-2 0-15,0-1 1 16,-2-4-2-16,1-5-13 16,-1-4-93-16,2-4-95 15</inkml:trace>
  <inkml:trace contextRef="#ctx0" brushRef="#br0" timeOffset="194186.3059">23374 8244 516 0,'0'0'28'16,"0"0"-3"-16,0 0 16 15,0 0 20-15,0 0-30 16,0 0-20-16,0 0-14 16,0 0 4-16,17 17-2 15,-9-3 1-15,-5 4-2 16,-3 3 1-16,0 0-3 0,-3 1 3 15,-7-1-74-15,-4-1-54 16,-2-5-145-16</inkml:trace>
  <inkml:trace contextRef="#ctx0" brushRef="#br0" timeOffset="194369.6745">23261 8345 454 0,'0'0'8'0,"36"-20"-1"16,-9 12 1-16,8 0 7 16,5 1-12-16,-3 1-3 15,1 1 0-15,-3 0 0 16,-4 0-154-16</inkml:trace>
  <inkml:trace contextRef="#ctx0" brushRef="#br0" timeOffset="194545.6839">23655 8236 377 0,'0'0'71'16,"0"0"-43"-16,0 0-15 0,0 0 5 16,0 0-2-1,0 0-7-15,0 0-4 0,6 35-3 16,0-20-1 0,0 1-1-16,0 2 0 0,-2-1 0 15,-3 0 0 1,-1-1-10-16,0-4-149 15,-6-3-151-15</inkml:trace>
  <inkml:trace contextRef="#ctx0" brushRef="#br0" timeOffset="194753.2398">23528 8264 504 0,'0'0'20'0,"0"0"-7"16,30-32 4-16,-7 24 27 16,7 0-17-16,2 3-22 15,2 1-4-15,-2 3-1 16,-2 1 0-16,-7 0-63 16,-7 0-111-16</inkml:trace>
  <inkml:trace contextRef="#ctx0" brushRef="#br0" timeOffset="194976.9658">23849 8446 325 0,'0'0'25'15,"6"31"5"-15,-6-11-12 16,0 3-8-16,-6 2-3 15,-6-2-4-15,-2-1 2 16,-2-6-4-16,0-1 5 0,-1-7-5 16,3-5 6-1,1-2-2-15,5-2-135 0,-1-9-182 16</inkml:trace>
  <inkml:trace contextRef="#ctx0" brushRef="#br0" timeOffset="195229.5851">24040 8325 561 0,'0'0'23'0,"0"0"14"16,0 0 2-1,0 0 1-15,0 0-26 16,0 0-18-16,0 0 4 15,35 15-1-15,-25 2-2 16,-3 2 3-16,-3 0-3 0,-2 0 1 16,-2 0-3-16,0-3-64 15,-6-3-39-15,-3-5-56 16,-1-6-153-16</inkml:trace>
  <inkml:trace contextRef="#ctx0" brushRef="#br0" timeOffset="195424.2233">23955 8309 483 0,'0'0'2'0,"0"0"-1"16,49-13 6-1,-21 9 12-15,5 1-14 16,4 2-5-16,-2-1 0 15,-1-1-1-15,-2-1-227 0</inkml:trace>
  <inkml:trace contextRef="#ctx0" brushRef="#br0" timeOffset="195624.0871">24364 8274 487 0,'0'0'1'0,"0"0"-3"16,0 0 6-16,0 0 13 15,12 30 4-15,-3-19-5 0,-2 4-7 16,1 0-7 0,0 3 0-16,-3-1-2 0,-1 0-2 15,-3-3 2-15,-1-1-2 16,-2-4-35-16,-8-6-35 16,-2-3-107-16</inkml:trace>
  <inkml:trace contextRef="#ctx0" brushRef="#br0" timeOffset="195834.9909">24232 8274 500 0,'0'0'23'0,"0"0"-14"0,0 0-1 15,48-24 13 1,-19 20-4-16,5 0-10 15,4 3-6-15,0-1 0 0,0 2-2 16,-4-1 2 0,-6-1-31-16,-5 0-144 0</inkml:trace>
  <inkml:trace contextRef="#ctx0" brushRef="#br0" timeOffset="196029.8933">24595 8194 444 0,'0'0'12'0,"0"0"-16"0,0 0 7 16,0 0 6-16,0 0 3 16,3 40 5-16,2-25-2 15,0 3-7-15,-4 3-4 16,-1 2-3-16,0 1-1 16,0-1 0-16,-4-3 0 15,-2-2-9-15,2-9-138 16,1-3-64-16</inkml:trace>
  <inkml:trace contextRef="#ctx0" brushRef="#br0" timeOffset="196269.6154">24700 8248 488 0,'0'0'26'0,"0"0"-6"16,0 0 20-16,0 0 2 15,0 0-33-15,0 0-14 0,0 0 7 16,0 0 0 0,36 34-1-16,-22-14-1 15,-6 1 0-15,-2 2-1 0,-5 2-2 16,-1-3-2-16,-7-2-67 16,-6-5-53-16,-2-7-127 15</inkml:trace>
  <inkml:trace contextRef="#ctx0" brushRef="#br0" timeOffset="196423.9907">24596 8337 422 0,'0'0'44'0,"0"0"-43"0,38-30 4 16,-20 22-3-1,4 3 4-15,2-2-5 0,1 1-1 16,-2-1-1-16,-2-2-100 15,0-4-278-15</inkml:trace>
  <inkml:trace contextRef="#ctx0" brushRef="#br0" timeOffset="196675.9099">24814 8102 434 0,'0'0'53'0,"0"0"-59"15,0 0 6-15,40 11 2 0,-12 3 10 16,6 3 6 0,4 4-10-16,-2 4-1 0,-6 6 8 15,-6 3 3 1,-11 4-3-16,-13 6-9 0,-11 7 0 16,-23 2-6-16,-14-2-1 15,-13-5 3-15,-7-6-6 16,-6-12-111-16,-1-13-355 15</inkml:trace>
  <inkml:trace contextRef="#ctx0" brushRef="#br0" timeOffset="197322.869">20687 9077 500 0,'0'0'42'0,"0"0"-30"16,0 0-14 0,32-14 11-16,-4 5 27 0,5-1-15 15,6 4-12-15,0-2-2 16,-2 4-5-16,-6 4-1 0,-6 0-2 15,-11 1-90 1,-11 4-150-16</inkml:trace>
  <inkml:trace contextRef="#ctx0" brushRef="#br0" timeOffset="197482.6311">20754 9179 510 0,'0'0'0'0,"37"-10"1"16,-5-1-2-16,6-1 4 16,7 0 5-16,-1-1-3 15,-1 1-3-15,-6 0-12 16,-4-2-287-16</inkml:trace>
  <inkml:trace contextRef="#ctx0" brushRef="#br0" timeOffset="197916.994">21290 8931 414 0,'0'0'139'0,"0"0"-100"16,0 0-20-16,30-25 6 15,-13 22 10-15,1 3-21 16,-1 0-12-16,-4 2-3 0,-3 6 0 15,-6 2-1-15,-4 3-1 16,0 0 1-16,-8-1 0 16,-1 1 0-16,1-3-4 15,0-3 7-15,4-1-1 16,3-2 0-16,1-1-2 16,1-1 1-16,6 1 0 0,3 1 1 15,2 0 0-15,1 0 0 16,-1 1 1-16,-1 1-2 15,-2 3 1-15,-4-1 0 16,-2 2-3-16,-3 0 1 0,0-2-5 16,-10 0 1-16,-4-1-1 15,-3-3 8-15,-2 0-1 16,-3-1 0-16,-1-1 1 16,0 0-3-16,0-2 3 15,4 0-1-15,2 0-3 16,7 0-50-16,6-2-17 0,4-7-160 15</inkml:trace>
  <inkml:trace contextRef="#ctx0" brushRef="#br0" timeOffset="198183.679">21713 8869 163 0,'0'0'432'0,"0"0"-418"0,0 0-1 0,0 0 8 16,0 0 12 0,0 0-22-16,-12 29-12 15,-1-10 0-15,0 8 0 16,-5 5 2-16,-2 5-3 16,-1 4 3-16,-2 1-1 0,3-2 0 15,-2-3 0 1,6-6 1-16,3-5-2 0,4-8-44 15,8-6-101-15,1-7-173 16</inkml:trace>
  <inkml:trace contextRef="#ctx0" brushRef="#br0" timeOffset="198634.4466">21806 9083 515 0,'0'0'56'0,"0"0"-53"16,0 0 4-16,-28-13 11 16,24 13-1-16,4 5-15 15,0 5-3-15,4 0 0 16,6 3-1-16,1 0 2 16,1 2-1-16,1 2 1 0,0 1 0 15,-5 0 0-15,-2 2 1 16,-3 1-2-1,-3 0 2-15,-3-2-2 0,-8-3 2 16,-3-1 0-16,-3-5 0 16,-1-2-1-16,-1-5 2 0,3-2-2 15,1-1 1-15,5-2 0 16,6-8-1-16,4-1-1 16,1-5-5-16,11-1 3 15,5-2 0-15,4-2 2 16,1 2-6-16,3-2 0 0,-3 3 15 15,-2 0-8-15,-4 2 0 16,-5 2 1-16,-6 1 1 16,-5 3 0-16,0-1 0 15,-7 4 1-15,-8 1-2 16,1 1 0-16,-3 3-1 0,1 2 0 16,-4 0-3-16,0-3-157 15</inkml:trace>
  <inkml:trace contextRef="#ctx0" brushRef="#br0" timeOffset="199599.6588">19183 9602 425 0,'0'0'13'15,"0"0"11"-15,-25-31-2 16,14 29 15-16,-3 2-10 15,-1 5-12-15,-2 10-7 16,1 8-5-16,3 5-3 16,5 5-4-16,5 4-1 15,3 5 1-15,4 4 0 16,6 2 2-16,0 4 2 0,-1 0 3 16,-2 1 1-16,-1-1 0 15,-5-6-2-15,-1-7 0 16,0-6-1-16,-5-8 1 15,-2-7-2-15,-7-4 1 0,0-8 0 0,0-1 2 16,-3-5-4 0,2 0-48-16,0-7-103 0,2-10-202 15</inkml:trace>
  <inkml:trace contextRef="#ctx0" brushRef="#br0" timeOffset="199785.0032">18885 9929 535 0,'0'0'13'0,"0"0"4"0,17-30-14 16,8 20 4-16,9-1 29 15,8-1-12-15,6 0-8 16,4 1-9-16,-2 4-5 16,-4 4-2-16,-4 3-3 15,-8 0-68-15,-6 1-122 16</inkml:trace>
  <inkml:trace contextRef="#ctx0" brushRef="#br0" timeOffset="199976.9018">19414 9939 493 0,'0'0'-5'0,"0"0"-1"16,28 23 4-16,-12-10 5 15,4-1 1-15,-2 4-1 0,-1 1 0 16,0 0-1 0,-3 1-1-16,-4-2 1 0,-3-1-2 15,-6-4-27-15,-1-6-147 16</inkml:trace>
  <inkml:trace contextRef="#ctx0" brushRef="#br0" timeOffset="200234.3867">19483 9876 495 0,'0'0'11'16,"0"0"-13"-16,0 0 1 0,0 0 2 16,-1 32 3-1,1-9-3-15,-4 5 1 16,-6 6-2-16,-5 4-1 15,-2 6 3-15,-3 0-1 16,0-3 0-16,1-5-1 16,3-4 0-16,3-9 1 0,4-6-2 15,4-9-67-15,-1-5-72 16,4-3-138-16</inkml:trace>
  <inkml:trace contextRef="#ctx0" brushRef="#br0" timeOffset="200511.257">19676 9533 601 0,'0'0'4'15,"0"0"-4"-15,0 0 7 16,0 0 15-16,0 0-7 15,0 0-23-15,-27 43 14 16,15-4-13-16,1 9 11 0,1 8-7 16,0 4 6-16,4-1-6 15,2-3 6-15,4-6-6 16,0-7 6-16,0-10-5 16,8-10-53-16,1-11-76 15,1-9-153-15</inkml:trace>
  <inkml:trace contextRef="#ctx0" brushRef="#br0" timeOffset="200821.7858">19872 9696 597 0,'0'0'10'0,"0"0"-4"0,0 0-2 16,0 0 29-1,0 0-4-15,0 0-24 16,28-7-5-16,-26 21-2 0,-2 2 1 16,-6 6 2-16,-7 3-1 15,1 1 0-15,1-1 0 16,2-4 1-16,2-3 0 16,7-7-1-16,0-5 0 15,12-6 1-15,4 0 0 0,4-3 2 16,4-4 1-16,-1-2-4 15,-1-1 0-15,-5-1-3 0,-3-3-48 16,-7-5-124 0</inkml:trace>
  <inkml:trace contextRef="#ctx0" brushRef="#br0" timeOffset="201094.6867">19991 9569 545 0,'0'0'10'16,"0"0"-1"-16,0 0-8 16,0 0 16-16,40 14 11 15,-15-2-13-15,1 5-7 16,-2 6 1-16,-3 5-3 16,-6 5-3-16,-5 5-1 15,-6 4 5-15,-4 3-2 0,-2-1-4 16,-8-5 0-16,-2-4-1 15,-2-8 1-15,-1-8 0 16,1-4 1-16,3-8-1 16,1-4-2-16,3 0-41 0,6-3-43 15,1-8-90-15</inkml:trace>
  <inkml:trace contextRef="#ctx0" brushRef="#br0" timeOffset="201329.672">20351 9752 472 0,'0'0'17'0,"27"-13"-17"0,-8 6 9 0,4 1 31 15,4-1 0 1,-2 2-19-16,2 1-14 15,-6 3-4-15,-1 0-4 16,-4 1 1-16,-8 0-11 16,-6 0-121-16,-2 0-263 0</inkml:trace>
  <inkml:trace contextRef="#ctx0" brushRef="#br0" timeOffset="201538.1678">20316 9848 463 0,'0'0'75'0,"0"0"-64"0,0 0-12 15,37-4 22-15,-8 0 38 16,3-2-27-16,3 1-19 16,0 2-3-16,-3 0-4 15,-3 2-6-15,-6 0 0 16,-8-3-7-16,-7-1-202 15</inkml:trace>
  <inkml:trace contextRef="#ctx0" brushRef="#br0" timeOffset="203056.2518">20695 9628 349 0,'0'0'35'0,"0"0"3"15,0 0-22-15,0 0 26 16,0 0-7-16,0 0-16 0,0 0-22 16,0 0 3-1,0 0 0-15,25 30 1 16,-15-3-2-16,-3 4 0 0,3 0 1 16,-6 2 0-16,2-4 1 15,-5-2 2-15,0-3-3 16,-1-5 0-16,0-4-12 15,0-2-57-15,-2-4-60 16,-4-6-86-16</inkml:trace>
  <inkml:trace contextRef="#ctx0" brushRef="#br0" timeOffset="203387.5343">20613 9698 450 0,'0'0'32'16,"-3"-43"-15"-16,3 20-1 0,11 1 15 16,8-3 13-16,6 2-9 15,8 0-13-15,6 1-7 16,3 4-5-16,3 4-3 16,-5 4 0-16,-3 10 0 15,-10 0-5-15,-8 7-4 16,-13 9 0-16,-6 7 1 15,-13 6 1-15,-11 2-1 16,-6 3 1-16,-3-4 0 0,-1 0-1 16,4-6 2-16,4-6 1 15,10-7-2-15,4-2 2 16,9-4-16-16,3-3-59 16,11-2-20-16,5-5-137 0</inkml:trace>
  <inkml:trace contextRef="#ctx0" brushRef="#br0" timeOffset="203711.549">20954 9797 538 0,'0'0'30'0,"0"0"-24"15,0 0-4 1,31 3 13-16,-10 1 5 0,1 2-18 15,0 4-1 1,-3 1 0-16,-3 4-1 0,-4-1-1 16,-3 4 1-16,-6-5 0 15,-1-1 1-15,-2-4 0 0,0-4 0 16,-2-4 7-16,-3-1 39 16,-1-9-10-16,-1-3-3 15,3-4-5-15,-1-2-9 16,3-3-9-16,2 1-7 15,2-2-3-15,8 0-2 16,5 1 0-16,0 2-5 16,2-1-78-16,-2 1-77 15,0 0-195-15</inkml:trace>
  <inkml:trace contextRef="#ctx0" brushRef="#br0" timeOffset="204015.4303">21482 9380 570 0,'0'0'38'16,"0"0"3"-16,1-28-2 16,-1 27 14-16,0 1-24 15,0 10-29-15,-5 9-3 0,-3 7 1 16,-2 9 2-1,-5 9 0-15,0 7 0 16,2 5 0-16,1 3 1 16,4 4 0-16,5-2-1 0,3-5 0 15,13-7 1-15,7-10-2 16,5-8 0-16,5-10-3 16,-1-10-55-16,-3-11-99 15,-4-3-276-15</inkml:trace>
  <inkml:trace contextRef="#ctx0" brushRef="#br0" timeOffset="206259.8328">21604 9608 462 0,'0'-8'33'15,"0"2"-6"-15,0 4 5 0,0 2 11 16,2 0-17-1,0 8-24-15,2 4 3 0,1 3 0 16,1 3-3-16,1 3-1 0,0 0-4 16,-2 2 4-1,0-1-1-15,-1-2 0 0,0 0 0 16,-2-2-4-16,0-6-103 16,0-4-35-1,-1-5-81-15</inkml:trace>
  <inkml:trace contextRef="#ctx0" brushRef="#br0" timeOffset="206470.6007">21763 9597 499 0,'0'0'51'0,"0"0"-5"0,0 0 0 16,0 0 7-1,0 0-19-15,0 0-29 16,0 0-11-16,0 0 7 15,31 15-3-15,-21 8 3 0,-1 0-3 16,-2 2 2-16,-2 2-4 0,-3 1-45 16,-2-4-76-1,-1-4-75-15</inkml:trace>
  <inkml:trace contextRef="#ctx0" brushRef="#br0" timeOffset="206659.511">21694 9728 468 0,'0'0'14'0,"0"0"14"0,0 0 10 15,5-29-11 1,13 23-14-16,6-1-7 16,6 1-3-16,3-1-3 15,3 1 0-15,-2-2-11 16,-2-1-151-16,-1-1-177 15</inkml:trace>
  <inkml:trace contextRef="#ctx0" brushRef="#br0" timeOffset="206837.1913">22059 9567 474 0,'0'0'35'16,"0"0"-8"-16,0 0 2 15,0 0-14-15,0 0-13 16,-16 35-1-16,16-18 0 0,4 2 0 15,2 1 0-15,-2 2-1 16,0-1 0 0,1 0-2-16,-3-4-98 0,-1-4-89 15</inkml:trace>
  <inkml:trace contextRef="#ctx0" brushRef="#br0" timeOffset="207053.9158">22136 9597 468 0,'0'0'48'16,"0"0"13"-1,0 0-13-15,0 0-15 16,0 0-23-16,0 0-12 0,34 11 5 16,-20 6-6-16,-3 2 6 0,0 3-7 15,-2 1 6 1,-5 1-5-16,-1-1-27 15,-3-3-76-15,-5-5-81 16</inkml:trace>
  <inkml:trace contextRef="#ctx0" brushRef="#br0" timeOffset="207229.9438">22080 9711 452 0,'0'0'2'0,"0"0"-1"16,45-20 4-16,-16 12 2 16,2 1-5-16,6 1-2 15,-2-1 1-15,0 0-8 0,-4-1-169 16</inkml:trace>
  <inkml:trace contextRef="#ctx0" brushRef="#br0" timeOffset="207414.6736">22464 9560 407 0,'0'0'71'0,"0"0"-7"16,0 0-11-16,0 0-2 16,0 0-32-16,0 0-19 0,0 0-3 15,4 19 3 1,2-3 1-16,0 4-3 16,-1 0 3-16,1-2-1 15,-2 2-1-15,-1-2-2 0,-1-3-74 16,-2-3-14-16,-2-5-79 15</inkml:trace>
  <inkml:trace contextRef="#ctx0" brushRef="#br0" timeOffset="207654.8995">22296 9567 507 0,'0'0'38'0,"0"0"-20"0,30-21-13 15,-3 16 30 1,8 0-10-16,6 0-19 16,1 4-6-16,1 1 0 0,-4 0-1 15,-8 0-11-15,-9 3-141 16,-9 0-278-16</inkml:trace>
  <inkml:trace contextRef="#ctx0" brushRef="#br0" timeOffset="207921.5033">22626 9739 582 0,'0'0'43'16,"0"0"-47"0,0 0 4-16,32 18 6 0,-22-6 13 15,-7 1-10 1,-3 5-8-16,-1 4 0 0,-12 1 0 16,-8 2 1-16,-6 1 0 15,-1-3-3-15,0-3-43 16,1-5-7-16,1-5-40 15,4-7-175-15</inkml:trace>
  <inkml:trace contextRef="#ctx0" brushRef="#br0" timeOffset="208977.3377">22911 9515 495 0,'0'-4'24'0,"0"-1"7"16,0 5-16-1,0 0-5-15,0 2-5 0,0 7-3 16,3 5 1-16,1 7-2 15,-1 4-1-15,0 3 0 16,-3 2 1-16,0-1 0 16,0-2-1-16,0-3-30 15,0-7-62-15,0-5-77 16</inkml:trace>
  <inkml:trace contextRef="#ctx0" brushRef="#br0" timeOffset="209226.1423">23054 9506 550 0,'0'0'40'16,"0"0"-9"-16,0 0-10 0,0 0 18 16,0 0-20-1,0 0-14-15,38-6-5 16,-26 20 1-16,0 3-2 0,-2 6 1 15,-3 2-2-15,-4 4 3 16,-3-2-1-16,-2 3 0 16,-9-4-49-16,-5-3-57 15,-2-8-62-15,-2-5-209 16</inkml:trace>
  <inkml:trace contextRef="#ctx0" brushRef="#br0" timeOffset="209386.3477">22948 9631 467 0,'0'0'13'0,"30"-22"-10"15,-2 12 5-15,7-1 13 16,7 2-12-16,2 0-8 16,1 3-1-16,-2-2-18 15,-5 2-259-15</inkml:trace>
  <inkml:trace contextRef="#ctx0" brushRef="#br0" timeOffset="209586.3837">23433 9501 487 0,'0'0'17'0,"0"0"-4"16,0 0-12-16,0 0 1 0,0 0 2 15,6 31 3 1,1-17 0-16,0 3-4 15,1 1-2-15,-5 1 0 0,1-1 0 16,-4-1-1-16,0-4-27 16,-5-3-134-16,-6-5-142 15</inkml:trace>
  <inkml:trace contextRef="#ctx0" brushRef="#br0" timeOffset="209816.6007">23295 9506 483 0,'0'0'14'0,"0"0"-9"16,0 0 0 0,43-15 36-16,-14 12 0 15,3-3-18-15,2 2-17 16,1 1-5-16,-4 3 2 15,-2-2-6-15,-4 1-5 0,-8 0-126 16,-2-2-205-16</inkml:trace>
  <inkml:trace contextRef="#ctx0" brushRef="#br0" timeOffset="210025.0556">23649 9452 452 0,'0'0'10'15,"0"0"-22"-15,0 0 14 16,0 0 2-16,8 39-1 16,-4-21-3-16,2 3 3 15,-1 1-3-15,1 3 0 0,-3 0 0 16,1 0 1-16,-2-2 0 16,-1-3 0-16,-1-4-50 15,0-6-68-15,0-6-104 16</inkml:trace>
  <inkml:trace contextRef="#ctx0" brushRef="#br0" timeOffset="210300.067">23792 9460 518 0,'0'0'5'15,"0"0"19"-15,0 0 14 0,0 0-8 16,0 0-27-16,0 0-2 16,31 21 1-1,-20-4-1-15,2 0-3 0,-2 4 2 16,-3 3 0-16,-1 0-2 16,-6 2 3-16,-1 1-2 15,-1-3 0-15,-8-2-39 16,-5-5-41-16,0-6-94 0</inkml:trace>
  <inkml:trace contextRef="#ctx0" brushRef="#br0" timeOffset="210481.2461">23662 9605 462 0,'0'0'11'15,"0"0"-2"-15,0 0-5 16,27-16 23-16,-4 14-6 0,5 0-18 16,3 1-1-16,3 1-2 15,-1 0 0-15,-3 0-7 16,-6 0-175-16</inkml:trace>
  <inkml:trace contextRef="#ctx0" brushRef="#br0" timeOffset="210718.3053">24067 9675 543 0,'0'0'5'16,"0"0"-13"-1,0 0 10-15,0 0 2 16,9 33 1-16,-9-19-3 15,-2 3-1-15,-7 1 3 0,-5 1-3 16,-4 0 2-16,-4-1-1 16,-1-3-63-16,0-2-41 15,1-7-101-15</inkml:trace>
  <inkml:trace contextRef="#ctx0" brushRef="#br0" timeOffset="212149.5863">24297 9519 435 0,'0'-3'6'15,"0"0"0"-15,0 3 9 16,0 0 29-16,0 0-26 0,0 5-19 15,3 7-1-15,1 2 3 16,2 6-1-16,1 0 0 16,-5 4 1-16,2-2-1 0,-3-1-1 15,-1-1 2-15,0-4 0 16,-2-2 0-16,-4-1-1 16,-2-5 1-16,-1-1-1 15,1-3-41-15,-2-3-75 0,1-1-175 16</inkml:trace>
  <inkml:trace contextRef="#ctx0" brushRef="#br0" timeOffset="212424.9533">24115 9539 426 0,'0'0'36'0,"0"0"-18"16,0 0-13-16,32-26 8 15,-11 21 13-15,6 0-8 16,4 2-2-16,4-2-1 16,1 5-7-16,-1 0-6 15,-1 0-1-15,-5 0-3 16,-7-2-62-16,-9-2-297 15</inkml:trace>
  <inkml:trace contextRef="#ctx0" brushRef="#br0" timeOffset="213050.9773">24612 9523 401 0,'0'0'92'15,"0"0"-87"-15,0 0 25 0,0 0 17 16,0 0-4-16,0 0-32 16,0 0-17-16,0 0 6 15,21 27 2-15,-13-6 0 16,0 2-2-16,-3 2 0 16,-4-1 0-16,-1-2 1 0,0-2-1 15,-7-2 1-15,-1-4 1 16,-2-3-2-16,0-5-50 15,2-2-66-15,2-4-169 16</inkml:trace>
  <inkml:trace contextRef="#ctx0" brushRef="#br0" timeOffset="213287.8158">24722 9549 477 0,'0'0'53'0,"0"0"-49"16,0 0 4-16,0 0 25 16,0 0-10-16,0 0-9 15,0 0-3-15,7 35-5 16,-2-17-3-16,1 5-2 16,-6-3-1-16,1 2 1 15,-2-2-1-15,-9-1-9 16,-1-6-97-16,-4-5-146 15</inkml:trace>
  <inkml:trace contextRef="#ctx0" brushRef="#br0" timeOffset="213485.2774">24631 9659 495 0,'0'0'2'0,"0"0"16"15,0 0-3-15,42-21 13 0,-22 18-12 16,2 1-12-16,1 1-4 0,3-1-2 31,-2-3-23-31,-2-1-120 0,-3-3-76 16</inkml:trace>
  <inkml:trace contextRef="#ctx0" brushRef="#br0" timeOffset="213648.8248">24886 9544 422 0,'0'0'7'16,"0"0"-9"-16,0 0 0 16,0 0 22-16,0 0-5 0,1 30-7 15,4-13-4-15,2 2-1 16,-2 2-2-16,-2 0-1 16,-3 0 1-16,0-3 0 15,-5-5-3-15,-3-3-140 16</inkml:trace>
  <inkml:trace contextRef="#ctx0" brushRef="#br0" timeOffset="213903.4879">24985 9554 497 0,'0'0'3'15,"0"0"-11"-15,0 0 11 0,0 0 15 16,0 0-2 0,32 30-4-16,-23-16-6 15,1 0-4-15,-3 4-2 16,-4 0 2-16,-3-1-1 16,-1-1 1-16,-9-2-2 0,-3-3-28 15,-2-3-85-15,-1-3-110 16</inkml:trace>
  <inkml:trace contextRef="#ctx0" brushRef="#br0" timeOffset="214052.4859">24940 9652 162 0,'0'0'244'15,"0"0"-237"-15,39-22 6 0,-20 17-2 16,3-1 0-16,0 2-10 15,-2-3-2-15,-1-3-67 16</inkml:trace>
  <inkml:trace contextRef="#ctx0" brushRef="#br0" timeOffset="214323.9397">25119 9386 500 0,'0'0'13'0,"0"0"12"16,0 0-22-1,0 0 2-15,28 6 7 16,-8 11 4-16,1 7-11 16,0 4-5-16,-1 6 1 0,-8 8 0 15,-9 4-2-15,-4 1 0 16,-16 2 5-1,-13 3 0-15,-16-1 0 0,-12 0 1 16,-8-7-40-16,-8-4-103 16,-2-8-231-16</inkml:trace>
  <inkml:trace contextRef="#ctx0" brushRef="#br0" timeOffset="214883.4055">20722 10340 524 0,'0'0'9'15,"0"0"7"-15,0 0-4 0,0 0-12 16,0 0 30 0,48-11 3-16,-9 5-10 15,3-1-10-15,1 3-10 16,-4 3-1-16,-11 1-3 16,-11 1-68-16,-15 6-192 15</inkml:trace>
  <inkml:trace contextRef="#ctx0" brushRef="#br0" timeOffset="215066.1308">20742 10492 543 0,'0'0'2'16,"39"-8"-5"-16,-5-4 5 15,10-1 3-15,6-3 19 16,4 1-11-16,-1 0-11 15,-4 3-1-15,-5 0-2 0,-10 1-106 16</inkml:trace>
  <inkml:trace contextRef="#ctx0" brushRef="#br0" timeOffset="215479.7782">21253 10242 561 0,'0'0'19'16,"0"0"-2"-16,0 0-10 16,37-27 28-16,-15 24 0 15,-1 3-26-15,0 0-8 16,-6 9-1-16,-4 3-2 16,-6 3-3-16,-5 1-1 15,-5 2-19-15,-5-2-29 16,-1 0 3-16,1-3 27 15,1-1 22-15,4-2 3 0,5-1-1 16,0-1-1-16,0-2 0 16,6 2-3-16,4-1 1 15,1 1-1-15,-1 0 1 16,0 0 3-16,-2 0 2 16,-1-1-2-16,-5 0 0 0,-2-3 1 15,0 0 0-15,-6-2 6 0,-4-2-2 16,-5 1-2-1,-1-1-1-15,-3 0 0 0,1 0 0 16,-2 0-1-16,4 0 1 16,4 0-2-16,3 0 0 15,7-5-26-15,2-4-263 16</inkml:trace>
  <inkml:trace contextRef="#ctx0" brushRef="#br0" timeOffset="215718.3779">21571 10263 590 0,'0'0'20'0,"0"0"-8"16,0 0 10-16,0 0 2 0,0 0-12 16,0 0-10-1,-23 39-1-15,12-14-1 16,-3 8 1-16,-1 5-1 15,-2 5-1-15,-1 0 2 16,2 1-1-16,0-4-1 16,5-7-61-16,3-7-47 15,4-7-106-15</inkml:trace>
  <inkml:trace contextRef="#ctx0" brushRef="#br0" timeOffset="216202.931">21685 10462 307 0,'0'0'266'0,"0"0"-263"16,0 0-1-16,0 0 1 16,0 0 0-16,0 0-4 15,0 0 0-15,0 0-1 16,12 40 2-16,4-24 1 15,-1 2-2-15,-1 0 3 16,-2 1-3-16,-2 1 2 16,-3 1-1-16,-4-1 2 15,-3 0-2-15,-2 1 0 0,-9-4 2 16,-3-2-2-16,-3-4 1 16,-1-4 2-16,1-3-3 15,0-3 2-15,4-1 0 16,2-1-1-16,2-6 0 0,8-3 0 0,1-4-1 15,0-2-2 1,10-2-1-16,4 0 2 16,4-2-2-16,3 0 1 15,0 1 0-15,-2 0-1 0,-2 0-1 16,0 0 3-16,-4-1 0 16,-4 1 0-16,-3 2 0 15,-2-1 2-15,-4 5 0 16,0 1 2-16,-6 4 0 15,-6 3 1-15,-7 5-3 0,-4 0-1 16,-3 3-2 0,-2 2-35-16,2 0-171 0</inkml:trace>
  <inkml:trace contextRef="#ctx0" brushRef="#br0" timeOffset="217140.7953">19250 11280 457 0,'-13'-12'17'0,"-1"1"-4"16,0 4 15-16,0 4 7 16,1 3-8-16,3 0-17 15,-1 10-3-15,8 5-7 16,3 6-2-16,0 6 2 16,11 4-2-16,3 2 0 15,4 3 2-15,1 3 0 16,-2 3 0-16,-4 2 1 15,-5 0 0-15,-5-2 0 0,-3-3 0 16,0-5 1-16,-7-7-1 16,-6-7 0-16,-3-4 0 15,-4-3 1-15,0-4-1 16,-4-3-1-16,3-2-31 16,-2-4-38-16,2-2-48 0,1-11-79 15</inkml:trace>
  <inkml:trace contextRef="#ctx0" brushRef="#br0" timeOffset="217305.9874">18994 11572 298 0,'0'0'117'15,"0"0"-87"-15,29-33-12 16,-8 23 21-16,10-1 3 16,7-1-16-16,7-2-8 0,6 1-8 15,2 2-4 1,1 2-5-16,-5 3-2 0,-8 3-31 15,-9 0-217-15</inkml:trace>
  <inkml:trace contextRef="#ctx0" brushRef="#br0" timeOffset="217533.8388">19524 11554 495 0,'0'0'-8'16,"0"0"6"-16,41 12 15 0,-20-7 32 16,2 2-9-1,0 4-11-15,-3 0-13 16,-3 1-11-16,-2 3 0 16,-5-3-1-16,-5-1-4 15,-5-4-73-15,0-4-28 16,-3-3-122-16</inkml:trace>
  <inkml:trace contextRef="#ctx0" brushRef="#br0" timeOffset="217739.2997">19626 11496 476 0,'0'0'42'0,"0"0"-11"15,0 0-15 1,0 0-16-16,0 0 2 0,-19 32-1 15,14-9 0-15,-3 5 0 16,-1 3-1-16,-1 2 0 16,1 1-1-16,1-3 3 0,1-3-1 15,1-5-2-15,4-6-60 16,1-9-69-16,1-5-118 16</inkml:trace>
  <inkml:trace contextRef="#ctx0" brushRef="#br0" timeOffset="218019.5394">19802 11169 572 0,'0'0'35'16,"0"0"-30"-16,0 0-4 15,0 0 0-15,0 0 1 0,0 32 2 16,0-4-2-16,0 11-2 16,-1 3 1-16,-1 1-2 15,2 2 3-15,0-3-2 16,0-2 1-16,4-6 1 16,5-4-2-16,2-7 0 0,2-7-33 15,1-8-96 1,-4-8-213-16</inkml:trace>
  <inkml:trace contextRef="#ctx0" brushRef="#br0" timeOffset="218449.6188">20036 11285 577 0,'0'0'14'16,"0"0"9"-1,0 0 16-15,0 0 11 16,-12-30-17-16,14 29-27 0,2 1-8 16,2 1-1-16,-2 6 0 15,0 6 0-15,-2 0 2 16,-2 2 1-16,0 2-3 16,0-3 2-16,0 0-3 0,3-3 2 15,2-4 2-15,4 1-1 16,1-6 2-16,2 2-1 15,2-1 1-15,0 0-1 16,1 2 1-16,-3 1-1 16,1 1 0-16,-3 3 0 0,-3 1-2 15,-5-1 1-15,-2 0 1 16,0 0-1-16,-5-1 1 16,-6-3 1-16,-1 2 3 15,-1-5-1-15,-2-1-2 16,1-2 1-16,1 0-1 0,1 0-3 15,1-2-31-15,2-5-44 16,2-4-49-16,3-3-195 16</inkml:trace>
  <inkml:trace contextRef="#ctx0" brushRef="#br0" timeOffset="218718.2819">20109 11158 528 0,'0'0'27'0,"0"0"-1"16,44-14 20-16,-15 13-3 0,6 1-20 15,4 0-13 1,1 9-3-16,-3 7-4 16,-6 5-1-16,-8 10-2 15,-10 7 1-15,-11 6 0 16,-2 5-1-16,-15 4 3 0,-7-2-1 15,-5-3-1-15,-2-3 0 16,-2-7-19-16,-1-6-22 16,1-7-39-16,1-6-48 15,2-9-160-15</inkml:trace>
  <inkml:trace contextRef="#ctx0" brushRef="#br0" timeOffset="219164.3527">20653 11335 475 0,'0'0'35'0,"0"0"-29"16,42-22 1 0,-24 17 19-16,0 0-3 15,-2 4-19-15,-5 1-7 0,-9 0-68 16,-2 2-266-16</inkml:trace>
  <inkml:trace contextRef="#ctx0" brushRef="#br0" timeOffset="219328.9169">20630 11469 414 0,'0'0'119'16,"40"-9"-117"-16,-12-2 3 15,6 0 21-15,5 0 5 0,1 1-13 16,-4 2-14-16,-2-2-5 16,-9 2-225-16</inkml:trace>
  <inkml:trace contextRef="#ctx0" brushRef="#br0" timeOffset="219773.3199">21245 11085 558 0,'0'0'3'16,"0"0"-5"-1,0 0 2-15,0 0 3 16,8 37 3-16,-4-14 0 16,2 8-6-16,-2 3 0 0,0 5 0 15,-2 3 1-15,-2 0-2 16,0 1 0-16,-3-5 0 16,-4-4-71-16,1-9-64 15,0-7-61-15</inkml:trace>
  <inkml:trace contextRef="#ctx0" brushRef="#br0" timeOffset="220068.3692">21097 11189 483 0,'0'0'4'0,"6"-28"6"0,14 16 8 16,7-2 16-16,6 1 5 0,7 2-17 16,2 3-3-1,0 2-1-15,-6 6-5 16,-7 0-5-16,-7 5-5 16,-12 7-3-16,-10 4-2 0,-4 3 1 15,-15 3 2-15,-6 3 0 16,-4-1-1-16,1 0-39 15,4-1-10-15,6-5-9 0,5-6-34 16,8-6-100-16</inkml:trace>
  <inkml:trace contextRef="#ctx0" brushRef="#br0" timeOffset="220359.8829">21418 11318 535 0,'0'0'38'0,"0"0"-26"0,0 0 24 16,29 4 23-16,-16 0-25 0,1 3-22 16,1 3-10-1,1 1-1-15,-1 3 0 16,-4 0 0-16,-1 0-1 16,-4-1 0-16,-2-2 0 15,-4-3 0-15,0-4 2 0,0-1-1 16,-3-3 5-16,-1 0-1 15,-3-8 5-15,2-3 12 16,1-2-7-16,2-3-9 16,2-3-4-16,0-2-2 0,7 0 0 0,4-1-1 15,4 0-6 1,4-3-85-16,0-1-117 16</inkml:trace>
  <inkml:trace contextRef="#ctx0" brushRef="#br0" timeOffset="220651.1732">21903 10897 538 0,'0'0'30'0,"0"0"0"0,0 0-20 15,0 0-3 1,0 0-8-16,-15 32 0 15,14-4 1-15,-4 8-1 16,-1 5 1-16,-2 6 0 0,0 4 0 16,-1 3 2-16,2-1-2 15,4-4 0-15,3-4-1 16,0-4 1-16,9-7 0 16,3-7-1-16,1-7 0 15,4-5 1-15,-5-5-2 16,-3-7-154-16</inkml:trace>
  <inkml:trace contextRef="#ctx0" brushRef="#br0" timeOffset="221479.8779">22049 11138 276 0,'0'0'68'0,"0"0"0"16,2-30-11-16,-2 24-15 16,0 1 2-16,0 3 1 15,0 2-17-15,0 0-22 0,3 8-13 16,0 6 8-1,3 4-2-15,2 5 5 0,0 1-4 16,1 4 2-16,-2-1-4 0,1 3-35 16,-2-4-33-1,-1-4-29-15,-1-4-48 0</inkml:trace>
  <inkml:trace contextRef="#ctx0" brushRef="#br0" timeOffset="221712.3016">22216 11073 562 0,'0'0'4'0,"0"0"-4"15,0 0-4-15,0 0 3 16,28 30 3-16,-11-12-2 15,0 3 1-15,0 3-1 0,-3 2 1 16,-2 2-1 0,-5-1 0-16,-5-2-65 0,-2-2-126 15</inkml:trace>
  <inkml:trace contextRef="#ctx0" brushRef="#br0" timeOffset="221928.7245">22173 11224 481 0,'0'0'4'16,"0"0"1"-16,0 0 3 16,34-21 31-16,-9 15-12 15,4-2-23-15,1 2-3 16,2-1-1-16,-2 0-60 15,-2-2-131-15</inkml:trace>
  <inkml:trace contextRef="#ctx0" brushRef="#br0" timeOffset="222118.9371">22515 11056 460 0,'0'0'50'0,"0"0"-17"15,0 0 3-15,0 0-5 16,0 0-30-16,0 0 2 0,1 37-3 15,6-20 2-15,0 1-3 16,0-1 2 0,0 4-1-16,-3 1 0 0,1 0-2 0,-3-1-43 15,-1-3-72 1,-1-5-101-16</inkml:trace>
  <inkml:trace contextRef="#ctx0" brushRef="#br0" timeOffset="222345.4228">22668 11071 529 0,'0'0'44'16,"0"0"3"0,0 0-1-16,0 0 6 0,0 0-28 15,0 0-27-15,0 0 6 16,32 17-8-16,-18 0 9 15,-2 1-10-15,-4 3 10 16,-2 1-9-16,-5 1 6 16,-1 2-62-16,-1-5-52 15,-9-4-41-15,-2-4-195 0</inkml:trace>
  <inkml:trace contextRef="#ctx0" brushRef="#br0" timeOffset="222519.568">22596 11183 443 0,'0'0'3'0,"0"0"-3"15,51-20 4-15,-21 12 23 0,6 1-18 16,2-2-7 0,1 1-2-16,-3-1-44 15,-4-1-286-15</inkml:trace>
  <inkml:trace contextRef="#ctx0" brushRef="#br0" timeOffset="222699.5099">22957 11026 374 0,'0'0'104'0,"0"0"-69"16,0 0 13-16,0 0-17 0,0 0-24 16,0 0-6-16,0 0 1 15,-4 40-1-15,10-22-1 16,0 1 0-16,0 1 0 15,-1-1 0-15,-1-1 0 16,0-2-25-16,-1-3-89 16,-2-5-84-16</inkml:trace>
  <inkml:trace contextRef="#ctx0" brushRef="#br0" timeOffset="222931.7472">23056 11026 445 0,'0'0'70'0,"0"0"-8"16,0 0-22-16,0 0 9 15,0 0-44-15,0 0 4 16,36 3-9-16,-23 10 2 16,-1 2-3-16,-2 3 0 0,-1 0 2 15,-2 0-3-15,-5 0 3 16,-2 1-25-16,-1-5-64 15,-10-1-44-15,-2-4-138 16</inkml:trace>
  <inkml:trace contextRef="#ctx0" brushRef="#br0" timeOffset="223106.5906">22986 11130 397 0,'0'0'50'16,"0"0"-20"-16,0 0-7 0,0 0 0 15,40-31-3-15,-16 24-8 16,7 0-5-16,0 1-5 16,0 0-1-16,-2 2 0 15,-5-3-3-15,-4 1-79 16,-8-3-237-16</inkml:trace>
  <inkml:trace contextRef="#ctx0" brushRef="#br0" timeOffset="223405.1808">23218 10880 489 0,'0'0'15'16,"0"0"-13"-16,36 1 14 0,-12 7 27 15,4 0-12 1,-2 5-14-16,-1 5 0 15,-2 4 2-15,-8 4-10 0,-5 5-7 16,-6 3 1-16,-4 2 2 16,-7 1-4-16,-6-1 0 0,-3-4 0 15,0-4 3 1,-3-5-1-16,3-6-2 0,1-5-4 16,3-4-32-16,2-8-31 15,4 0-41-15,4-6-121 16</inkml:trace>
  <inkml:trace contextRef="#ctx0" brushRef="#br0" timeOffset="223595.7676">23528 11051 490 0,'0'0'16'0,"0"0"-18"0,35-7 23 15,-17 5 39-15,6-1-23 0,1 1-21 16,2 2-14 0,-3 0-1-16,-3 0-2 15,-4 0-32-15,-10 0-115 0</inkml:trace>
  <inkml:trace contextRef="#ctx0" brushRef="#br0" timeOffset="223781.8693">23533 11161 391 0,'0'0'72'0,"0"0"-75"16,35 0 12 0,-13-3 35-16,4-1-5 0,1 0-15 15,0 2-19-15,0-1-5 16,-2-1-5-16,-6-2-145 15</inkml:trace>
  <inkml:trace contextRef="#ctx0" brushRef="#br0" timeOffset="224088.1017">24028 10884 656 0,'0'0'2'16,"0"0"3"-16,0 0-7 16,0 0 14-16,0 0 2 15,0 0-8-15,29 34-4 16,-20-14-1-16,-2 4-1 15,-2 0 0-15,-3 0 1 16,-2-2-1-16,0 0-1 16,-1-6-62-16,-4-3-46 0,2-7-113 15</inkml:trace>
  <inkml:trace contextRef="#ctx0" brushRef="#br0" timeOffset="224356.965">24243 10929 588 0,'0'0'-2'0,"0"0"0"16,0 0 5-16,0 0 10 16,-20 42 9-16,14-17-11 15,-1 7-5-15,1 3-2 16,-1 5 5-16,2 2 7 15,-2 4-12-15,2 0-3 16,-1-1 1-16,-2-4-2 16,3-4 0-16,1-7 1 0,1-6-6 15,1-11-109-15,2-8-93 16</inkml:trace>
  <inkml:trace contextRef="#ctx0" brushRef="#br0" timeOffset="224869.6091">24396 11201 586 0,'0'0'1'0,"0"0"-1"16,0 0 4-16,0 0 11 0,0 0 4 15,0 0-13-15,0 0-8 16,0 0 3-16,-6 28-2 15,18-11-1-15,2 1 2 0,3 0 1 16,-1 2 0 0,0-2-1-16,-1 1 0 0,-3-1 1 15,-2-1-1-15,-3 0 1 16,-3-1-1-16,-3-2 1 16,-1 0 0-16,0-4-1 15,-5-2 1-15,-4-1 0 0,-3-4 1 16,-2-3 2-16,-4 0 2 15,-2 0-2-15,-1-5-2 16,1-2 0-16,3 1 0 0,3-2-1 16,4 1 1-16,6-1 0 15,4 0-2-15,0-2 0 16,11 0-1-16,4-2 0 16,2 0 1-16,3-4-2 15,0 1 1-15,1-1 2 16,-2-2-4-16,-4 1 5 15,0-1-2-15,-5 1 3 0,0-1-5 16,-4 2 4-16,-1 1-4 16,-2 0 1-16,-1 5 2 15,-2 0 1-15,-2 5-2 16,-15 5-3-16,-12 0-7 16,-11 5-109-16</inkml:trace>
  <inkml:trace contextRef="#ctx0" brushRef="#br0" timeOffset="228722.1022">19788 5321 231 0,'0'0'115'15,"0"0"-80"-15,0 0-8 16,0 0 15-16,0 0-2 16,0 0-10-16,0 0-6 0,0 0-19 15,0 0 5 1,0 0 3-16,0 0 3 16,50 10 1-16,-23 7 8 15,2 4-8-15,0 6-7 16,0 2-6-16,-3 2-3 0,-2 1 1 15,-5-2-1-15,-2-4 2 16,-4-6-3-16,-4-2 1 16,-3-6-14-16,-6-3-46 0,0-2-55 15,-8-5-156-15</inkml:trace>
  <inkml:trace contextRef="#ctx0" brushRef="#br0" timeOffset="229000.5402">20053 5209 487 0,'0'0'50'15,"0"0"-29"-15,0 0-16 16,0 0-4-16,0 0 3 15,-40 39-1-15,13 2-1 0,-4 11-1 16,-4 9 1-16,-3 7 1 16,1 1 0-1,2-5 0-15,6-9-1 16,5-9 0-16,5-10-51 0,7-12-27 16,6-11-139-16</inkml:trace>
  <inkml:trace contextRef="#ctx0" brushRef="#br0" timeOffset="229607.8719">20558 5521 455 0,'0'0'25'0,"0"0"1"15,0 0 7-15,0 0 25 0,0 0-8 16,-31-31-23 0,20 14-7-16,-1-3-6 15,-2-2-10-15,-2-1-4 16,0-1 0-16,-2-1 0 16,3 0-1-16,0 2-1 0,4 3-1 15,1 2-1-15,3 3-1 16,4 1 3-16,3 5 2 15,0 3-2-15,4 4-2 16,3 2 1-16,0 6 1 16,-3 10-1-16,-4 8 1 0,-4 7 1 15,-12 4 1-15,-5 5 2 16,-5-1-2-16,-1-4-2 16,3-5 6-16,4-7-3 15,5-8 0-15,7-7 1 16,5-5 0-16,3-3-2 15,12 0-3-15,10-7 4 0,6-6 1 16,11-2-2-16,8-4 0 16,7-1-1-16,3-1 1 15,0 3-1-15,-4-1-63 16,-5 3-190-16</inkml:trace>
  <inkml:trace contextRef="#ctx0" brushRef="#br0" timeOffset="229881.9819">21113 5291 669 0,'0'0'24'15,"0"0"-5"1,0 0-5-16,0 0-14 0,0 0 0 15,0 0 0-15,0 0 0 16,2 40 0-16,3-18 0 16,1 2 0-16,-2 1 0 15,1-2 0-15,-1-4 0 16,-3-3 0-16,-1 0-13 0,0-7-70 16,-3-3-87-16,-4-6-259 15</inkml:trace>
  <inkml:trace contextRef="#ctx0" brushRef="#br0" timeOffset="230096.6985">21090 5191 295 0,'0'0'237'0,"0"0"-234"0,0 0 11 15,0 0 13-15,0 0 1 0,0 0-11 16,0 0-16 0,0 0-1-16,-7-27-3 15,7 30-52-15,0 2-196 0</inkml:trace>
  <inkml:trace contextRef="#ctx0" brushRef="#br0" timeOffset="230537.6513">21387 5128 520 0,'0'0'21'16,"0"0"22"-1,1-37 0-15,-1 31 1 0,0 1-2 16,0 3-14-1,0 2-14-15,0 5-12 0,3 7-5 16,4 9 2-16,1 4 1 16,-1 6 0-16,1 4-1 15,-1 3 1-15,-2 0 0 16,-1 3 0-16,-1-1 1 16,-2-5-1-16,1-4 0 0,-1-8-1 15,2-6-24-15,-3-6-38 16,0-8-67-16,0-3-157 15</inkml:trace>
  <inkml:trace contextRef="#ctx0" brushRef="#br0" timeOffset="230936.4409">21320 5331 503 0,'0'0'5'16,"0"0"-6"-1,33-15 0-15,-5 9 7 0,5-1 0 16,4 0-4-16,3-1-1 16,0 3 1-16,-7-1-1 15,-3 2 0-15,-8 1-1 16,-8 1 1-16,-5 0-1 16,-8-1 4-16,-1 2 9 0,-9-1 14 15,-4 2-21-15,-2 0-3 16,-1 0 1-16,3 1 3 15,2 4 3-15,6 2-6 16,5 3-5-16,2 1-1 0,9 1 1 16,5 1 0-16,3 2 3 15,-1 2-2-15,3-1 0 16,-6 2 0-16,-3-3 1 16,-3-1 1-16,-8-1 0 15,-1-4 0-15,-11-2 1 16,-6-2 1-16,-11 0-4 0,-4-2-23 15,-5-1-30-15,-2-2-34 16,2 0-113-16</inkml:trace>
  <inkml:trace contextRef="#ctx0" brushRef="#br0" timeOffset="231404.3526">22086 5162 513 0,'0'0'24'0,"0"0"-8"0,0 0-12 16,0 0-2 0,0 0 3-16,0 40-2 15,0-17-2-15,0 5-1 16,-1 4 2-16,-6 2-1 16,-1-1 0-16,-5-3-37 0,-2-4-62 15,-1-7-177-15</inkml:trace>
  <inkml:trace contextRef="#ctx0" brushRef="#br0" timeOffset="231669.5257">21975 5184 444 0,'0'0'88'0,"36"-30"-85"0,-10 16 2 15,7 0 17-15,6 2 26 16,2 4-15-16,-4 2-16 16,-2 4-10-16,-8 2-4 0,-7 5-1 15,-11 8-3 1,-9 2-3-16,-4 4 4 16,-16 1 1-16,-5 4-3 0,-2 0-1 15,-3-1-12-15,5-1-18 16,3 0-29-16,5-6-5 15,7-2-86-15</inkml:trace>
  <inkml:trace contextRef="#ctx0" brushRef="#br0" timeOffset="232140.1246">22285 5429 627 0,'0'0'21'0,"0"0"26"16,0-34 3-16,3 19-8 15,1-5-14-15,0-1-18 16,1 1-5-16,0-1 0 0,-2 1-2 16,0 2-1-16,1 1 0 15,-3 4-2-15,1 3 0 0,2 5-1 16,-1 0 1-1,2 5-3-15,1 0 0 0,-1 1 0 16,3 7 1 0,-1 2 0-16,2-1 1 0,-1 1 0 15,-1 0 0-15,0-5 1 16,-1 0 0-16,0-5 0 16,-1 0 1-16,0-3 1 15,1-4 0-15,0-3-1 0,0 0 2 16,-1-1-3-16,2 1 0 15,0 2-1-15,1 1 1 16,1 4-1-16,2 3-1 16,0 0 1-16,1 0-2 15,0 8 2-15,1 2-2 16,0 2 1-16,-2 1-25 0,4 1-24 0,-2-2-31 16,0-4-53-1,-1-3-51-15</inkml:trace>
  <inkml:trace contextRef="#ctx0" brushRef="#br0" timeOffset="232554.044">22694 5176 452 0,'0'0'101'16,"0"0"-74"-16,0 0 14 0,0 0-24 15,0 0-17 1,0 0-2-16,0 0 3 0,-7 39 0 15,16-17 1-15,1 1 0 16,0 2-1-16,-1 0 3 16,-2-1-3-16,0-2 1 15,-3-3 0-15,-4-5-1 16,0-4-1-16,0-7-4 0,0-3-9 16,-4 0 12-16,-3-5-13 15,1-7-3-15,2-6-3 16,0-2 6-16,1-3 8 15,0-4 4-15,0 1 1 0,2-1 1 16,-1 2-2-16,-2 3 2 0,3 2 2 16,1 5 13-1,0 3 7-15,0 3-3 16,5 1-9-16,5 4-10 16,4 1 0-16,6 0 0 0,3 1-2 15,4 1 2-15,-1 1-1 16,-4 0 1-16,-2 0-69 15,-9 0-108-15</inkml:trace>
  <inkml:trace contextRef="#ctx0" brushRef="#br0" timeOffset="232731.3822">22693 5268 547 0,'0'0'23'0,"0"0"-14"16,33-2-3-16,0-4 26 0,8 1-14 16,5-1-16-1,1-1 0-15,-2 0-7 0,-9-3-316 16</inkml:trace>
  <inkml:trace contextRef="#ctx0" brushRef="#br0" timeOffset="233489.8575">19665 5924 411 0,'0'0'8'16,"0"0"0"-16,-28-13-10 0,28 10 20 16,7-1-10-1,11 0-7-15,12-2-1 16,14-2 5-16,12-1 0 0,16-2-4 16,11-1-1-1,14-1 0-15,13-2 2 0,11-3-2 16,9 2 0-16,7-1 0 0,11 1 2 15,6-1-1-15,4-1 3 16,6-1-1-16,9-1-2 16,1-2 1-16,7-1 1 15,2 0-1-15,-3 0-3 16,-5 3 2-16,-14 4 1 16,-12 2-3-16,-24 4 2 0,-22 1 0 15,-19 2 0-15,-22 0 2 16,-17 0 2-16,-14-1 28 15,-11 1 19-15,-9-2 9 16,-4-1-17-16,-5 3-13 16,-2-3-11-16,0 3-11 15,-3 2-5-15,-10 1-7 0,-6-5-15 16,-2-6-288-16</inkml:trace>
  <inkml:trace contextRef="#ctx0" brushRef="#br0" timeOffset="237509.8639">2415 7936 295 0,'-5'-7'29'16,"-4"-3"21"-16,3 4-22 0,1 0 7 15,0-1 2 1,0 3-4-16,3 4-12 16,2 0-10-16,0 0-10 0,5 10-5 15,6 3 5-15,3 8-1 16,5 4 0-16,0 2 0 15,2 5 0-15,-2 0 1 16,0 0 0-16,-3-2-1 16,0-4 2-16,-2-5 0 0,-2-3-1 15,-1-6-1-15,1-4 1 0,0-3-1 16,-2-5-32 0,1 0-88-16,-1-5-98 0</inkml:trace>
  <inkml:trace contextRef="#ctx0" brushRef="#br0" timeOffset="237783.0763">2636 7975 434 0,'0'0'21'0,"0"0"15"16,0 0-5-16,-31-28-5 15,25 28 2-15,3 0-9 16,-2 12-16-16,2 7-5 15,-4 7 4-15,-3 10 2 16,-1 10 0-16,-6 10 0 16,0 5-3-16,-2 5 3 15,0 2-3-15,0-3 1 0,5-8 0 16,1-9 0-16,6-7-2 16,1-10 1-16,4-8 0 15,1-5-7-15,1-7-113 16,-2-8-146-16</inkml:trace>
  <inkml:trace contextRef="#ctx0" brushRef="#br0" timeOffset="238812.5608">3094 7909 401 0,'0'0'43'0,"0"0"-23"0,0 0-3 16,0 0 2-1,-28-25 2-15,12 25-6 16,-2 0-10-16,0 10-4 15,-2 8 2-15,1 4-1 0,4 8-3 16,1 3 3-16,3 5-4 16,5 1 0-16,5 4 2 15,1-1-1-15,5-2 2 16,8-4 0-16,4-6 0 16,2-8 0-16,1-7-1 0,0-8 1 15,2-4-1-15,-3-3 1 16,-1 0-1-16,-5-5 0 15,-5-3-3-15,-6-2-95 16,-2-2-202-16</inkml:trace>
  <inkml:trace contextRef="#ctx0" brushRef="#br0" timeOffset="238999.5655">2936 8190 447 0,'0'0'1'0,"0"0"-3"16,39-25 3-16,-17 14 3 16,3-1 9-1,3-1-7-15,3 2-5 0,-3-2-1 16,-1 2-2-16,-3-2-239 16</inkml:trace>
  <inkml:trace contextRef="#ctx0" brushRef="#br0" timeOffset="239963.5408">3391 7726 196 0,'0'0'95'16,"0"-31"-76"-16,-10 17 34 0,-2 1 8 15,-5 2-18-15,-3 3-24 16,-4 2-3-16,1 5-3 16,3 1-6-16,1 0 4 0,5 1-6 15,1 9-2 1,6 5-6-16,3 5 2 0,2 5-1 16,2 6 3-16,0 5-1 15,6 4 0-15,1 4 0 16,0 3 1-16,0 2-2 15,-2-2 0-15,-3-4 0 16,0-7 1-16,-2-9 0 16,0-8 1-16,0-7-2 0,-6-6-2 15,0-4 18-15,1-2 2 16,-1 0-7-16,2 0 2 16,2-5 2-16,2-3-9 15,2 1-4-15,6-1-2 16,2 2 2-16,3 3-1 0,3 3-1 15,-3 0-1-15,-3 9 0 16,-1 9-2-16,-3 10 2 0,-6 8 0 16,0 7 1-16,-2 6 4 15,-6 3-3-15,-1 4-3 16,0-3 6-16,4-8-6 0,1-9 7 16,4-8-1-1,0-11-2-15,2-7 0 16,3-6 5-16,5-4 2 15,1 0 5-15,5 0 0 0,1-3-9 16,3-4-5-16,0-4-1 0,0-4-55 16,-3-3-137-1</inkml:trace>
  <inkml:trace contextRef="#ctx0" brushRef="#br0" timeOffset="240920.7353">3481 8066 209 0,'-3'-3'75'0,"-1"0"-34"16,3 0 7 0,-2 0-11-16,1-1 3 0,2 2-7 15,-1-1-10 1,1 2-13-16,0-2-6 0,0 3-2 16,1 0-2-1,4 0-1-15,0 3 1 0,1 3 1 16,0 5-2-16,-2 4 0 15,2 0 1-15,-1 1-2 16,-2-2 4-16,-1-3 1 0,0-3-1 16,-2-4-1-1,1-2 2-15,-1-2 8 16,0 0 53-16,0-2-12 0,0-4-15 16,0-2-33-16,0-3-4 15,0 1 2-15,0-2-1 16,2 1 0-16,1 1-1 15,1 1 1-15,0 3-1 0,2 1-2 16,1 2 1 0,0 1-2-16,3 2 1 0,-1 0 1 15,1 6-2-15,0 3 0 16,-1 4 2-16,1 3-1 16,-3 1 0-16,2 1-8 15,-2 0-52-15,0-3-20 0,-1-4-44 16,0-5-94-16</inkml:trace>
  <inkml:trace contextRef="#ctx0" brushRef="#br0" timeOffset="241584.5463">3732 8041 470 0,'0'0'32'0,"0"0"-9"15,0 0 0-15,0 0 14 0,0 0-1 0,16-29-23 16,-3 25-7 0,0 2-4-16,1 2 0 15,-1 0-2-15,-1 2 0 16,-2 7-1-16,-3 2 0 16,-4 1-1-16,0 2 1 0,-3-2-2 15,0-1 0-15,-4-2 2 16,-3-2 2-16,-3-3 0 15,1 0 4-15,-3-4-2 16,2 0-1-16,2-4 0 16,0-4-1-16,0-3 0 15,2-3 0-15,3-2 1 0,3-2 9 16,0 1 7-16,0 1-4 16,0 2-2-16,4 3 0 15,2 1-4-15,1 3-4 16,2 2-3-16,2 2 0 15,2 1-2-15,3 2 1 0,0 0 0 16,1 0-1-16,0 6 0 16,-2 2 1-16,-2 1-1 0,-3 2 0 15,-1-2-2-15,-2 0 1 16,-3-1 0-16,-2-5 2 16,0 0 1-16,-2-3 0 15,0 0 6-15,0 0-1 16,-2-8-2-16,-3-1-2 15,1-1 0-15,3-2-1 16,-1 1 1-16,2 1-2 16,0 0 1-16,0 1-2 0,5 3 0 15,2 1-1-15,3 3 0 16,2 0 1-16,1 2-2 16,2 0 2-16,0 5 0 15,-1 3 0-15,-1 2 0 16,0 1 0-16,-1 3-1 0,-2 0 0 15,-3 1-2-15,2 1-34 0,-4-1-4 16,1-2-44 0,-2-3-21-16,1-5-125 0</inkml:trace>
  <inkml:trace contextRef="#ctx0" brushRef="#br0" timeOffset="241995.9298">4115 7939 355 0,'0'0'56'16,"0"0"-18"-16,0 0-18 0,0 0 1 16,0 0-4-1,0 0-11-15,0 0-6 0,0 0 0 16,17-32 0 0,-6 24 3-16,3 0 15 15,-1-2 13-15,-1 0-8 0,0 0-9 16,-5 0-5-16,-3 2 0 15,-2-1 4-15,-2 0 2 16,0 4-7-16,-2-3-4 16,-4 3-1-16,1-1-2 15,-2 3-1-15,-2 0-1 0,3 3-1 16,-1 0-1-16,-1 0-1 16,3 5 2-16,-1 4 0 15,2 3 5-15,1 3-2 16,1 2-2-16,2 1 0 15,0 1 0-15,3-2 0 0,6-2 0 16,-1-2 1-16,5-2 0 0,1-2 1 16,1-2 0-1,1-1 0-15,1-2 0 0,-2-2-53 16,-2-1-82 0,-1-1-195-16</inkml:trace>
  <inkml:trace contextRef="#ctx0" brushRef="#br0" timeOffset="242190.023">4474 7934 495 0,'0'0'19'0,"0"0"-19"16,0 0-1-1,0 0 1-15,0 0 5 0,0 39-1 16,-12-16-3-16,-5 4 5 15,-3 3 0-15,-4 0-52 16,0-4-117-16,-4-3-128 0</inkml:trace>
  <inkml:trace contextRef="#ctx0" brushRef="#br0" timeOffset="243435.0211">4646 7665 344 0,'0'-5'99'16,"0"0"-75"-16,0 3-15 16,3 2-10-16,3 0 0 15,0 2 0 1,3 5 2-16,1 5-1 0,0 5 2 16,0 4 0-16,-2 4-2 15,-1 5 4-15,-5 1-2 16,-1 3-1-16,-1-3 4 15,0 0-11-15,0-7-73 16,-1-8-111-16</inkml:trace>
  <inkml:trace contextRef="#ctx0" brushRef="#br0" timeOffset="243673.4842">4870 7828 457 0,'0'0'19'0,"0"0"-19"0,0 0-5 16,0 0 4 0,0 0 2-16,31 10-1 15,-26-2 1-15,0 5-1 16,-5 4 0-16,2 5 0 0,-2 4-1 16,-4-1 6-16,-4 0-4 15,-2-2-49-15,2-5-34 16,-2-7 16-16,3-7-38 15</inkml:trace>
  <inkml:trace contextRef="#ctx0" brushRef="#br0" timeOffset="243982.4942">5008 7638 412 0,'0'0'117'0,"0"0"-114"16,0 0-13-16,0 0 11 16,0 0-1-16,32-16 1 15,-23 16 0-15,-5 13-2 0,-1 3 0 16,-2 6-1-16,-1 4-2 0,0 1 5 16,0-2-2-1,-1-4 7-15,1-3-5 16,0-8-2-16,0-5 1 15,6-2 1-15,4-3 0 16,4 0 4-16,5 0 8 16,3 0-5-16,4-5-5 0,-2 1-3 15,2-3-3-15,-4 3-113 16,-6-2-213-16</inkml:trace>
  <inkml:trace contextRef="#ctx0" brushRef="#br0" timeOffset="244186.5884">5332 7770 510 0,'0'0'20'0,"0"0"-27"16,0 0-1-16,0 0 9 15,0 0 1-15,0 0-3 16,8 32 2-16,-5-19-1 16,-3 4-2-16,0 4-2 15,-3 2 0-15,-4 0 5 16,-3-1 3-16,1-3-2 15,-1-3-3-15,1-5-20 0,1-8-19 16,1-3-129-16</inkml:trace>
  <inkml:trace contextRef="#ctx0" brushRef="#br0" timeOffset="244631.8239">5493 7544 534 0,'0'0'10'16,"0"0"-14"-16,0 0 4 0,27-13 2 16,-17 13-1-1,0 0-2-15,-2 5 1 0,-1 3-1 16,-2 4-1-16,-5 2 1 15,0 0-1-15,0-1-1 16,0 1 3-16,-2-5 4 16,0-1-3-16,2-3-1 15,0 0 1-15,4-2-2 0,4 1 1 16,1 1 0 0,4 0 1-16,0 1-1 0,2 4 1 15,-1 2-2-15,1 1 1 16,-5 3 0-16,-3 1 0 15,-1-3 0-15,-6 0 0 16,0-2 1-16,-6-3-3 0,-5-1 3 16,-2 1 4-16,-4-4-1 15,1 2-4-15,-3-2 5 16,3-2-6-16,-1-3-22 16,1 0-100-16,2-3-230 15</inkml:trace>
  <inkml:trace contextRef="#ctx0" brushRef="#br0" timeOffset="245094.8077">5594 7331 499 0,'0'0'23'0,"0"0"-17"15,35-35 3-15,-17 27 7 0,4 5-2 0,1 2-1 16,0 1-7 0,-2 4-3-16,-1 6-3 15,-6 7-1-15,-5 4 0 16,-4 4-1-16,-5 3 0 16,2-2 4-16,-2 2-3 0,2-7 6 15,4-4-5-15,4-6 0 16,4-4 1-16,0-5 0 15,0 2 2-15,3-3-3 16,-2 2-2-16,-2 1 2 16,1 1 0-16,-2 0-1 15,1 3 0-15,-1 3 0 16,5 0 0-16,1 3 0 0,2 3 0 16,2 2 0-16,0 4-1 15,0 1 0-15,-2 1-2 16,-3 3-1-16,-6-3-1 15,-6 0 1-15,-5-1 2 0,-8-1 0 16,-16 1 1-16,-7 3-4 16,-10-1-4-16,-5 1-32 15,-6-2-109-15</inkml:trace>
  <inkml:trace contextRef="#ctx0" brushRef="#br0" timeOffset="245739.5981">3629 8363 326 0,'0'0'28'15,"0"0"-29"-15,0 0-3 16,33-15 5-16,-6 7 4 0,5-5-1 16,7 1-23-1,4-4 32-15,4 1-5 0,4-2-1 16,-2-1 6-1,-1 0 3-15,-5 3-2 0,-6 2-5 16,-7 3-6-16,-9 2 0 16,-10 3-2-16,-6 3 1 15,-5 2 1-15,-7 4-15 16,-8 4-75-16,-3 1-79 16</inkml:trace>
  <inkml:trace contextRef="#ctx0" brushRef="#br0" timeOffset="245988.1505">3604 8519 449 0,'0'0'38'0,"0"0"-44"16,0 0-9-1,42-19 13-15,-9 3 5 16,9-6 5-16,5-4 3 15,5-1 6-15,3 1 0 16,0 1-3-16,-3 1-3 0,-5 4-3 16,-3 3-2-16,-9 6-4 15,-8 3-2-15,-15 5-4 0,-9 3-94 16,-3 0-328-16</inkml:trace>
  <inkml:trace contextRef="#ctx0" brushRef="#br0" timeOffset="249580.7679">3672 7572 102 0,'0'-2'44'0,"0"-1"-29"0,0-1 4 16,0 1 10-16,0-3 3 16,0 1 22-16,0 0-9 15,-2 0-1-15,1 0-10 0,-1 0-3 16,-1 2-4 0,1 1-5-16,0 0 0 0,2 2-7 15,0 0-12-15,0 0-8 16,0 2 1-16,6 7 1 15,2 2 2-15,0 6 0 0,4 3 2 16,-1 4-2-16,-1 1 0 16,-1-2 2-16,-1-1 1 15,-1-3-3-15,-2-3 6 16,-1-6-1-16,-1-4 1 16,0-1 0-16,-1-2 0 15,0-1-2-15,0-1 0 16,-2-1 0-16,0 0-2 15,1 0-1-15,-1 0 2 16,0 0-2-16,0 0 0 0,0 0 1 16,0 0-1-16,0 0 2 15,0 0 0-15,0 0-1 16,0 0 1-16,0 0-1 16,0 0-1-16,0 0 3 15,0 0 4-15,0 0-5 0,0 0-2 16,0 0-2-1,0 0-2-15,0 0 0 0,0 0-13 16,0 0-30-16,-1 0-21 16,-5 0-42-16,1-1-9 15</inkml:trace>
  <inkml:trace contextRef="#ctx0" brushRef="#br0" timeOffset="249985.0552">3660 7759 492 0,'0'0'32'16,"0"0"-17"-16,0 0-10 15,0 0 5-15,0 0 5 0,0 0-3 16,0 0-11-16,0 0-9 16,0 0 1-1,0 0 6-15,0 0 1 0,22 13-2 16,-8-6 1-16,1-4 2 16,-4 3 0-16,1-3 1 15,-2 1-2-15,-3-4 2 16,0 0 2-16,-2 0 6 15,-2-3 59-15,1-4-24 0,-1-2-22 16,0-2-13-16,1-1-6 16,-1-1-1-16,0 3-1 15,-1 1-5-15,0 0-6 0,-2 3-117 16,0-1-110 0</inkml:trace>
  <inkml:trace contextRef="#ctx0" brushRef="#br0" timeOffset="250467.3216">3634 7547 137 0,'0'0'277'0,"0"0"-235"16,0 0-10-16,0 0-4 16,0 0 0-16,0 0 9 15,0 0-16-15,0 0-21 16,0 0-6-16,-24-17-4 16,24 23 5-16,-2 0 4 0,2 3 0 15,-1 0 0-15,1-2 0 16,0-2 3-16,-2-1 2 15,2-3-2-15,0-1 3 16,0 0 6-16,0-1 15 0,0-5 5 16,0-4-26-16,0-2-4 15,0-2 2-15,0 1-1 16,0-2 2-16,0 3-2 16,2 2-1-16,-2 3 3 15,0 1 4-15,0 3 1 0,0 2-2 16,0 1-8-16,1 0-5 15,9 1 3-15,2 3 2 16,4 4 1-16,2 0-3 16,4-1-75-16,-2-1-41 15,-2-4-101-15</inkml:trace>
  <inkml:trace contextRef="#ctx0" brushRef="#br0" timeOffset="250921.4578">3634 7191 499 0,'0'0'13'0,"0"0"3"16,5-37-11-16,2 26 4 15,3 1 22-15,3 1-9 0,1 1-11 16,4 4-5 0,2 2-5-16,-2 2 0 15,1 0 0-15,-4 8-2 16,-2 7 0-16,-5 0-1 15,-2 3 1-15,-6 1-2 16,0 1 3-16,-7-4 7 0,-8-2-3 16,-2-2 0-16,-3-2 1 15,-2-3-4-15,1-4 1 16,2-3-2-16,0 0 1 16,5 0 0-16,4-6-2 0,5-2-1 15,5 0 0-15,3 0-5 16,9-1-27-16,-1 0-72 15,-1 0-137-15</inkml:trace>
  <inkml:trace contextRef="#ctx0" brushRef="#br0" timeOffset="257601.148">17320 11749 459 0,'0'0'32'15,"0"0"-11"-15,0 0 19 0,0 0 24 16,0 0-18-16,0 0-20 16,0 0-13-1,0 0-9-15,0 0-4 16,-34 23-1-16,23 9 2 0,-3 9 1 16,1 8-2-16,2 5 0 15,2 3 0-15,8-1 1 16,1-5-2-16,13-6 0 15,5-10 1-15,3-6 1 16,2-11-1-16,-3-7 0 0,-4-7-1 16,-1-3-7-16,-6-1-86 15,-5-4-91-15</inkml:trace>
  <inkml:trace contextRef="#ctx0" brushRef="#br0" timeOffset="257834.7964">17378 11982 598 0,'0'0'8'0,"0"0"4"0,0 0-6 15,0 0 46 1,0 0-10-16,40-13-31 15,-20 8-7-15,3-2-2 16,1 2-1-16,-4 2-1 0,-5-2-1 16,-5 3-62-16,-10 1-137 15</inkml:trace>
  <inkml:trace contextRef="#ctx0" brushRef="#br0" timeOffset="258048.0744">17389 12063 542 0,'0'0'3'0,"0"0"-1"15,42-1 36-15,-15-6 27 16,4-1-38-16,0-1-22 16,2 1-2-16,-4 0-2 15,-1 2-1-15,-8 0-45 16,-8 1-83-16,-2 0-186 15</inkml:trace>
  <inkml:trace contextRef="#ctx0" brushRef="#br0" timeOffset="258359.7095">17689 11938 383 0,'0'0'150'15,"0"0"-116"-15,0 0-3 0,0 0 51 16,40-20-23-1,-21 15-33-15,2 2-11 0,3 2-5 16,1 1-3-16,-3 0-1 16,-3 5-4-16,-6 5-1 15,-3 3 0-15,-5 2-1 16,-5 0 0-16,0 2 0 16,-6-3 0-1,-6-1-5-15,-3-2 0 0,-1-4 3 16,-3-3 3-16,-1-2-1 15,1-2-1-15,0 0 1 0,2-5 0 16,2-4 0-16,3-1-2 16,4-2-2-16,3 0-25 15,2-3-35-15,3 0-84 0,0 0-119 16</inkml:trace>
  <inkml:trace contextRef="#ctx0" brushRef="#br0" timeOffset="258639.9425">17830 11778 595 0,'0'0'25'16,"0"0"-8"-16,0 0 28 15,42-6 17-15,-19 6-27 0,2 2-22 16,4 8-6-16,-1 3-1 15,0 5-3-15,-5 7 0 16,-7 9-2-16,-10 5 1 16,-6 7-2-16,-7 3 1 15,-13 2-2-15,-5 0-26 16,-2-7-15-16,-2-3-6 0,1-11-25 16,-2-4-26-16,-6-7-162 15</inkml:trace>
  <inkml:trace contextRef="#ctx0" brushRef="#br0" timeOffset="261419.4579">2391 9138 313 0,'2'-5'40'0,"-2"-2"-15"0,0 4-12 16,0-2 7-1,0 2 22-15,-5 1-17 16,-2 2-14-16,-1 0-5 16,-3 0-4-16,1 0-1 15,-1 5 0-15,1 3 6 0,2 2-7 16,1 2 0-16,4 1-3 16,1 5 0-16,2 0 2 15,0 5-1-15,5 4 0 16,5 5 2-16,0 4 0 15,2 3 0-15,0 2 0 0,-4 2 0 16,-3-3 0-16,-1-2 1 16,-4-3 0-16,0-4 1 15,-7-3-2-15,-6-5 1 16,-3-3 8-16,-2-1 4 0,-2-5 3 16,0 0-9-16,0-3-6 15,0-3-2-15,1-3-2 16,0-4-14-16,1-1-102 15,3-12-103-15</inkml:trace>
  <inkml:trace contextRef="#ctx0" brushRef="#br0" timeOffset="261614.3689">2136 9462 503 0,'0'0'3'0,"0"0"-7"16,0 0 0-16,30-33 6 15,-7 21 2-15,3-3 4 0,8-1 0 16,3 1-9-16,3 2 4 16,-3 3-5-1,-2 3 4-15,-3 4-2 16,-10 1-36-16,-5 2-192 16</inkml:trace>
  <inkml:trace contextRef="#ctx0" brushRef="#br0" timeOffset="261859.3968">2524 9461 518 0,'0'0'8'0,"0"0"-2"0,0 0-13 15,0 0 6-15,0 0 5 16,0 0 3-16,33 19-3 15,-17-10-2-15,-1 1-1 16,-2 1 0-16,1 0-1 16,-4-1 2-16,-2 0-1 15,-2-5-12-15,0-3-78 0,-1-2-74 16</inkml:trace>
  <inkml:trace contextRef="#ctx0" brushRef="#br0" timeOffset="262111.9679">2691 9409 486 0,'0'0'26'15,"0"0"-10"-15,0 0-12 0,0 0 0 16,0 0 17 0,0 0-11-16,0 0-8 0,-17 46-2 15,14-23 0-15,0 4 0 16,0 4-3-16,-1 2 2 15,-2 3 2-15,1-2-1 16,0-2-1-16,1-4-1 16,-1-6 3-16,2-4-1 0,0-5-11 15,-1-4-52-15,1-5-59 16,-1-4-112-16</inkml:trace>
  <inkml:trace contextRef="#ctx0" brushRef="#br0" timeOffset="262444.927">2834 8999 549 0,'0'0'15'0,"0"0"-3"0,0 0-7 15,0 0 4 1,0 0 0-16,-28 16-7 16,24 9-1-16,0 7 2 0,1 5-2 15,2 5-1-15,1 6 0 16,0 5-14-16,0 3 12 16,5 0 16-16,4-1-12 15,-1-4-1-15,3-8 0 16,5-10-1-16,-2-6-1 0,0-6 2 15,-1-6-1-15,-3-6-51 16,-3-7-194-16</inkml:trace>
  <inkml:trace contextRef="#ctx0" brushRef="#br0" timeOffset="262762.6795">2967 9288 535 0,'0'0'14'16,"0"0"-6"0,0 0-7-16,8-26 10 0,5 19 28 15,4 2-15 1,1 2-19-16,2 3-3 0,-1 0-2 16,-2 3 0-16,-4 7-2 15,-4 4 2-15,-6 3 0 16,-3 0-1-16,0-2-1 15,-10 0-5-15,-2-4 0 16,-3-4 14-16,1-2-6 16,0-4 1-16,-3-1 0 15,3 0 0-15,3-1 1 16,-1-6-2-16,7-3-1 0,2-5-31 16,3-6-89-16,0-4-352 15</inkml:trace>
  <inkml:trace contextRef="#ctx0" brushRef="#br0" timeOffset="263027.6614">3114 9052 536 0,'0'0'23'16,"0"0"-7"-16,0 0-17 15,32 0 7-15,-14 0 14 0,4 6-8 16,2 5-5-1,1 4-5-15,0 7-2 16,-4 6-2-16,-2 8 2 16,-2 6 0-16,-5 6 0 15,-5 4 1-15,-6-1 0 0,-1-3 0 16,-1-4 4-16,-10-9-10 16,0-9-2-16,1-5-22 0,0-4-12 15,1-7-31 1,4-8-135-16</inkml:trace>
  <inkml:trace contextRef="#ctx0" brushRef="#br0" timeOffset="263249.5724">3540 9217 540 0,'0'0'6'0,"0"0"-6"16,32-21 0-16,-14 14 2 0,2-1 2 16,0 3-2-1,0 2-2-15,0 1-1 0,-3 2 1 16,-6 0-39 0,-7 0-152-16</inkml:trace>
  <inkml:trace contextRef="#ctx0" brushRef="#br0" timeOffset="263462.8705">3530 9397 507 0,'0'0'16'0,"0"0"-19"15,0 0-1-15,0 0 17 0,0 0 27 16,45-17-7-1,-23 9-17-15,6-2-12 16,1 2-1-16,0 3 3 0,-1-1-6 16,-5-1-62-16,-6 1-263 15</inkml:trace>
  <inkml:trace contextRef="#ctx0" brushRef="#br0" timeOffset="265429.9994">4058 8882 356 0,'3'3'18'0,"0"0"-28"16,6 2 6-16,-1 4 4 16,4 2 3-16,0 3-2 15,-1 3 5-15,-1 3 1 16,-3 0 8-16,2 1 2 16,-5-4-16-16,0-1-2 15,-1-5 5-15,-1-2-2 0,-1-4 1 16,-1-1-4-16,0-1-7 15,0-3-71-15,1 0-122 16</inkml:trace>
  <inkml:trace contextRef="#ctx0" brushRef="#br0" timeOffset="265700.6375">4351 8811 462 0,'0'0'21'0,"0"0"-17"0,0 0-5 0,0 0 2 16,0 0 2 0,-12 35 5-16,9-12-4 0,0 5-3 15,1 7-1 1,-1 6-1-16,-3 5 1 16,2 0-2-16,-2 2 5 0,0-1 0 15,-1-5-1-15,-1-4-1 16,3-7 2-16,-1-4-1 15,2-4-28-15,-1-6-113 16,4-6-78-16</inkml:trace>
  <inkml:trace contextRef="#ctx0" brushRef="#br0" timeOffset="266160.119">4374 9092 462 0,'0'0'15'0,"0"0"3"16,0 0-14 0,0 0 4-16,0 0 0 0,0 0-6 15,0 0-4 1,0 0 2-16,19 18-1 0,-6-4 2 16,3 3-1-16,-3 0 1 15,1 0-2-15,-3 4 2 16,-2-1 0-16,-1 0-1 15,-3 0 1-15,-3-1 0 16,-2-1 1-16,0-1-2 16,-7-3 1-16,-3-3 0 0,0-2 1 15,-1-3 3-15,1-3-1 16,-1-3-2-16,4 0 1 16,2-8 4-16,0-3 9 15,5-5-10-15,0-4-5 16,0 0-2-16,7-3 1 15,3-1 0-15,1-1 0 0,2 0 1 16,1-2-1-16,-2 0 1 16,0 3 0-16,-2-2-1 15,-3 7-1-15,-4 3 3 16,-3 5-2-16,0 5 1 0,-12 6 2 16,-6 3-4-16,-4 11 1 15,-8 7-3-15,-2 3-3 16,-1 2-97-16,1-3-205 15</inkml:trace>
  <inkml:trace contextRef="#ctx0" brushRef="#br0" timeOffset="267029.3638">2608 9970 452 0,'-10'-10'3'0,"-2"0"14"15,-1 7-7 1,0 3-2-16,-1 0 2 0,0 7 0 16,-1 8-2-1,2 3-5-15,0 10-8 0,4 5 4 16,3 8 3-16,5 6-2 15,1 6 1-15,0 4 0 16,7 4-1-16,2-1 0 16,-1-2 0-16,0-7-3 15,-4-9 4-15,-1-8-2 0,-3-9 0 16,0-5 1-16,-9-7-1 16,-1-2 3-16,0-3 2 0,0-4-7 15,-2-4-123 1,2-3-103-16</inkml:trace>
  <inkml:trace contextRef="#ctx0" brushRef="#br0" timeOffset="267232.5916">2365 10413 579 0,'0'0'2'0,"0"0"-5"0,18-28 0 16,-1 13 6-16,10-3 19 15,3 0-5-15,5-1-12 16,4 4-4-16,-1 2-2 16,1 8 0-16,-8 5-16 15,-5 0-109-15,-7 1-177 0</inkml:trace>
  <inkml:trace contextRef="#ctx0" brushRef="#br0" timeOffset="267471.9083">2769 10378 558 0,'0'0'11'0,"0"0"2"16,0 0-22-16,0 0 9 0,0 0 0 15,30 5 1-15,-14 0 0 16,3 1-1-16,-2 3 0 15,0-1 0-15,-1-1 1 16,-2-1-1-16,-4-2-36 16,0-3-38-16,-3-1-48 0,-3-5 7 15,2-6-40-15</inkml:trace>
  <inkml:trace contextRef="#ctx0" brushRef="#br0" timeOffset="267682.326">2946 10326 310 0,'0'0'88'0,"0"0"-6"0,0 0-38 15,0 0 0-15,0 0-16 16,0 0-14-16,0 0-14 16,-21 11 0-16,19 7-1 0,1 5 0 15,-2 8 1-15,0 5 0 16,-4 5-3-16,3 0 4 16,-5 0-1-16,1-4 0 15,1-6 2-15,2-8 0 16,0-3 0-16,1-4-30 15,3-7-53-15,-2-5-83 0,0-4-148 16</inkml:trace>
  <inkml:trace contextRef="#ctx0" brushRef="#br0" timeOffset="268050.9873">3082 9845 553 0,'0'0'0'16,"0"0"5"-16,-6-32 1 16,0 29 40-16,2 3-7 15,-3 0-30-15,1 13-12 16,2 5-1-16,-2 7 2 15,3 8 2-15,3 6 1 16,0 4 1-16,0 4-1 0,4 1-1 16,4 3 0-1,0-1-5-15,2-6 0 0,2-3 6 16,0-7-1-16,5-6 2 16,0-10 0-16,1-5-1 15,0-6 1-15,1-1 0 0,-4-4-2 16,-3-2-11-16,-4 0-105 15,-4-1-130-15</inkml:trace>
  <inkml:trace contextRef="#ctx0" brushRef="#br0" timeOffset="268349.7893">3280 9958 539 0,'0'0'13'16,"0"0"-4"-1,0 0 1-15,0 0 25 0,0 0-13 16,0 0-23-16,0 0-2 16,-6 35 2-16,12-18 0 15,2 1 0-15,1 2 0 16,1-4 1-16,-2-1-1 15,1-3-1-15,-1-1 3 16,-1-4-1-16,-2-2-1 16,0 2 2-16,-2-4-5 15,-2-2-91-15,-1-1-63 0,0-1-150 16</inkml:trace>
  <inkml:trace contextRef="#ctx0" brushRef="#br0" timeOffset="268674.5784">3274 9837 468 0,'0'0'1'16,"0"0"2"-16,30-29 0 0,-10 21 29 15,3 3-9 1,4 4-9-16,1 1-7 15,1 8-4-15,0 9-2 16,-6 11-2-16,0 8 2 16,-6 7 1-16,-2 6-4 15,-4 4 4-15,-4 2-1 0,-4-4 0 16,-3-6 2-16,-3-5-2 16,-7-6 2-16,0-6-2 15,-1-7 5-15,1-3-4 16,1-4-2-16,3-5-50 15,0-8-84-15,2-1-220 0</inkml:trace>
  <inkml:trace contextRef="#ctx0" brushRef="#br0" timeOffset="268935.5441">3722 9944 44 0,'0'0'567'0,"0"0"-551"15,0 0-12 1,0 0 3-16,0 0 12 16,16-33 0-16,-1 23-15 15,3-2-3-15,2 1-1 0,2 2-1 16,-2 3 1-1,0 3-2-15,-6 3-8 0,-6 0-138 16,-6 0-138-16</inkml:trace>
  <inkml:trace contextRef="#ctx0" brushRef="#br0" timeOffset="269144.4536">3722 10097 541 0,'0'0'2'16,"0"0"-7"-16,31-21 6 15,-10 6 2-15,6 0 16 16,0-2 6-16,1 3-14 16,0 2-9-16,-4 5-1 0,-5 2-6 15,-6 0-157-15</inkml:trace>
  <inkml:trace contextRef="#ctx0" brushRef="#br0" timeOffset="271159.5862">4287 9673 345 0,'0'0'114'0,"0"0"-99"16,0 0-7-1,0 0 8-15,0 0 27 16,0 0-6-16,0 0-28 16,0 0-14-16,0 0 0 15,0 0 5-15,-24 33 4 16,11-12-3-16,4 1 2 0,0-1 2 15,4-3-4-15,3-4 0 0,2-2-2 16,0-5-2 0,12-4 2-16,1-2 1 0,4-1 1 15,3-1 3 1,1-6-2-16,0-1 0 16,-1-1 0-16,-1 3-2 0,-6 0 0 15,-3 0 1-15,-4 3-2 16,-6-1-71-16,0-1-60 15</inkml:trace>
  <inkml:trace contextRef="#ctx0" brushRef="#br0" timeOffset="271411.2393">4291 9681 538 0,'0'0'13'0,"0"0"-12"15,0 0-6-15,0 0 6 0,0 0 4 16,0 39-3-16,11-20 1 16,2 7 0-16,0 1-3 15,-2 7 1 1,1 0 0-16,-2 4 1 0,-3-4-1 16,-1-2 3-16,0-5-2 15,-3-5-3-15,-2-8-57 16,-1-5-103-16</inkml:trace>
  <inkml:trace contextRef="#ctx0" brushRef="#br0" timeOffset="271696.5542">4512 9584 573 0,'0'0'16'16,"0"0"-13"-16,0 0-8 16,0 0 1-16,0 28 8 15,0-2 1-15,0 6-3 16,0 8-2-16,0 6 0 16,0 7 1-16,0 3-1 15,0 0 4-15,0-2-2 16,0-4 1-16,0-7-3 15,0-8 1-15,2-9-1 0,1-8-83 16,1-8-53-16,2-7-166 16</inkml:trace>
  <inkml:trace contextRef="#ctx0" brushRef="#br0" timeOffset="272174.7621">4642 9850 530 0,'0'0'13'16,"0"0"-9"-16,0 0-1 16,0 0 30-16,-27-5 3 15,25 6-24-15,2 6-16 16,6 0-1-16,6 3 3 16,3 4 1-16,2 0 1 15,3 2 2-15,-2 1-1 0,1 2-1 16,-4 1 1-16,-3 2 1 15,-3-1 0-15,-5-3 1 16,-2-1 0-16,-2-4 1 0,0-1-1 16,-7-4 3-1,-3-1-2-15,1-4 1 16,-2 0-3-16,1-3 1 16,2 0-3-16,-1-4-2 15,4-5 0-15,0-3 0 0,4-3 0 16,1-3-1-16,0-3 0 15,0-2-4-15,4-2 5 16,2 0-3-16,0 1 3 16,-1 2 1-16,-3 2 1 0,-2 4 2 15,0 3 0-15,-3 2-1 16,-6 2 3-16,-2 2 0 16,-2 2 0-16,0 3-4 15,0 2-3-15,0 0 2 16,-1 4 0-16,1 6-5 0,1 3-67 15,2-5-93-15</inkml:trace>
  <inkml:trace contextRef="#ctx0" brushRef="#br0" timeOffset="273568.9159">2866 11069 456 0,'-12'-9'6'0,"-1"3"-1"15,0 3 1-15,3 2 21 0,1 1 10 16,1 0-4-1,1 2-30-15,2 8-4 0,5 3-2 16,0 5 1-16,2 5 1 16,8 3 1-16,4 5-1 15,3 4 0-15,4 2 2 16,-1 0 0-16,-3 2 1 16,-2-4 0-16,-5-3 1 0,-6-4 0 15,-4-4 0 1,0-4 0-16,-10 0 2 0,-1-4-1 15,-4 1-32-15,-1-6-42 16,0-5-50-16,-1-6-91 16</inkml:trace>
  <inkml:trace contextRef="#ctx0" brushRef="#br0" timeOffset="273739.5726">2707 11417 539 0,'0'0'22'16,"0"0"-25"-1,0 0-1-15,29-41 9 0,-5 21 19 16,7-3 5-16,6-2-14 16,2-1-12-16,3 3 0 15,-1 3-2-15,-3 5-1 16,-6 5-58-16,-6 2-181 16</inkml:trace>
  <inkml:trace contextRef="#ctx0" brushRef="#br0" timeOffset="273972.7261">3141 11253 572 0,'0'0'30'0,"0"0"-38"0,0 0-4 16,0 0 18-1,0 0-4-15,40 19 0 0,-23-13 3 16,1 1-4-16,-1-1 1 15,-2 1 0-15,-1-1-1 16,-4-2-1-16,-2 0-66 0,-3-4-2 16,-2 0-46-1,-1-7 1-15,-2-3-80 16</inkml:trace>
  <inkml:trace contextRef="#ctx0" brushRef="#br0" timeOffset="274194.3085">3281 11212 235 0,'0'0'255'15,"0"0"-216"-15,0 0-18 16,0 0 0-16,0 0 27 0,0 0-30 16,0 0-19-16,0 0-6 0,-3 20 10 15,7-1-4 1,1 7 8-16,-4 5-6 0,2 4 3 16,-3 0-3-16,0-1 3 15,0-1-4 1,0-8 4-16,0-4-4 0,0-6-5 15,0-3-36-15,0-7-21 16,0-5-37-16,0-2-101 0</inkml:trace>
  <inkml:trace contextRef="#ctx0" brushRef="#br0" timeOffset="274522.4652">3374 10705 581 0,'0'0'10'16,"0"0"-5"-16,0 0 0 0,0 0 45 16,0 0-7-1,0 0-33-15,0 0-16 0,0 0 1 16,-20 37 3-16,20-3 6 15,3 8-3-15,3 8-1 16,1 2 1-16,4 4 0 16,0-5 1-16,1-3 1 15,2-6-2-15,2-8 0 0,0-7 1 16,0-8-2-16,-2-5 0 16,0-4-2-16,-2-5-43 15,0-5-75-15,-5-2-95 16</inkml:trace>
  <inkml:trace contextRef="#ctx0" brushRef="#br0" timeOffset="274846.808">3549 10845 569 0,'0'0'17'0,"0"0"-16"0,0 0 0 16,0 0 25-1,0 0 17-15,13-31-29 0,-7 31-12 16,1 0-3-16,0 4 0 16,-2 9-1-16,-2 5 2 15,-1 4 2-15,0 3-1 16,-1-1 1-16,1-1 1 16,-1-6-2-16,3-5 0 15,1-6-2-15,3-6 0 16,4 0 1-16,1-7 1 15,4-6 1-15,2-1-1 16,-1-1-2-16,0-1 1 0,-1 0 0 16,-2 2-3-16,-4-2-41 15,-3-2-77-15,-6 0-140 16</inkml:trace>
  <inkml:trace contextRef="#ctx0" brushRef="#br0" timeOffset="275141.7564">3698 10603 549 0,'0'0'38'0,"0"0"-27"0,0 0-7 16,0 0-2 0,0 0 29-16,31-2 3 0,-9 0-18 15,3 2-10 1,2-1-3-16,-2 12 0 0,-1 8-1 15,-2 7-1-15,-4 11 0 16,0 8 0-16,-4 4 2 16,-2 1 1-16,-6-2-2 15,-1-4 1-15,-5-5-1 16,0-6-1-16,0-4 0 0,-8 0-35 16,-2-3-34-16,-4-2-36 15,-2-5-121-15</inkml:trace>
  <inkml:trace contextRef="#ctx0" brushRef="#br0" timeOffset="275515.8006">4132 10641 515 0,'0'0'24'16,"0"0"-26"-16,36-17 1 0,-17 7 2 16,2 0 15-1,0-1 10-15,0 1-14 16,-1 0-11-16,-1 5 1 16,-7 1-2-16,-7 4-63 15,-5 0-201-15</inkml:trace>
  <inkml:trace contextRef="#ctx0" brushRef="#br0" timeOffset="275699.6125">4156 10774 561 0,'0'0'-12'0,"32"-18"10"0,-8 3 3 16,8-4 2-1,1-1 5-15,2 2 2 0,-1 0-8 16,-2 3-1-16,-7 0-1 0,-6 3-96 16</inkml:trace>
  <inkml:trace contextRef="#ctx0" brushRef="#br0" timeOffset="276264.6756">4587 10344 442 0,'0'0'97'0,"0"0"-52"16,0 0-26 0,0 0 2-16,0 0 4 15,0 0-9-15,0 0-14 16,0 0-4-16,0 0 2 16,24-10-2-16,-17 22-1 15,-3 4 0-15,-3 4 1 16,-1 3 4-16,0 2-1 0,0-3 1 15,0-2 1-15,0-5 0 16,0-3-2-16,2-5 0 16,5-6-1-16,7-1 0 0,3-2 1 15,7-9 1-15,2-4-1 16,3-3-4 0,-1-3-88-16,0-3-107 0</inkml:trace>
  <inkml:trace contextRef="#ctx0" brushRef="#br0" timeOffset="276509.7144">4961 10235 603 0,'0'0'7'16,"0"0"-4"-16,0 0-6 16,0 0 6-16,0 0 14 0,-9 31-11 15,6-10-4-15,0 6-3 16,-1 6 2-16,1 5 0 15,2 3 0-15,-1 5-2 16,-2 2 4-16,1-2-2 16,2-3 2-16,-1-5-2 15,2-9 1-15,0-7-1 16,0-8-4-16,3-7-67 0,4-7-35 16,3-5-122-16</inkml:trace>
  <inkml:trace contextRef="#ctx0" brushRef="#br0" timeOffset="276970.3495">5121 10362 579 0,'0'0'13'0,"0"0"-10"16,0 0-1-1,-30 3 10-15,30 2 7 0,0 3-19 16,4 1-5-16,9 2 4 0,4-1 1 15,2 2 2-15,1 1 1 16,0 0-3 0,0 2 1-16,-2 2 1 0,-4 2-1 15,-2 1 0 1,-4 1 1-16,-2-1-1 0,-5-2 1 16,-1-1-1-16,0-3 1 0,-8-2 2 15,-2-2 0 1,-3-3 2-16,0-2-3 15,2-2 0-15,1-3-1 0,-1 0 2 16,3-3-1-16,2-8-2 16,2 0-2-16,5-5-1 15,-1-4-2-15,7-5-1 16,6-3 0-16,1-3 0 16,0 2-2-16,-3 0 1 0,-1 2 4 15,-6 6 2-15,-4 5 1 16,0 1 1-16,-7 7 1 15,-8 2-1-15,-2 2-4 16,-1 4-2-16,-2 0 0 0,-2 4 3 16,0 5-41-1,1 0-99-15</inkml:trace>
  <inkml:trace contextRef="#ctx0" brushRef="#br0" timeOffset="277594.6339">3421 11658 422 0,'0'0'27'16,"-39"-9"5"-1,23 7 1-15,-1 2-1 0,4 0-8 16,-1 7-5-16,4 5-12 0,3 6-9 16,2 6 2-1,5 7-4-15,0 8 6 0,12 6 0 16,3 6 1 0,4 4-1-16,1 2 1 15,0 2-1-15,-4-3 2 0,-6-4-2 16,-4-7 1-16,-5-5-1 15,-1-8 1-15,-10-5 1 16,-5-5 1-16,-3-2-3 16,-1-4-7-16,-1-3-99 15,-2-8-57-15</inkml:trace>
  <inkml:trace contextRef="#ctx0" brushRef="#br0" timeOffset="277765.2273">3180 12164 415 0,'0'0'132'0,"32"-34"-132"0,-9 10-3 16,7-6 4-1,6 2 15-15,6-3 14 16,2 3-13-16,0 6-13 16,-1 7-4-16,-5 7 0 15,-7 6-84-15,-9 2-197 0</inkml:trace>
  <inkml:trace contextRef="#ctx0" brushRef="#br0" timeOffset="277976.6851">3650 12009 132 0,'0'0'507'15,"0"0"-515"-15,0 0-8 0,0 0 15 16,41 17 3-1,-26-12 1-15,3 2-3 0,1 4 2 16,-4 1 0-16,1 0-1 16,-4 1-2-16,-2-3-51 15,-3-3-44-15,-4-7-88 16</inkml:trace>
  <inkml:trace contextRef="#ctx0" brushRef="#br0" timeOffset="278193.4114">3823 11966 410 0,'0'0'163'0,"0"0"-141"16,0 0-7-16,0 0 2 0,0 0 7 15,0 0-22 1,0 0-5-16,2 43 2 0,3-16 0 16,-2 8 1-1,0 6 0-15,-3 3 2 0,0 1-2 16,0-2-1-1,0-4-26-15,-4-8-23 0,-2-6 13 16,0-8-16-16,1-8-98 16</inkml:trace>
  <inkml:trace contextRef="#ctx0" brushRef="#br0" timeOffset="278519.4051">3952 11465 631 0,'0'0'59'0,"0"0"-60"16,0 0-1-1,0 0-1-15,0 0-1 0,-11 28-1 16,10 7 4-16,0 12 0 15,1 10 0 1,0 7 2-16,0 5 2 0,2 0-2 16,7-4 1-16,4-10-1 15,3-6-1-15,3-11 2 0,-1-9-3 16,0-8 0-16,1-8 1 16,-2-5 0-16,-3-6-7 0,-3-2-96 15,-1-8-90 1</inkml:trace>
  <inkml:trace contextRef="#ctx0" brushRef="#br0" timeOffset="278934.5109">4145 11670 482 0,'0'0'146'0,"0"0"-145"16,0 0-1-16,0 0 20 15,0 0 25-15,0 0-26 0,0 0-19 16,0 0-2-16,17-19 0 16,-12 25-1-16,0 5 1 15,-2 1 2-15,1 4 1 16,1-1 0-16,-1-2 1 16,0-2-1-16,3-5-1 15,2 0-1-15,0-2 1 16,3-2 0-16,0 0 1 15,1 2-1-15,0-2 0 0,0 3 0 16,-2 1 0-16,0 3 0 16,-4 2 1-16,-1 0 0 15,-5 0-1-15,-1 0-2 16,0-1 3-16,-5 0 0 16,-4-2 2-16,-2 0 1 0,-1-1-1 15,-1 0-2-15,0-2 0 16,-1-3-8-16,0 1-35 15,0-3-35-15,0-2-38 16,2-10-161-16</inkml:trace>
  <inkml:trace contextRef="#ctx0" brushRef="#br0" timeOffset="279219.4976">4212 11468 331 0,'0'0'278'0,"0"0"-280"16,0 0-2 0,44-15 7-16,-23 12 28 15,3 2-6-15,1 1-15 16,2 10-7-16,-2 12 0 16,-3 10-1-16,-2 12 1 0,-5 11 2 15,-4 7 1-15,-4 5-3 16,-3 2 0-16,-4-8 0 15,0-6-2-15,-2-9 0 16,-4-10-9-16,0-8-29 16,-1-9-27-16,3-9-49 0,-1-10-187 15</inkml:trace>
  <inkml:trace contextRef="#ctx0" brushRef="#br0" timeOffset="279419.7905">4629 11656 596 0,'0'0'15'16,"0"0"-21"-16,38-34 5 16,-21 24 1-16,4 0 0 15,-3 3 0-15,-1 3-1 0,-5 2-14 16,-4 2-151-1</inkml:trace>
  <inkml:trace contextRef="#ctx0" brushRef="#br0" timeOffset="279596.4218">4680 11755 612 0,'0'0'22'16,"0"0"-34"-16,0 0 9 15,33-16 5-15,-7 3 9 0,1 0 5 16,5 1-9 0,-1 1-5-16,0 1-3 15,-8 3-47-15,-5 0-262 16</inkml:trace>
  <inkml:trace contextRef="#ctx0" brushRef="#br0" timeOffset="280025.1402">5087 11209 522 0,'0'0'14'0,"0"0"-7"0,0 0-13 16,0 0 5-16,0 0 9 0,0 0 6 16,12 44-10-1,-4-20-4-15,0 4 1 16,2 6 2-16,-3 1-3 16,0 0 2-16,0-3-1 0,0-3-2 15,-2-9-92-15,3-9-103 16</inkml:trace>
  <inkml:trace contextRef="#ctx0" brushRef="#br0" timeOffset="280269.4622">5437 11220 581 0,'0'0'9'0,"0"0"-12"16,0 0-1-16,-11 36 2 15,4-7 5-15,-3 9 1 16,-3 9-2-16,1 11-1 0,0 7 3 16,0 4-3-1,1 1-1-15,2 2 2 16,2-3-1-16,3-6 0 16,0-8-1-16,4-7-42 0,0-11-20 15,0-9-61-15,0-11-151 16</inkml:trace>
  <inkml:trace contextRef="#ctx0" brushRef="#br0" timeOffset="280779.7986">5530 11700 614 0,'0'0'2'16,"0"0"-1"-16,0 0-5 15,-27 1 3-15,22 6-1 16,3 4 1-16,2 1-2 0,0 2 2 16,5 0-1-1,5-1 1-15,2 2 0 0,3-1-2 16,2 1 4-16,-1 1-1 16,1 0 2-16,-3 2 0 15,-1 2-2-15,-4 0 2 16,-3 3 0-16,-4 0 0 15,-2 2-1-15,-2-2 0 16,-6 0 0-16,-3-3 0 0,0-1 0 16,-4-5 0-16,2-4 0 15,1-2 0-15,0-6 1 16,0-2 1-16,4-2-1 16,1-11-3-16,5-4-4 15,2-7-3-15,6-6-1 0,7-5-2 16,5-4-14-16,3-3-1 15,2 1 13-15,-1-1 13 16,-2 2-2-16,-3 3 4 16,-4 4 0-16,-5 6 0 15,-4 6 16-15,-4 3 28 0,0 7 1 16,-10 6-22-16,-2 5-19 16,-6 1-2-16,-4 16-5 0,-9 14-2 15,-7 10-13 1,-12 9-117-16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4T10:09:14.46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2818 7457 187 0,'-9'0'11'0,"4"3"106"0,0 0-100 16,2-3-15-16,1 0 15 15,0 1 46-15,2-1-5 16,-1 0-21-16,1 0-18 0,0 0-13 16,3 0-5-1,7 0-1-15,7-1 5 16,5-5 6-16,6-2 2 0,2-3-1 16,1-2-6-16,-1-2-1 15,-2-1 2-15,-6 3 1 16,-5 1 0-16,-7 4-2 15,-3 2 2-15,-6 2 14 16,-1 4 20-16,-11 0-14 16,-8 1-24-16,-7 9-6 15,-9 5 0-15,-5 2 2 0,-3 5-3 16,1 0 4-16,2 0 1 16,6-1-1-16,7-3-1 15,7-1 0-15,7 0 0 0,6-1-3 16,4 1 0-16,3 1-4 15,0 1 3-15,0 4 2 16,0 1 2-16,-3 4 0 16,-7 0 0-16,-6 4-2 15,-3 2 6-15,-4-1-3 0,0 3 1 16,1-4-1-16,4-1-1 16,6-4 0-16,5-3-2 15,7-5 2-15,0-3-3 16,13-5-3-16,6-5 3 15,6-5 0-15,6-1 2 0,4-8 3 16,3-7-4 0,4-2-9-16,-2-6-65 0,2-3-27 15,-3 0-17-15,-6-2-33 16</inkml:trace>
  <inkml:trace contextRef="#ctx0" brushRef="#br0" timeOffset="214.3713">2946 7730 382 0,'0'0'156'0,"0"0"-131"0,0 0-12 16,0 0-14-16,0 0 2 15,-18 27 2-15,28-17 3 0,4 0 4 16,4 3 0 0,3 2-4-16,3 2-4 0,-2 1 1 15,1-2-1 1,-4 2-1-16,-3-4-1 15,-2-2-4-15,-5-3-44 0,-3-4-48 16,-2-2-120 0</inkml:trace>
  <inkml:trace contextRef="#ctx0" brushRef="#br0" timeOffset="431.3497">3064 7730 535 0,'0'0'12'0,"0"0"-7"0,0 0-5 16,0 0-1-16,-25 35 17 15,18-11-7-15,-3 8-8 0,0 5-1 16,2 4 0 0,-1-4-3-16,4-5-8 0,3-8-56 15,2-9 18 1,0-9 3-16,2-6-79 15</inkml:trace>
  <inkml:trace contextRef="#ctx0" brushRef="#br0" timeOffset="627.984">3253 7706 640 0,'0'0'44'0,"0"0"-32"0,0 0 3 15,0 0-10 1,0 0 0-16,0 0-4 0,0 0-3 16,0 0-23-1,-10 22-90-15,9-8-39 0</inkml:trace>
  <inkml:trace contextRef="#ctx0" brushRef="#br0" timeOffset="764.0721">3288 7840 592 0,'0'0'43'0,"0"0"-25"16,0 0-13-16,0 0 3 15,0 0-7-15,0 0-5 16,0 0-71-16,-4 11-253 0</inkml:trace>
  <inkml:trace contextRef="#ctx0" brushRef="#br0" timeOffset="1044.7147">2707 8292 761 0,'0'0'-7'16,"43"-31"5"-16,-4 11 0 15,11-5 4-15,5-1-1 0,6 2-2 16,4 0 5 0,-1 4-1-16,0 1-2 0,-4 2 1 15,-3 0-3-15,-7 2 3 16,-6 2-3-16,-5 4 2 16,-9 1 0-16,-7 2-9 15,-11 1-152-15,-7 2-288 16</inkml:trace>
  <inkml:trace contextRef="#ctx0" brushRef="#br0" timeOffset="1878.5224">4646 7542 475 0,'0'0'23'0,"0"0"0"15,0 0-14 1,0 0-9-16,0 0-1 16,0 0 6-16,0 0-3 0,0 37-1 15,2-3-5-15,-1 8 13 16,-1 6-5-16,0 3-4 15,0-3-3-15,0-8 5 16,0-9-3-16,0-12 2 16,0-7 0-16,0-5-3 0,0-6-73 15,-3-1-74-15,-4-3-169 16</inkml:trace>
  <inkml:trace contextRef="#ctx0" brushRef="#br0" timeOffset="2103.0263">4371 7668 243 0,'0'0'328'0,"9"-35"-329"16,8 16-4-16,9-4 4 16,10-2 3-16,7-3 19 15,8 0 12-15,5 0-19 0,3 4-7 16,0 4-2-16,-2 5-4 15,-7 7-1 1,-8 6-1-16,-10 2-83 16,-12 0-107-16</inkml:trace>
  <inkml:trace contextRef="#ctx0" brushRef="#br0" timeOffset="2313.4012">4873 7790 587 0,'0'0'1'0,"0"0"-14"15,7 28 13-15,-1-13-1 16,1 2 1-16,-2-4 2 16,-2 1 1-16,1-2-4 15,-1-3 1-15,0-7-7 16,-1-2-93-16,0 0-145 15</inkml:trace>
  <inkml:trace contextRef="#ctx0" brushRef="#br0" timeOffset="2472.5667">4929 7673 633 0,'0'0'16'0,"0"0"-5"16,0 0-20-16,0 0 7 15,0 0 2-15,29-18-5 16,-9 18-91-16,3 0-61 16</inkml:trace>
  <inkml:trace contextRef="#ctx0" brushRef="#br0" timeOffset="2715.3591">5179 7692 528 0,'0'0'80'0,"0"0"-14"15,-30-11-24 1,17 10-4-16,-2 1-14 0,-1 0-17 16,3 5-8-16,3 6-1 15,1 6 0-15,5 4-1 16,4 4 2-16,0 1 0 16,7-1-1-16,8-4 1 15,3-5-5-15,4-6-7 0,1-6 6 16,3-4 0-16,0-5-22 15,0-8-21-15,-2-5-49 16,-2-4-18-16,-3-6-85 16</inkml:trace>
  <inkml:trace contextRef="#ctx0" brushRef="#br0" timeOffset="3649.0938">5355 7475 258 0,'0'0'244'0,"0"0"-169"16,0 0-36-16,0 0-42 15,0 0-2-15,0 0 5 16,0 0 0-16,-6 47 1 0,14-16 2 16,2 8 4-16,0 5-6 15,-2 4 2-15,-2-1-5 16,-2-3 5-16,0-7-4 16,-1-9 5-16,-1-10-4 0,-1-7 1 15,-1-7 1-15,0-4 8 16,0 0 31-16,0-6-1 15,-3-4-35-15,-4-2-5 16,1-3-3-16,1 0 2 16,1-1-1-16,0 2 0 15,1 3 2-15,2 1-3 0,-1 3 1 16,2 4 0-16,0 2 3 16,0 1-4-16,0 0-16 15,0 1-19-15,3 4 27 0,3 1 8 16,1 3-1-1,3-3-20-15,0 2 3 0,2-4 15 16,1 1 6-16,2-3-1 16,-2-2 0-16,4 0 0 15,0-1 3-15,-1-5-5 16,3-1 5-16,-2-2-1 0,0-2 0 16,-2 0-1-16,-5 2 2 15,-4 0-2-15,-2 3 3 16,-4 0 3-16,0 2 10 0,-2-2 13 15,-3 5-14-15,-3 0-9 16,1 1-2-16,2 0-5 16,-2 2 2-1,4 8-4-15,1 2-1 0,2 1 3 16,0 4 0-16,8-3-2 16,4-2-5-16,2-2-3 15,4-3 7-15,2-4 3 16,3-3 1-16,-1 0-1 0,2 0 1 15,-2-7 1-15,-1-2 0 16,0-2-1-16,-5-2 2 0,1-2-4 16,-5-6 2-1,2-2 0-15,-4-2-1 0,-3-1 2 16,-1 2 0-16,-3 3 0 16,-2 3 0-16,-1 6 2 15,0 4 4-15,-4 1 14 16,-1 2-8-16,1 2-5 15,0 0-5-15,0 1-1 16,1-1-2-16,0-1 1 0,-1 1-1 16,2 0 0-16,1-1 0 15,-1 1 0-15,2 1 0 16,0 1 0-16,-2 1 0 16,2 0-1-16,0 6-6 15,0 9-2-15,4 5 5 16,0 10 5-16,3 5 0 0,2 7 0 15,-1 3-1-15,2-3 1 16,3-3 0-16,1-8-1 16,0-8-1-16,-1-7-1 15,2-7 2-15,-4-8 0 0,2-1-2 16,-2-4 1-16,-1-9-30 16,-4-4-76-16,-6-1-98 0</inkml:trace>
  <inkml:trace contextRef="#ctx0" brushRef="#br0" timeOffset="3856.0518">5715 7726 523 0,'0'0'8'0,"0"0"-14"15,0 0 10-15,38-12 6 16,-17 4 12-16,3 1-8 15,7-1-8-15,2 1-5 16,0 1-1-16,-3-1-68 16,-3 1-418-16</inkml:trace>
  <inkml:trace contextRef="#ctx0" brushRef="#br0" timeOffset="4029.9326">6197 7681 633 0,'0'0'-1'0,"0"0"-66"16,0 0-99-16</inkml:trace>
  <inkml:trace contextRef="#ctx0" brushRef="#br0" timeOffset="4176.4315">6242 7796 137 0,'0'0'513'0,"0"0"-456"16,0 0-57-16,0 0 0 0,0 0-2 15,0 0-10 1,0 0-209-16</inkml:trace>
  <inkml:trace contextRef="#ctx0" brushRef="#br0" timeOffset="4713.0459">6959 7613 584 0,'0'0'43'16,"0"0"5"-16,0 0-41 16,0 0-7-16,0 0 4 0,0 0 9 15,0 0-10 1,-1 39-4-16,4-7-2 16,1 10 4-16,1 10 1 0,-4 3-2 15,2 0-1-15,3-9-33 16,-1-8-70-16,3-11-21 15,-1-13-81-15</inkml:trace>
  <inkml:trace contextRef="#ctx0" brushRef="#br0" timeOffset="5030.6044">7221 7648 597 0,'0'0'50'0,"0"0"-48"16,28-16-5-16,-14 15 4 16,3 1 2-16,-3 0-4 15,-1 4 1-15,-5 10-1 16,-3 6-1-16,-5 7 2 16,0 3 4-16,-10 3-3 0,1-2 0 15,1-6 2-15,1-6-2 16,4-6 1-16,3-7 0 15,0-4 3-15,1-1 14 16,8-1 10-16,2 0-9 16,8-3-8-16,4-3-9 0,6-3-2 15,1-1-1-15,0 0-2 16,1-3-28-16,-3 0-60 16,-6 2-53-16,-6-3-186 15</inkml:trace>
  <inkml:trace contextRef="#ctx0" brushRef="#br0" timeOffset="5433.3684">7718 7534 559 0,'0'0'46'0,"0"0"12"0,0 0-38 15,0 0 4 1,0 0 8-16,0 0-20 15,0 0-16-15,0 0 2 0,31-21 2 16,-17 23 0 0,-4 7-1-16,-4 3-1 0,-2 4 1 15,-4 4-1-15,0 2-1 16,0-2-3-16,-4-2-3 16,2-2 4-16,1-6 5 15,1-3 0-15,0 1-1 0,3 0 0 16,4 2 0-16,3 0 1 15,3 2 0-15,-1 1 0 16,3 4 0-16,-3 1 1 16,-4 2 0-16,-3 1-2 15,-3-2 2-15,-2-1-2 0,-4-2-11 16,-9-4 10-16,-4-3 5 16,-4-2-1-16,-4-1-1 15,-1-1 0-15,-3-3-2 16,2-2-49-16,-1 0-201 15</inkml:trace>
  <inkml:trace contextRef="#ctx0" brushRef="#br0" timeOffset="8073.2041">5701 8435 125 0,'0'-2'16'0,"0"-2"1"16,0 1 7-1,-2 0 8-15,2-1-21 0,0 1 6 16,0 1 14-16,-1 0 9 16,-1 1-5-16,0-1 4 15,2 2-14-15,0-1 7 0,-2 1-11 16,2-2-1 0,-1 1-10-16,1 1 6 0,0 0-12 15,0 3-7 1,-2 7-3-16,2 5 7 0,0 6-4 15,0 7 2-15,0 7 0 0,0 3 1 16,0 0 2 0,0-2 0-16,0-6-6 15,0-5-2-15,0-8-1 16,3-5 6-16,-1-4 2 0,2-2 0 16,-3-2-1-16,1 0-1 15,-1-1-44-15,-1-1-28 16,0-1-18-16,0-1 3 15,0 0-55-15</inkml:trace>
  <inkml:trace contextRef="#ctx0" brushRef="#br0" timeOffset="8654.2888">5509 8558 381 0,'0'0'8'0,"0"-36"5"0,9 18-10 16,2 0 3-1,5 1 19-15,4 0-1 16,3 3-16-16,4 0-1 15,1 2 0-15,1 4 0 0,-2 2 0 16,0 3 3-16,-2 3-6 16,-5 0 0-16,-3 6-2 15,-2 4-1-15,-3 2 1 16,-8 1 0-16,-1 0 0 16,-3-1-1-16,0-1-1 0,-9-1 4 15,-1-2-1-15,-5 1-1 16,1 1-1-16,-2-2-1 15,2 0-2-15,1-3 1 16,1 1 1-16,5-2 0 16,3-1-1-16,0 2-1 15,4 0-13-15,0 3 0 0,0-1 9 16,1 3 2-16,6 2 3 0,2 2 0 16,1 2 2-1,1 1 0-15,0 3-1 16,2-2 1-16,-3-1-1 15,1-2-1-15,-1-4 0 0,1-1 4 16,-4-5 5-16,0 0 6 16,-1-1-8-16,-2-2-2 15,-1 0-2-15,-2 0 0 16,1-2 0-16,-2 0 0 0,0 0-20 16,0 0-98-16,0-4-131 15</inkml:trace>
  <inkml:trace contextRef="#ctx0" brushRef="#br0" timeOffset="9157.5743">6004 8575 425 0,'0'0'22'16,"0"0"-10"-16,0 0-11 0,0 0 24 16,0 0 31-1,0 0-23-15,0 0-15 0,0 0-19 0,0 0-5 16,-35-15 3 0,25 20 2-16,0 0 2 15,3 0-1-15,2 1 1 16,3 1-5-16,2-2-2 15,0 1-2-15,0 0 1 16,7 0 3-16,1-1 2 0,2 2 2 16,-1 0-1-16,1-1 1 15,0 0 1-15,0 2-1 16,-1 1 0-16,-2-1 0 16,0 1 2-16,-1-1-2 15,0-2 1-15,-4 1 1 16,0-3-1-16,-1 0 0 0,-1-2 1 15,0 0 0-15,-1 1 2 0,-6 0-1 16,-3 0-2-16,0-1 1 16,0 1-1-1,-2-1 0-15,2 1 2 0,1-3-2 16,5 0-8 0,1 0-26-16,3 0-22 0,0-5-103 15</inkml:trace>
  <inkml:trace contextRef="#ctx0" brushRef="#br0" timeOffset="9360.5087">6116 8650 583 0,'0'0'26'0,"0"0"-3"16,0 0-9-16,0 0 60 15,0 0-33-15,0 0-29 16,0 0-11-16,0 0-3 16,0 0-38-16,0 0-173 15</inkml:trace>
  <inkml:trace contextRef="#ctx0" brushRef="#br0" timeOffset="11215.5823">6358 8477 253 0,'1'-7'44'16,"4"-1"-5"-16,1 0-16 0,-2 0 14 15,3 1 0 1,-1 2-11-16,3 2-18 0,-1 1-5 16,1 2-2-1,0 0 0-15,-3 5 1 0,1 7-1 16,-6 5 2-1,-1 7 0-15,-3 6-2 0,-7 5 1 16,-3 3 2-16,-1-1 0 0,2-2 0 16,2-7-2-1,3-5-1-15,4-8 0 16,3-5-2-16,0-4-1 0,6-4 2 16,2 0 0-1,7-2 3-15,2 0 0 0,3-7 0 16,2-1-2-16,4 0-1 15,0 0 2-15,-3-1-2 16,-3 1-26-16,-3-2-242 16</inkml:trace>
  <inkml:trace contextRef="#ctx0" brushRef="#br0" timeOffset="11580.3748">6730 8568 513 0,'0'0'16'16,"0"0"-1"-16,0 0-17 15,0 0 4-15,33-17 19 16,-18 14 3-16,-1 3-16 16,1 0-6-16,-2 2-2 0,-2 6 1 15,-3 3-1 1,-3 2 0-16,-5 1 1 15,0 1 0-15,-3-3-1 16,-4-1-1-16,-5-3 2 16,-1-3 5-16,-2-3-1 0,-1-2 2 15,-3 0 15-15,2 0 6 16,0-7-12-16,2-1-3 16,2-2-8-16,6 0-6 15,2-3 0-15,5 0-3 0,2-2-23 16,8 1-45-16,6 1-27 15,-1-1-82-15</inkml:trace>
  <inkml:trace contextRef="#ctx0" brushRef="#br0" timeOffset="11913.8767">6995 8519 506 0,'0'0'33'16,"0"0"-1"-16,30-19-28 0,-17 14 24 16,4 1-1-16,0 2-23 15,0 2-2-15,1 0-2 16,-1 1 0-16,-2 6 1 16,-5 3-2-16,-2 0 0 15,-4 3 1-15,-4 2 1 0,0-1 0 16,-9-1 0-16,-4-2 3 15,-1-1 2-15,-3-2-2 16,1-5 2-16,1-1-1 16,-2-1-2-16,4-1 2 0,1 0-3 15,2-1-2-15,0-4 0 16,5-2-4-16,-1-2-25 16,6-1-37-16,0-4-31 15,3-1-133-15</inkml:trace>
  <inkml:trace contextRef="#ctx0" brushRef="#br0" timeOffset="12269.7625">7238 8464 471 0,'0'0'9'0,"0"0"6"15,0 0 26-15,35 0 12 16,-23 0-19-16,3 0-18 15,0 0-12-15,5 0-1 16,-2 6-3-16,1 0-2 16,-4 3 2-16,-1 2-1 0,-6 2 2 15,-2-3-1-15,-4 1 3 16,-2-1-2-16,-5-2 1 16,-10-1 4-16,-2-4 1 15,-3 0 1-15,-1-2 5 16,-1-1 16-16,0 0-1 15,5-4-7-15,0-2-8 0,2-1-7 16,2-1-4-16,3 0-1 16,5 0-3-16,2 0 1 15,3-2-1-15,6 1-17 16,9-3-57-16,5 0-57 16,4 1-130-16</inkml:trace>
  <inkml:trace contextRef="#ctx0" brushRef="#br0" timeOffset="12696.1644">7581 8433 406 0,'0'0'207'0,"0"0"-171"15,0 0-33 1,0 0-3-16,0 0 1 0,0 0 0 0,39-22 2 16,-19 22-2-1,2 3-1-15,-1 6 0 16,0 2-1-16,-4 4 2 15,-6 2-1-15,-5 2 0 16,-6 2 2-16,0-1-5 16,-7-4-16-16,-9-2 11 0,-3-5 10 15,-5-9 9-15,-2 0-2 16,0-2 18-16,-3-8 16 16,6-2-6-16,3-2-16 15,4 0-20-15,7 0-1 0,9 0-4 16,5 1-1-16,12-3-85 15,4 0-100-15</inkml:trace>
  <inkml:trace contextRef="#ctx0" brushRef="#br0" timeOffset="13008.568">7960 8378 650 0,'0'0'47'0,"0"0"-49"16,0 0 1-16,0 0 21 16,0 0 5-16,0 0-24 0,0 0-9 15,0 0-46 1,0 0-159-16</inkml:trace>
  <inkml:trace contextRef="#ctx0" brushRef="#br0" timeOffset="13159.7565">8018 8543 542 0,'0'0'164'0,"0"0"-161"16,0 0-15-16,0 0 11 16,0 0-92-16,0 0-223 15</inkml:trace>
  <inkml:trace contextRef="#ctx0" brushRef="#br0" timeOffset="19465.5462">8478 8313 145 0,'0'0'38'0,"0"0"17"0,0-4-13 15,2-6 16-15,5-2-7 16,1-6-14-16,-1 0-17 16,4-5-10-16,1-2-4 0,1-5-1 15,-1-1-1 1,-2 0-3-16,-1-1-1 0,-5 1 1 16,-3 0 1-1,-1 2-2-15,0 3 6 0,-5 3-2 16,-2 3 1-1,-1 5 16-15,1 5 0 0,-2 6-6 16,3 3-1-16,1 1-14 0,-2 7-4 16,-1 11 4-1,4 9 0-15,0 5-6 16,2 10 2-16,2 6 4 0,0 4 2 16,10 0 2-16,3-2 0 15,4-6-2-15,0-6 2 16,1-7-4-16,0-11-11 15,1-8-23-15,-1-8-47 16,-1-4-79-16,-2 0-57 16</inkml:trace>
  <inkml:trace contextRef="#ctx0" brushRef="#br0" timeOffset="19728.6404">8718 8255 358 0,'0'0'77'0,"0"0"-28"15,0-29-15-15,0 24 0 16,0 2-14-16,1 1-11 0,6 2-8 15,3 0-1-15,0 0 0 16,2 0 0-16,-2 2 0 16,0 6 1-16,-5 2 1 15,-1 5 0-15,-4 3 1 16,0-3-3-16,-7 2-8 0,-5-3 5 16,-1-4 4-16,0-5 3 15,-1-3 8-15,2-2-6 16,0-1 16-16,4-7 2 15,2-6-16-15,5-1-12 16,1-6 2-16,10-4-10 0,7-5-65 16,3-1-57-16</inkml:trace>
  <inkml:trace contextRef="#ctx0" brushRef="#br0" timeOffset="19945.9778">8889 7978 536 0,'0'0'6'0,"0"0"-8"16,0 0 0-16,0 0 4 0,1 33-2 16,6-16-1-1,0 5 0-15,3 7 4 0,0 4-3 16,-2 5 1-16,-1 2 1 16,-1-4 1-16,0-3-1 15,-3-5-25-15,-1-9-17 16,3-9-8-16,-1-7-52 15,2-3-38-15</inkml:trace>
  <inkml:trace contextRef="#ctx0" brushRef="#br0" timeOffset="20176.4626">9061 7996 549 0,'0'0'56'16,"0"0"-47"-16,0 0-7 15,0 0 3-15,0 0-3 0,0 0-5 16,-1 31 1 0,10-8 1-16,0 6 0 0,0 7 2 15,-4 5 1-15,0 1 1 16,-5-1-1-16,0-5 1 16,0-5-65-16,-7-7 18 15,-4-9-24-15,-3-7-120 16</inkml:trace>
  <inkml:trace contextRef="#ctx0" brushRef="#br0" timeOffset="20854.3013">8815 8229 491 0,'0'0'-6'16,"42"-15"5"-1,-10 6 0-15,6-1 3 0,4 1 2 16,0 0-3-16,0 5 2 16,-4 1-1-1,-2 0-1-15,-6 1 0 0,-7 0 5 16,-3 1-5-16,-6-2 1 16,-3 1-1-16,-4 0 4 15,-4-1 29-15,0 0 10 0,-3 0 12 16,0 1-9-16,0-2-20 15,-3 2-14-15,0-2-3 16,-3 2-8-16,1 0-2 16,-2 2 0-16,2 0 0 15,-1 0-1-15,3 1-4 16,0 7 0-16,1 5 1 0,2 2 2 16,0 3-4-16,4 1-5 15,3-2 3-15,1-3 5 16,3-3 2-16,0-6-2 15,1-2 3-15,-1-3 1 0,-1 0 1 16,1 0 0-16,-4-5 3 16,0 0 6-16,0 0 6 15,-2 1-3-15,2 0-7 0,0-1-3 16,-1 3-4 0,4 1-2-16,1 1-1 15,2 0 2-15,0 0-1 16,2 8 1-16,-2-1 0 0,0 1 1 15,-2 1-1-15,-2-3 1 0,-5 0 1 16,2-2-1 0,-5-4 1-16,1 2 0 15,-2-2 4-15,0 0 2 0,0 0 19 16,0-2 14-16,0-4-18 16,0 0-17-16,-2-4-3 15,1 0-2-15,1-1-2 16,0-2-2-16,1 1-10 15,6-1-42-15,4 3-22 16,2 0-37-16,-2 1-9 0,2 2-79 16,-2 1 7-16</inkml:trace>
  <inkml:trace contextRef="#ctx0" brushRef="#br0" timeOffset="21271.7311">9531 8142 141 0,'0'0'80'16,"0"0"-23"-16,0 0-26 0,0 0 18 15,0 0-21-15,0 0-7 16,0 0 7-16,0 0-1 15,0 0-1-15,28 35-14 16,-19-27-2-16,1-3-3 16,-1 1-2-16,1-2-2 0,-1-4 2 15,-1 0 6-15,-1 0 31 16,-3 0-2-16,1-2-6 16,-4-2-1-16,1 0-3 15,-2 2-16-15,0 0-3 16,0 1-5-16,0 1-4 15,3 0-4-15,4 5-8 0,5 8-4 16,5 2 14-16,5 8 0 16,2 3 0-16,3 3 0 15,-2 2-1-15,-3 4-2 16,-3 1 3-16,-7-1 1 16,-6-1 1-16,-6-4-4 0,-1-4 2 15,-15-4-2-15,-5-6 6 16,-6-6-1-16,-3-1 3 15,0-6-4-15,-1-1 2 16,5-2 1-16,6 0 1 0,6-10 1 16,7-3-6-16,7-7-1 15,14-5-4-15,11-5-17 16,7-6-42-16,6-2-75 16,-1-2-275-16</inkml:trace>
  <inkml:trace contextRef="#ctx0" brushRef="#br0" timeOffset="21757.5524">10022 8141 535 0,'0'0'12'16,"0"0"-14"-16,0 0-7 15,0 0 10-15,38-11 2 0,-12 5 0 0,2-1-2 16,2 1 1 0,-1 2-1-16,-2 4-1 0,-12 0-4 15,-7 2-99 1,-8 5-204-16</inkml:trace>
  <inkml:trace contextRef="#ctx0" brushRef="#br0" timeOffset="21941.2933">10032 8287 487 0,'0'0'6'15,"0"0"-18"-15,37-5 9 0,-10-6 16 16,3 1 10 0,2-3 6-16,1 0-9 15,-4 1-10-15,-4 3-7 16,-8 0-3-16,-9 2-39 15,-8 2-182-15</inkml:trace>
  <inkml:trace contextRef="#ctx0" brushRef="#br0" timeOffset="22190.4768">10121 8059 578 0,'0'0'35'16,"0"0"-42"-16,0 0 2 16,0 0 4-16,0 0-2 15,-2 53 3-15,-1-13 0 16,-2 8 3-16,-2 4-21 16,-1 2-32-16,1-5 9 15,0-8-26-15,1-11-39 16,-1-8 85-16,4-9-36 15</inkml:trace>
  <inkml:trace contextRef="#ctx0" brushRef="#br0" timeOffset="22459.0436">10190 8028 424 0,'0'0'120'16,"0"0"-70"-16,0 0-36 0,0 0-10 16,0 0 15-16,0 0-16 15,0 0-6-15,8 43 4 0,-5-9 0 16,0 8 0 0,-3 7 1-16,0 4 2 15,0-1-2-15,0-3 2 0,-3-3-42 16,0-9 7-16,2-8-6 15,1-9-49-15,-1-8-113 16</inkml:trace>
  <inkml:trace contextRef="#ctx0" brushRef="#br0" timeOffset="22694.8044">10588 8198 704 0,'0'0'15'16,"0"0"-16"-1,0 0-11-15,0 0 14 0,0 0-3 16,31 41 3 0,-24-19 0-16,1 1 0 0,-4 2-1 15,0-1-15 1,-2-4-42-16,-2-5-27 0,-2-5-5 15,-5-6-83-15</inkml:trace>
  <inkml:trace contextRef="#ctx0" brushRef="#br0" timeOffset="22858.8675">10583 8105 601 0,'0'0'38'0,"0"0"-29"16,0 0-16-16,0 0 10 0,0 0-3 16,33-17-62-1,-15 16-143-15</inkml:trace>
  <inkml:trace contextRef="#ctx0" brushRef="#br0" timeOffset="23152.6859">10828 8114 558 0,'0'0'50'16,"0"0"-6"-16,0 0-26 15,0 0 3-15,0 0-21 16,0 0-5-16,-11 30 1 16,21-17 3-16,6 3 0 15,1 1 3-15,0 1-1 16,0 0 0-16,0 0 0 15,-6-3 0-15,-2 0 0 0,-8-3 0 16,-1-2 0-16,-7-2 4 16,-11-1 1-16,-5-1-4 15,-6 1 0-15,-2-1-2 16,-1-2-1-16,4-3-29 16,5-1-78-16,8-12-295 0</inkml:trace>
  <inkml:trace contextRef="#ctx0" brushRef="#br0" timeOffset="23819.963">11511 7965 484 0,'0'0'46'15,"0"0"-15"-15,0 0-18 16,0 0 29-16,0 0-18 16,0 0-22-16,0 0-6 0,13 40 4 15,-5-12 1 1,-3 4-1-16,0 2 2 16,-1 1 0-16,-1-2 1 15,0-3-11-15,-1-8-18 0,2-5-11 16,0-9-22-16,2-8-89 15,2 0-175-15</inkml:trace>
  <inkml:trace contextRef="#ctx0" brushRef="#br0" timeOffset="24122.5437">11747 7989 543 0,'0'0'49'0,"0"0"-47"15,0 0-5-15,32-14 12 0,-21 14 3 16,2 0-10 0,-3 5-1-16,-2 7-1 15,-5 3 0-15,-3 3 0 16,0 2 1-16,-5 2 0 0,-5-1-1 16,1-3 5-16,2-4-2 15,3-4 1-15,2-6-1 16,2-1 0-16,0-3 2 15,2 0-3-15,8 0-5 16,5-2 10-16,7-3-2 16,4-3-5-16,5-2-2 0,-4-1-63 15,-2-1-134-15</inkml:trace>
  <inkml:trace contextRef="#ctx0" brushRef="#br0" timeOffset="24421.2735">12076 8001 528 0,'0'0'41'0,"0"0"-7"0,0 0-21 15,0 0 31-15,34-15-11 16,-16 13-18-16,1 2-9 16,0 0-6-16,-1 0 1 15,-4 8 0-15,-5 2-2 16,-3 1 0-16,-6 2-1 15,0-1 1-15,-10 0-1 16,-7-1 0-16,-3-3 4 16,-1-3-1-16,-2-2 3 0,0-3-3 15,3 0 4-15,1 0 1 16,6-6-2-16,4-2-2 16,9-4-5-16,2-2-21 15,13-3-139-15,7-4-333 16</inkml:trace>
  <inkml:trace contextRef="#ctx0" brushRef="#br0" timeOffset="24608.6081">12399 8040 588 0,'0'0'7'15,"0"0"-5"-15,24 34-1 0,-18-17 0 16,-6 5-2-1,0 4 4-15,-10 5 1 0,-10 2-1 16,-7-1-2-16,-7-2-42 0,-7-4-39 16,-1-5-164-1</inkml:trace>
  <inkml:trace contextRef="#ctx0" brushRef="#br0" timeOffset="25000.4261">12640 7881 549 0,'0'0'34'15,"0"0"-33"-15,0 0-1 16,0 0 5-16,33 36 0 15,-16-17-4-15,0 4-1 16,0 1-1-16,0 1 1 16,-4 2 1-16,-2-4-5 15,-4-2-26-15,-3-5-63 0,-4-8-98 16</inkml:trace>
  <inkml:trace contextRef="#ctx0" brushRef="#br0" timeOffset="25290.8479">12885 7842 543 0,'0'0'30'0,"0"0"-17"16,0 0 3-16,30-11 20 16,-21 11-30-16,-4 0-4 15,0 9-2-15,-2 4 2 16,-3 4-2-16,0 3 0 0,0 1 1 15,0-1 2 1,0-2-3-16,0-5 1 16,0-4 1-16,10-5 1 0,4-4 2 15,6 0 15-15,6-3 0 16,5-4-13-16,0-2-6 16,3-2 0-16,-6 0-4 15,-2-4-77-15,-6-2-157 16</inkml:trace>
  <inkml:trace contextRef="#ctx0" brushRef="#br0" timeOffset="25514.8577">13269 7772 530 0,'0'0'36'16,"0"0"-21"-16,0 0 4 0,0 0 16 15,0 0 2 1,0 0-16-16,12 28-10 0,0-13-9 15,-1 6-2-15,-1 4 0 16,0 3 1 0,-1 0-1-16,-2 0 0 0,-1-4-37 15,-3-5-29-15,2-7-18 16,0-8-65-16,-1-4-191 16</inkml:trace>
  <inkml:trace contextRef="#ctx0" brushRef="#br0" timeOffset="25712.9703">13502 7947 224 0,'0'0'296'0,"0"0"-274"15,0 0-24-15,0 0 4 0,1 41 1 16,-4-23 3 0,-5 2-2-16,-7 2 2 15,1 1-4-15,-3 0 2 16,-1-3-3-16,2-5-36 15,2-4-7-15,6-6-14 0,1-5-29 16,5-3-62-16</inkml:trace>
  <inkml:trace contextRef="#ctx0" brushRef="#br0" timeOffset="25943.0493">13662 7808 608 0,'0'0'31'0,"0"0"-35"16,0 0 5-1,0 0 1-15,21 37 1 16,-14-19-1-16,1 5-1 16,1 5-1-16,-3 0 4 0,-1 2-3 15,-2-1-27 1,-2-4-32-16,-1-5-34 0,0-7-79 15</inkml:trace>
  <inkml:trace contextRef="#ctx0" brushRef="#br0" timeOffset="26227.9913">13876 7810 484 0,'0'0'27'15,"0"0"-22"-15,0 0-4 16,34-5 46-16,-26 12-20 0,-2 2-11 16,-6 6-11-16,0 2-3 15,-4 6 0-15,-7 4-1 16,-2-1-1-16,3-3 1 16,3-3 0-16,4-5 1 15,3-8-2-15,3-5 0 16,11-2 3-16,3 0-2 0,3-6-1 15,5-2 0-15,-2-2-1 16,-1-2-6-16,-1-1-102 16,-5-4-206-16</inkml:trace>
  <inkml:trace contextRef="#ctx0" brushRef="#br0" timeOffset="26522.8456">14093 7795 511 0,'0'0'12'15,"0"0"-11"1,29-3 1-16,-13 3 8 16,-2 0 2-16,-2 7 4 15,-4 4-9-15,-4 2-4 16,-4 7-2-16,-10 3-1 16,-7 5-1-16,-1 0-1 15,-3-2-19-15,5-4 1 0,5-4 6 16,7-9 14-16,4-3 0 15,1-5 2-15,12-1 29 16,3 0 14-16,6-5-11 16,1-1-22-16,2-1-9 15,3 1-3-15,-4-2-1 16,-2 1-32-16,-4-3-171 0</inkml:trace>
  <inkml:trace contextRef="#ctx0" brushRef="#br0" timeOffset="26707.0182">14478 8011 539 0,'0'0'-5'16,"0"0"6"-16,-13 35 2 15,-7-16 0-15,-9 4-2 16,-8 1-1-16,-5 3-31 0,-4-3-115 15,3-7-67-15</inkml:trace>
  <inkml:trace contextRef="#ctx0" brushRef="#br0" timeOffset="27137.1605">14608 7838 610 0,'0'0'28'15,"0"0"-33"-15,0 0 4 16,19 33 1-16,-13-10 0 0,2 4 0 16,-1 3 1-16,-3 3-30 15,-1-4-38-15,-3-2-45 16,0-9-126-16</inkml:trace>
  <inkml:trace contextRef="#ctx0" brushRef="#br0" timeOffset="27426.4223">14825 7843 579 0,'0'0'12'0,"0"0"-14"15,31-5 5-15,-21 7 12 0,-5 8-12 16,-4 4-3-16,-1 6 3 15,-7 5-2-15,-5 0 0 16,0 0-1-16,2-4-3 16,3-3-4-16,4-5 6 15,3-8 1-15,5-5 0 0,10 0 1 16,9-3 1-16,4-4 0 16,7-4-3-16,2 0 0 15,3-3 0-15,0-1-51 16,-6-2-161-16</inkml:trace>
  <inkml:trace contextRef="#ctx0" brushRef="#br0" timeOffset="27679.3144">15290 7820 570 0,'0'0'19'0,"0"0"0"0,0 0-10 15,0 0-3-15,0 0 3 16,-28 31-7-16,15-15-1 15,-1 6-1-15,-2 1 0 16,4 1-1-16,0 0 1 16,4-4 1-16,6-3-1 15,2-3 0-15,2-5-1 0,14-5 1 16,5-4 1-16,5 0 0 16,5 0 0-16,1-7-1 15,-1-2-31-15,-6-3-79 16,-7-4-206-16</inkml:trace>
  <inkml:trace contextRef="#ctx0" brushRef="#br0" timeOffset="27892.3754">15261 7865 551 0,'0'0'29'0,"0"0"-26"16,0 0-1-16,-3 35 8 15,7-16 11-15,3 4-9 0,-4 3-7 16,1 1-3-16,-4 4 1 16,0-2-2-16,-2-3 2 15,-3-2-4-15,-3-5-54 16,4-5-34-16,2-10-134 16</inkml:trace>
  <inkml:trace contextRef="#ctx0" brushRef="#br0" timeOffset="28105.162">15500 8023 486 0,'0'0'113'0,"0"0"-118"16,0 0 3-1,25 27 6-15,-25-10-3 0,0 3 2 16,-13 5 2-1,-9 5-1-15,-2 0 0 16,-4-3-15-16,0-5-132 0,1-8-126 16</inkml:trace>
  <inkml:trace contextRef="#ctx0" brushRef="#br0" timeOffset="28488.7842">15741 8008 597 0,'0'0'16'0,"0"0"-24"16,0 0-1-16,0 0-16 0,0 0-96 15</inkml:trace>
  <inkml:trace contextRef="#ctx0" brushRef="#br0" timeOffset="28658.7998">15960 7997 525 0,'0'0'6'16,"0"0"-7"-16,34-5 1 16,-20 1-50-16,-2 1-280 15</inkml:trace>
  <inkml:trace contextRef="#ctx0" brushRef="#br0" timeOffset="28800.7117">16166 7992 448 0,'0'0'28'0,"0"0"-20"15,0 0-10-15,0 0-148 0</inkml:trace>
  <inkml:trace contextRef="#ctx0" brushRef="#br0" timeOffset="28973.72">16403 7980 462 0,'0'0'68'0,"0"0"-60"16,0 0-6-16,1 33 0 15,-10-16-1-15,-4 4 2 16,-9 5 0-16,-4-2-66 0,-5 1-158 16</inkml:trace>
  <inkml:trace contextRef="#ctx0" brushRef="#br0" timeOffset="29290.9251">16582 7828 688 0,'0'0'16'16,"0"0"-11"-16,0 0-9 0,0 0 5 15,0 0-1-15,0 0-1 0,24 40 1 16,-13-17 1 0,0 3 0-16,-1 2 0 0,-4-1-1 15,0 1 1 1,-4-5 0-16,-2-3-2 16,0-5-44-16,0-4-38 0,0-7-16 15,-1-4-164-15</inkml:trace>
  <inkml:trace contextRef="#ctx0" brushRef="#br0" timeOffset="29598.8214">16873 7815 406 0,'0'0'203'0,"0"0"-173"15,30 3-29-15,-15 3 2 0,-1 4 12 16,-2 5-11 0,-6 6-4-16,-6 5-1 15,-9 4 0-15,-8 3-51 16,1-3-20-16,-2-2 14 0,6-7-21 16,3-5 67-1,8-6 19-15,1-7 6 0,8-2 48 16,8-1-9-16,5 0-23 15,9 0-9 1,7-2-11-16,3-3-6 0,4 0-3 16,-4-2 0-16,-3-2-106 0</inkml:trace>
  <inkml:trace contextRef="#ctx0" brushRef="#br0" timeOffset="30308.9181">17381 7838 401 0,'0'0'54'0,"0"0"-10"16,0 0-17-16,-18-30-3 0,3 25-3 16,-3 3-5-1,-3 2-1-15,1 0-7 16,-1 2-2-16,5 5-3 15,5 4 0-15,4 0-2 16,7 0-1-16,4 1 1 0,9-2-1 16,6-4 1-16,2-2 1 15,3-4 0-15,-2 0 0 16,-2-1-2-16,-3-7 1 16,-5 2 1-16,-3-1-1 0,-5 0 3 15,1 2 25 1,-5 2-4-16,1 1-6 0,-1 2-9 15,1 0-8-15,0 5-8 0,2 7 3 16,2 6 3-16,1 5 0 16,1 5 0-16,1 2 0 15,-3 2 1-15,0 0-1 16,-4-1 0-16,0-4 0 16,-1-2 1-16,0-6-1 15,0-3 0-15,1-6 0 0,3-5-46 16,-1-5-119-1</inkml:trace>
  <inkml:trace contextRef="#ctx0" brushRef="#br0" timeOffset="34326.6482">11559 8621 224 0,'-1'0'81'16,"0"-2"-55"-1,1-3 10-15,0 2 22 0,0 0-15 16,0 0-20-16,0 1-15 0,4 0-3 16,3 1-3-1,2 1-1-15,4 0 0 0,0 0 1 16,0 3 0 0,0 5 0-16,-1 4-1 0,-4 1 0 15,-2 5-1 1,-3 3 2-16,-3-1 0 0,0 0 0 15,-5-5 0-15,-5-2-1 16,-5-4 5-16,0-3-2 16,-2-3-2-16,-2-3 1 15,3 0 4-15,-1-5 13 16,4-5 19-16,1-3-21 0,4-2-6 16,1-1-6-16,7-2-5 15,0-2-3-15,13 3-2 16,8 1 1-16,5 1-2 15,3 3-42-15,-2 2-83 0</inkml:trace>
  <inkml:trace contextRef="#ctx0" brushRef="#br0" timeOffset="34751.7775">11883 8644 530 0,'0'0'31'15,"0"0"-17"-15,0 0-7 16,0 0 8-16,0 0 15 15,0 0-15-15,30-23-13 0,-22 23 0 16,-1 10-4-16,-5 5 1 0,-2 4 0 16,-6 7-1-1,-5 3-1-15,-5 2 1 0,2-3 3 16,0-4-10 0,6-6-8-16,1-8 20 0,5-4-2 15,2-5 0 1,2-1 0-16,10-2-3 0,5-6 8 15,4-2-2-15,4-1-3 16,3-2 1-16,1 3-2 16,-5-1-2-16,-3 1-44 15,-5 0-153-15</inkml:trace>
  <inkml:trace contextRef="#ctx0" brushRef="#br0" timeOffset="35215.8861">12169 8626 454 0,'0'0'103'0,"0"0"-80"0,0 0 0 16,0 0-1-16,0 0 24 16,32-25-22-16,-20 23-18 15,0 2-6-15,0 0-2 16,-2 2 2-16,-4 8-2 15,-4 3 0-15,-2 3-2 16,-2 0-4-16,-5 2-26 16,-2 0 7-16,0-4 24 0,2-2 8 15,0-2-7-15,2-3 4 16,3-1 1-16,-1-3-1 16,3-1 0-16,0 0-1 15,0 1 0-15,0-3-2 16,0 2 0-16,4 1 2 0,2 1 0 15,0-1 1-15,1 3-1 16,1 1 0-16,-2 1-2 16,-1 1 3-16,-2 0-1 15,0 0 1-15,-2-1 0 16,-1-1 1-16,0-1 0 0,-5-2 2 16,0-1-1-16,-3 0 1 15,-4 1-3-15,0-1-1 16,1-1 1-16,-3-1-1 15,3 2-2-15,2-1-1 16,5-2-93-16,4 0-82 16</inkml:trace>
  <inkml:trace contextRef="#ctx0" brushRef="#br0" timeOffset="35412.7789">12431 8814 497 0,'0'0'58'16,"0"0"-55"-16,0 0 7 16,0 0 4-16,0 0-8 15,20 32-2-15,-29-13 0 0,-9 2-10 16,-5 5 24-16,-7 0-32 16,-3-1-103-16,0-7-54 15,4-7-88-15</inkml:trace>
  <inkml:trace contextRef="#ctx0" brushRef="#br0" timeOffset="36006.8753">12761 8582 445 0,'0'0'92'0,"0"0"-70"16,0 0 3 0,0 0-12-16,0 0 3 0,0 0-14 15,0 0-9 1,0 0 5-16,5 40 3 0,-2-14 1 15,0 3-1-15,-3 1-1 0,2-3 5 16,0-3-5 0,0-3-40-16,-1-7-5 15,3-5-19-15,-2-5-123 16</inkml:trace>
  <inkml:trace contextRef="#ctx0" brushRef="#br0" timeOffset="36902.081">12638 8664 354 0,'0'0'29'15,"0"0"10"-15,0 0-4 0,0 0 3 16,0 0-17-16,0 0-15 16,0 0-5-16,35-28 2 15,-15 28 13-15,-2 0 1 16,2 3-6-16,-6 4-8 15,-4 4 0-15,0 3 0 0,-6 5 0 16,-4 3 0-16,0 4-1 16,-4-1 5-16,-7 0-4 0,0-3 4 15,-1-1-4 1,-2-5 3-16,3-4-1 0,-1-3-1 16,4-2 1-1,1-3-3-15,4-1 2 16,1-2-1-16,2 0-3 15,0-1-2-15,8 0 1 0,6 0 2 16,0 0 3-16,7-5 4 16,1-2-4-16,3 1-2 15,1-1 0-15,1 2-4 16,-2 0 3-16,-3 2-1 16,-5-1-58-16,-5 2-168 0</inkml:trace>
  <inkml:trace contextRef="#ctx0" brushRef="#br0" timeOffset="37469.897">12679 8685 270 0,'0'0'29'15,"0"0"25"-15,0 0-31 16,0 0 18-16,-27-26-11 16,24 21-9-1,2 1-2-15,1-2-4 0,0 2-3 0,3-2-9 16,5 1 0 0,2-1 1-16,2-1 0 15,3 4-2-15,-1 1 1 16,2 2-1-16,-3 0-1 15,-3 6 0-15,-5 4-4 16,-4 2-123-16</inkml:trace>
  <inkml:trace contextRef="#ctx0" brushRef="#br0" timeOffset="37962.4346">12920 8664 474 0,'0'0'41'0,"0"0"-10"15,0 0-23 1,8-32 32-16,5 23-5 0,3 2-14 16,3 0-9-16,2 4-6 15,-2 1-1-15,-1 2-1 16,-4 7-4-16,-7 8-2 15,-6 7 0-15,-1 7 3 16,-10 6-4-16,-5 2 3 16,0-2 2-16,1-2-1 0,2-8 1 15,4-7-1-15,5-8 0 16,1-5-1-16,2-2-1 16,2-2 0-16,9-1 1 15,5 0 2-15,2-7 1 16,6 0-1-16,0-3-2 0,4 1 0 15,-4-3-3-15,-3 2-80 16,-3-2-72-16</inkml:trace>
  <inkml:trace contextRef="#ctx0" brushRef="#br0" timeOffset="38448.7823">13276 8652 548 0,'0'0'38'0,"0"0"-24"16,0 0-6-1,34-22 41-15,-18 18-16 0,-3 0-16 16,0 4-12 0,-4 0-4-16,-2 4-2 15,-3 6-1-15,-4 5 0 16,-1 5 0-16,-10 4-2 0,-1 1 1 15,-3 3-1-15,1 0-2 16,1-4 7-16,1-3 2 16,5-8-3-16,3-3 2 15,2-3-1-15,2-3 0 0,0-3-1 16,5-1 1-16,3 0 0 0,4-1 2 16,1 1-2-1,1-3 0-15,1 2 1 0,-4 1-2 16,1 0 0-16,-4 0 0 15,-3 4-1-15,-1 1 1 16,-2 4-2 0,-2-1 3-16,0 1 0 0,-2 0-1 15,-4-1 0-15,-2 2 2 16,0-4-1-16,0 1 0 16,-1-2-1-16,-2 0 2 15,-3-1 0-15,0 0-4 16,0 0-33-16,-2 1-26 0,4-4-32 15,1 0-75-15</inkml:trace>
  <inkml:trace contextRef="#ctx0" brushRef="#br0" timeOffset="38654.167">13515 8925 496 0,'0'0'20'15,"0"0"5"1,0 0-14-16,22 31-2 0,-22-12-5 16,-10 4 0-1,-8 4 0-15,-7 3-4 0,-2 0 2 16,-5-2-67 0,1-7-42-16,3-9-182 0</inkml:trace>
  <inkml:trace contextRef="#ctx0" brushRef="#br0" timeOffset="39007.2141">13927 8852 532 0,'0'0'8'0,"0"0"-9"0,38-15-8 15,-21 12-71 1,1-2-143-16</inkml:trace>
  <inkml:trace contextRef="#ctx0" brushRef="#br0" timeOffset="39166.1262">14596 8790 539 0,'0'0'3'0,"36"-6"-1"16,-13 0-3-16,4-1-30 15,3-1-275-15</inkml:trace>
  <inkml:trace contextRef="#ctx0" brushRef="#br0" timeOffset="39298.468">15180 8739 523 0,'0'0'13'0,"0"0"-13"15,39 0-2-15,-23-1 4 0,-1-2-57 16,2 0-309-16</inkml:trace>
  <inkml:trace contextRef="#ctx0" brushRef="#br0" timeOffset="39442.5041">15572 8761 352 0,'0'0'197'15,"0"0"-191"-15,0 0-4 16,0 0-2-16,31 2-8 15,-23-6-154-15</inkml:trace>
  <inkml:trace contextRef="#ctx0" brushRef="#br0" timeOffset="39717.4131">16146 8756 431 0,'0'0'219'0,"0"0"-205"16,0 0-4-1,31 7 5-15,-24-5 6 0,-3 2-19 16,-3 2-2 0,-1 3 0-16,-2 3-1 15,-10 3 0-15,-7 3-41 16,-2 0-38-16,-2 0-10 15,-2-2 36-15,4-2 9 16,8-7-41-16,5-4-32 0</inkml:trace>
  <inkml:trace contextRef="#ctx0" brushRef="#br0" timeOffset="40463.9255">16698 8530 466 0,'0'0'54'0,"0"0"-22"15,4-28-8 1,-10 22 2-16,-5 4-4 0,-6 2-18 15,-5 0-5-15,-4 2 1 0,1 9 0 16,1 1 0 0,3 1 0-16,7 2 1 15,6-2-1-15,8-2 0 16,1-1-1-16,11-3-4 16,8-5-1-16,1-2 3 15,3 0 2-15,0-5 2 0,-3-2 0 16,-4-3 0-16,-3 0 1 15,-6 1 0-15,-3 2 13 16,-3 3 26-16,-2 1-10 16,0 3-18-16,0 1-11 0,2 9-8 15,2 5 6-15,0 5 0 16,2 5 0-16,0 5 1 16,1 3 0-16,1 0 0 15,-1 2 0-15,-3-4-1 16,0-3 0-16,1-3-1 0,-2-7-53 15,2-6-32-15,-1-7-38 16,5-5-179-16</inkml:trace>
  <inkml:trace contextRef="#ctx0" brushRef="#br0" timeOffset="40751.7096">17032 8575 506 0,'0'0'58'16,"0"0"-11"-16,32-14-41 0,-18 14 0 16,2 0 27-1,-4 2-21-15,-2 8-11 0,-8 5-1 16,-2 3 0 0,-1 2 1-16,-10 1 0 15,-1 1 1-15,0-3-2 16,2-2 2-16,5-3 0 0,4-5-1 15,1-4-1-15,12-3 2 16,6-2 0-16,6 0-1 16,6 0 0-16,3-3-1 15,1-4-3-15,-4-5-133 0,-3-1-288 16</inkml:trace>
  <inkml:trace contextRef="#ctx0" brushRef="#br0" timeOffset="41110.8818">17456 8565 488 0,'0'0'16'0,"40"-2"-16"0,-19 2 2 16,-4 0 0-16,-2 0 7 15,-6 6-1-15,-8 0-7 16,-1 2 1-16,-8 0 1 15,-2-1 0-15,-3 0-1 16,3-1-1-16,1 0 1 16,5 0 0-16,4 1 1 15,6-1-1-15,10 4 1 0,1 1 2 16,4 1-1 0,1 1-1-16,-4 3-3 0,-4-1 1 15,-8 0 3-15,-5 1 1 16,-1-1 1-16,-14-3-2 15,-9 1 1-15,-7-3-2 16,-6-2 0-16,-4-1-1 0,0-2-1 16,1-1-2-16,3-4-86 15</inkml:trace>
  <inkml:trace contextRef="#ctx0" brushRef="#br0" timeOffset="42728.7671">11611 9265 397 0,'0'-2'88'0,"0"-1"-52"16,0 3-26-16,0 0 10 15,0 0 9-15,0 5-19 0,0 5-8 16,2 6 0 0,1 4-1-16,0 4 0 0,-1 4 1 15,1 1 2-15,-1-2 0 16,0-4-3-16,1-3 0 15,-1-7 2-15,1-3-2 0,-1-4 0 16,1-2-7-16,-1-4-78 16,1 0-106-16</inkml:trace>
  <inkml:trace contextRef="#ctx0" brushRef="#br0" timeOffset="43108.4726">11817 9374 449 0,'0'0'132'0,"0"0"-116"16,0 0-7-16,41-23 10 0,-23 17 17 15,3 2-18-15,-1 3-10 16,-1 1-5-16,-2 1-4 15,-2 9-1-15,-4 3 2 16,-4 4-1-16,-4 1 3 16,-3-1-1-16,0 0 0 15,-9-4-4-15,-3-3 0 0,-3-4 9 16,-2-3-6-16,-1-3 7 0,1 0 0 16,1 0-3-1,2-5 22-15,2-4-18 16,4-2-6-16,5-2 0 15,3 0-7-15,6-4-6 16,9 0-71-16,2-2-86 0</inkml:trace>
  <inkml:trace contextRef="#ctx0" brushRef="#br0" timeOffset="43505.4662">12114 9321 392 0,'0'0'169'16,"0"0"-161"-16,0 0-10 16,31 0 8-16,-15-1 31 15,-1 1-20-15,0 0-14 16,-3 0-2-16,-4 6 0 16,-5 4-2-16,-3 3 1 15,0 1 1-15,-9-1-8 16,-2 1 2-16,1-4 7 15,1-1 3-15,3-4-3 0,0 0-2 16,5-2 0-16,1-1 0 16,0 1 0-16,6 1 0 15,1 0 0-15,3 1 2 16,0 2 0-16,1-2-1 16,-2 4-1-16,-1 1 0 0,-3-1-1 15,0 2 3-15,-5-2-2 16,0 1 1-16,0-3 0 15,-7 0-1-15,-2 0 4 16,-4-2-1-16,-1 0 0 0,-2 0-1 16,1-1-1-16,4 0-1 15,5-2 0-15,5-2-44 16,1-2-117-16</inkml:trace>
  <inkml:trace contextRef="#ctx0" brushRef="#br0" timeOffset="43690.8712">12413 9516 392 0,'0'0'184'0,"0"0"-183"16,0 0 1-16,0 0 2 16,18 28-1-16,-18-12 1 15,-10 6 0-15,-7 4-3 16,-6 1-25-16,-3-2-122 15,-1-6-202-15</inkml:trace>
  <inkml:trace contextRef="#ctx0" brushRef="#br0" timeOffset="44319.4559">12719 9329 209 0,'0'0'141'0,"0"0"-67"15,0 0-51-15,0 0-11 0,0 0 2 16,0 0 0 0,0 0-12-16,0 0 0 15,0 44 2-15,0-17 3 16,0 6-1-16,0 2-2 16,0 0 0-16,0-4 0 0,0-5 0 15,0-7-2-15,0-4 1 16,2-7-2-16,1-5-10 15,-1-3-130-15</inkml:trace>
  <inkml:trace contextRef="#ctx0" brushRef="#br0" timeOffset="44878.4172">12994 9352 202 0,'0'0'214'0,"0"0"-171"0,0 0-5 16,0 0-3-16,0 0 15 16,0 0 1-16,0 0-26 15,0 0-21-15,0 0-10 16,0 0 1 0,6 7 4-16,0 12 3 0,-1 3-1 15,1 2 1-15,1 0 1 16,-1-1-1-16,-2-2-1 15,3-2 0-15,-5-4 1 16,1-2 0-16,-1-2-1 0,-2-4 0 0,0 0-1 16,0-4-74-1,0-1-31-15,3-2-143 0</inkml:trace>
  <inkml:trace contextRef="#ctx0" brushRef="#br0" timeOffset="45386.9576">13287 9324 567 0,'0'0'28'0,"0"0"-19"16,0 0-8-16,37-24 9 0,-20 21 10 16,-2 2-7-1,-2 1-9-15,-3 2-3 16,-3 6-1-16,-3 1 0 0,-4 5 1 16,-2 0 0-16,-7-1 1 15,-1 0 1-15,0-1-3 16,0-1 4-16,2-3-2 15,1-4-1-15,4 1-1 16,2 0 0-16,1-2 0 16,0 3 0-16,8-2 0 15,2 2 0-15,1 1 0 0,1 1 1 16,-1 0 0-16,-2 1-1 16,-2 1 1-16,-2-2-2 15,-3 0 2-15,-2 0 1 16,0-2-1-16,-3 0 1 15,-5-2 1-15,-2 0-2 0,-2 0 0 16,0-1 0-16,2-1-5 16,3 0-24-16,4-2-42 15,3 0-21-15,4-2-123 16</inkml:trace>
  <inkml:trace contextRef="#ctx0" brushRef="#br0" timeOffset="45552.9989">13547 9490 334 0,'0'0'52'0,"0"0"7"16,0 0-19-16,29 27-9 0,-28-11-18 15,-1 4-4 1,-9 6-4-16,-10 5-3 16,-5 1-1-16,-6 1-4 15,-2-5-16-15,1-7-199 0</inkml:trace>
  <inkml:trace contextRef="#ctx0" brushRef="#br0" timeOffset="45979.5024">13776 9267 540 0,'0'0'26'0,"0"0"-27"16,0 0 2-16,0 0 11 16,14 41 1-16,-12-14-7 15,-1 2-2-15,-1 3 0 16,0 1-2-16,0-2 1 15,0-3-1-15,0-5 0 0,0-5-28 16,1-6-28-16,1-7-15 16,0-5-97-16</inkml:trace>
  <inkml:trace contextRef="#ctx0" brushRef="#br0" timeOffset="46451.9346">14022 9263 398 0,'0'0'227'0,"0"0"-225"0,35-18-1 15,-20 14-2 1,-3 3 3-16,1 1 0 0,-4 0-1 15,-5 2-1-15,-2 8-1 16,-2 2 3-16,-5 2-1 16,-3 1 0-16,-2-1-2 15,1-1 4-15,1-2-2 16,6-1 1-16,2-3-2 0,0-1 0 16,5 2 1-1,6-1-1-15,5 0 0 0,3 1 1 0,-1 0-1 16,0 2 1-1,-1 1-1-15,-5 0 0 0,-4 3 0 16,-3-2 1 0,-4 0-1-16,-1-2 2 0,-4 1-2 15,-8-3 2-15,-6 1-1 16,0-3 1-16,-4-1-1 16,0-1 0-16,0-3 0 15,2 1 0-15,4-2 0 16,7 0-1-16,3-3-32 0,6-6-77 15,2-4-283-15</inkml:trace>
  <inkml:trace contextRef="#ctx0" brushRef="#br0" timeOffset="46888.3286">14263 9305 274 0,'0'0'294'0,"0"0"-277"0,0 0 6 16,0 0-9-16,42-29 21 0,-24 25-21 16,3 1-9-1,2 2-2-15,-4 1-1 0,1 0-2 16,-6 7 0 0,-3 2 1-16,-9 3 0 15,-2 0 0-15,0 0 1 0,-4-1 0 16,-3 0 3-16,-1-2-5 15,3-4 3-15,1 1-2 16,2-2-1-16,2 1 0 16,0 0-1-16,4-1 1 15,3 2 0-15,2 0 0 0,0 1 2 16,3-1-2-16,-4 2 0 16,1-2 0-16,-2 2 0 15,-1 0 0-15,-3 1 0 0,-1-1 1 16,-2 0-1-1,0 0 1-15,-3 1 0 16,-8-1 0-16,-3 0 0 0,-8 2-1 16,-3-1-1-16,0 2-12 15,-2-4-35-15,6-3-56 16,4-4-202-16</inkml:trace>
  <inkml:trace contextRef="#ctx0" brushRef="#br0" timeOffset="47334.3241">14674 9475 425 0,'0'0'172'0,"0"0"-168"0,0 0-11 15,0 0 7 1,0 0 2-16,15 46 1 16,-15-17 0-16,-8 7-2 15,-3 1-17-15,-6-2-28 16,1-5-40-16,-1-7-31 15,2-6-17-15,1-9 60 0,4-8 64 16</inkml:trace>
  <inkml:trace contextRef="#ctx0" brushRef="#br0" timeOffset="47521.0332">15061 9462 597 0,'0'0'21'16,"0"0"-19"0,0 0-1-16,0 0 1 0,36-14-3 15,-19 12-10 1,3 0-131-16,3 0-214 0</inkml:trace>
  <inkml:trace contextRef="#ctx0" brushRef="#br0" timeOffset="47658.4908">15505 9427 518 0,'0'0'15'0,"0"0"-15"16,34-2-1-16,-15-2 2 16,3-3-1-16,1 0-99 0,0-3-243 15</inkml:trace>
  <inkml:trace contextRef="#ctx0" brushRef="#br0" timeOffset="47801.4685">15896 9367 491 0,'0'0'33'0,"0"0"-16"16,0 0-13-16,0 0 9 15,35-3-10-15,-17 2-7 0,1-1-156 16</inkml:trace>
  <inkml:trace contextRef="#ctx0" brushRef="#br0" timeOffset="48091.7812">16384 9352 581 0,'0'0'37'16,"0"0"-39"-16,0 0-1 15,0 0 4-15,-18 38 3 16,-4-18-5-16,-7 6 2 15,-6 0-1-15,-4 1-1 16,-4-3-88-16,7-8-152 16</inkml:trace>
  <inkml:trace contextRef="#ctx0" brushRef="#br0" timeOffset="48509.668">16684 9146 547 0,'0'0'34'0,"0"0"4"15,0 0-39-15,18 33 2 16,-10-11 0-16,-1 4 1 15,0 4 1-15,-3 3-1 16,0-1-10-16,-1-3-57 16,-1-3 3-16,2-6-18 15,-1-7 14-15,5-6 28 0,1-5-56 16,4-2-98-16</inkml:trace>
  <inkml:trace contextRef="#ctx0" brushRef="#br0" timeOffset="48972.4109">17079 9208 344 0,'0'0'176'0,"0"0"-144"0,0 0-17 16,0 0-5-16,7-29 45 15,-9 25-34-15,-7 0-11 16,-2 4-7-16,-5 0-4 15,0 0 0-15,-3 2 1 16,1 4 0-16,2 2 1 16,2 2 0-16,5-1 0 15,5 1-1-15,4 0-1 16,6-3-3-16,6 0-9 16,4-4 4-16,2-2 8 0,0-1 1 15,-2 0 1-15,-2-4-1 16,-2-2 1-16,-4 1 0 15,-3-2 1-15,-3 1 2 0,1 1 2 16,-3 1 16-16,0 1-2 0,2 3-7 16,-1 0-11-1,3 7-7-15,2 4 4 16,5 6 1-16,0 3 1 0,1 4-1 16,3 1 1-16,-1 1-2 15,0-2 1-15,-1-1 1 16,-3-4-1-16,-1-5-2 15,-1-3 1-15,0-3-5 16,-1-4-46-16,-2-4-35 16,1 0-71-16</inkml:trace>
  <inkml:trace contextRef="#ctx0" brushRef="#br0" timeOffset="49388.6535">17419 9175 36 0,'0'0'528'0,"0"0"-482"0,36-13-43 16,-19 11 4-16,6 1 35 16,0 1-20-16,-3 0-11 0,-1 3-8 15,-6 4-1 1,-3 3-2-16,-6 0-1 15,-4 0 1-15,-2 2 1 16,-6-1 2-16,-2-1-1 16,-1 0-1-16,2-2 2 0,4 0-2 15,4-1-1-15,1 1 0 16,4 1 0-16,11 0 0 16,0 1 0-16,5 1 1 15,1 2-1-15,0 1 0 16,-3 1 0-16,-5 0 0 0,-5 2 0 15,-8-1 1-15,0-1-1 16,-16 0 1-16,-9-2 0 16,-11-1-1-16,-7 0-2 15,-8 0-21-15,-3-3-56 16,0-1-100-16</inkml:trace>
  <inkml:trace contextRef="#ctx0" brushRef="#br0" timeOffset="50526.4191">18661 8236 420 0,'0'0'25'15,"-3"-31"2"-15,-4 20-8 0,-1 7 1 16,-4 4-1 0,-5 8-9-16,-3 17-9 0,-5 13 0 15,-3 15 0 1,-2 14-4-16,1 9 2 0,4 7 5 15,3 3-1-15,10-6 0 16,8-10-1-16,4-12 2 16,16-14 2-16,9-15-5 15,6-15 1-15,7-9 1 16,-2-5-3-16,0-9-87 16,-5-9-379-16</inkml:trace>
  <inkml:trace contextRef="#ctx0" brushRef="#br0" timeOffset="50840.4033">18754 8486 607 0,'0'0'5'16,"0"0"10"-16,14-30-13 15,5 26 5-15,3 4 22 0,-1 0-10 16,-2 10-14-16,-9 8-4 15,-8 6-3-15,-2 7 2 16,-9 4 1-16,-7 1 0 16,-2-2-1-16,2-5 1 15,2-7-3-15,6-5 9 16,6-10-5-16,2-3-1 16,11-4-1-16,10-1 4 0,8-7 3 15,6-2-3-15,4-2-3 16,2 0-3-16,-1-1 1 15,-2-2-76-15,-6-1-179 16</inkml:trace>
  <inkml:trace contextRef="#ctx0" brushRef="#br0" timeOffset="51150.0527">19169 8446 492 0,'0'0'19'0,"0"0"16"15,-5-31 13-15,21 20-26 0,7 0 8 16,6-1-4-16,6 1-7 16,1 0-4-1,-1 2-2-15,-4 4 1 0,-4 2-7 16,-9 1-5-16,-6 2-2 16,-6 0 0-1,-4 9-2-15,-2 2 2 0,-1 6 2 16,-6 4 0-16,-2 7-1 15,1 5-1-15,2 3 1 16,0 1 1-16,5-1-1 0,1-3 0 16,0-3-1-16,1-5 1 15,2-4-1-15,1-3-9 16,-4-6-65-16,0-2-48 16,0-6-79-16</inkml:trace>
  <inkml:trace contextRef="#ctx0" brushRef="#br0" timeOffset="51344.9483">19280 8620 452 0,'0'0'74'0,"0"0"-56"16,32-24-14-1,0 13 26-15,9-2 28 16,10 1-29-16,3 0-21 15,4 1-6-15,0 1-3 0,-5-2-6 16,-6-1-295-16</inkml:trace>
  <inkml:trace contextRef="#ctx0" brushRef="#br0" timeOffset="51942.0029">20096 8244 470 0,'0'0'17'16,"0"0"0"-1,6-28 0-15,-5 28 7 0,4 9-22 16,-1 12-1-16,2 8 3 16,-1 13 3-16,-1 14-1 15,-4 9-2-15,0 7 0 16,-8 9-3-16,-5 2 2 15,-4-6-1-15,3-9 1 16,-1-9 0-16,3-16-2 16,4-16 0-16,4-14 0 15,0-9 0-15,2-4 12 0,1-15-6 16,1-3-3-16,3-11-3 0,7-4 0 16,5-8-1-1,3-2 0-15,0-2 0 16,4-1 0-16,1 1-1 0,3 4 1 15,0 7-3-15,0 6 0 16,0 9 1-16,-5 6 1 16,-4 11 1-16,-5 2-3 15,-8 9-2-15,-4 8 2 0,-7 5 3 16,-9 2-4-16,-3 0-6 16,-2-1-41-16,-1-5 10 15,4-4 22-15,6-4 2 16,3-7-23-16,7-3-13 15,2-1-62-15</inkml:trace>
  <inkml:trace contextRef="#ctx0" brushRef="#br0" timeOffset="52213.5072">20418 8487 487 0,'0'0'8'0,"0"0"-8"16,40-13 3-16,-24 11 30 0,-1 2-9 15,0 0-14-15,-5 4-9 16,-2 6-2-16,-6 3 1 16,-2 1 1-16,-8 2 1 15,-8-2-1-15,-5 0 0 0,-4-3-8 16,0-4-2 0,-2-2 9-16,3-4 3 0,3-1-2 15,7 0-1 1,6-6 3-16,8-4-7 0,5 0-19 15,13-4-39-15,10-2-58 0,5-2-46 16</inkml:trace>
  <inkml:trace contextRef="#ctx0" brushRef="#br0" timeOffset="52490.7406">20671 8396 363 0,'0'0'73'15,"0"0"-26"-15,0 0-27 0,-28-15-11 16,8 15-1-16,-1 0 0 15,2 3-5-15,7 4-1 16,5 2-1-16,7 2-3 16,8 1 3-16,5 1-2 0,6 4 1 15,0 0 1-15,1-2 0 16,-6 2-1-16,-1-2 1 16,-6 0-1-16,-6-2 2 15,-1-2-2-15,-8-2 0 16,-8-3 0-16,-4-2-1 15,-1-1-2-15,-3-2-9 0,4-1 0 16,5-1-7-16,7-6-24 16,8-2-55-16,1-1-84 15</inkml:trace>
  <inkml:trace contextRef="#ctx0" brushRef="#br0" timeOffset="52800.5484">20891 8403 402 0,'0'0'78'0,"0"0"-47"16,0 0-23-16,-46-15-1 16,27 15 8-16,3 0-3 15,5 0-7-15,9 7-4 16,2 2-2-16,9 3-2 16,11 4 2-16,3 1-5 0,3 4-6 15,0-1 10 1,-4-1 1-16,-2 0 1 15,-9 0 0-15,-5-3 0 0,-6-4 0 16,-3-2 0-16,-11-1 2 16,-8-4 0-16,-4-3-1 15,-2-2 1-15,0 0-1 16,2 0 0-16,4-3 0 16,9-2 0-16,8-3-2 0,5 1-40 15,14-3-111-15,8-2-198 16</inkml:trace>
  <inkml:trace contextRef="#ctx0" brushRef="#br0" timeOffset="52972.4982">21125 8472 514 0,'0'0'33'0,"0"0"-17"16,0 0-13-16,0 0 1 0,-2 28 4 15,0-15-3 1,2-1-3-16,0 3 0 0,0 0-1 15,0-1-1-15,0-2-15 16,-4-4-179-16</inkml:trace>
  <inkml:trace contextRef="#ctx0" brushRef="#br0" timeOffset="53635.4886">21192 8218 287 0,'0'0'120'0,"0"0"-60"15,0 0-18-15,0-28-3 16,-3 26 0-16,3 1-12 15,0 1-18-15,0 0-12 0,5 7 0 16,4 3 2-16,2 2-2 16,1 0-3-1,1 1-51-15,-1-3 17 0,-2 0 0 16,0-2 7-16,-4-3 6 16,-1-2 8-16,-3-1 15 15,-2-2 7-15,0 0 15 16,0 0 14-16,0 0-9 0,-1 3-5 15,1 2-11 1,0 4-5-16,0 4-1 0,5 3 3 16,3 3-3-16,2 4 2 15,-1 2 1-15,-2 2 0 16,-1 2 1-16,-1-3-1 16,-1-1-1-16,0-3-1 15,0-6 0-15,-2-5-2 0,1-4 2 16,-2-4 2-16,-1-3 2 15,0 0 69-15,0 0-29 16,0-6-38-16,0-1-5 16,0-1-2-16,1-1 0 0,4 2-2 15,5 1 0-15,1 4-1 16,2 2 0-16,-1 0-1 16,0 1-1-16,-3 7 0 15,-2 2 0-15,-4 1 0 16,0 2 2-16,-3 1 2 0,0-1-3 15,0-2-5 1,0-1-26-16,-6-3 19 0,-2-2 2 16,-2-1 6-16,-1-4 3 0,0 0-28 15,0 0 1-15,2-3-56 16,3-3-66 0</inkml:trace>
  <inkml:trace contextRef="#ctx0" brushRef="#br0" timeOffset="53835.894">21573 8503 475 0,'0'0'18'16,"0"0"3"-16,0 0-17 0,0 0 3 16,0 0 26-1,0 0-19-15,33 27-12 16,-24-15-1-16,-4 4 0 0,-2-2-1 15,-3-2-3-15,0-3-92 16,-1-4-147-16</inkml:trace>
  <inkml:trace contextRef="#ctx0" brushRef="#br0" timeOffset="53985.5736">21606 8405 519 0,'0'0'7'0,"0"0"-7"16,0 0-1 0,0 0-1-16,0 0-130 15</inkml:trace>
  <inkml:trace contextRef="#ctx0" brushRef="#br0" timeOffset="54204.8816">21051 8350 579 0,'0'0'-1'15,"0"0"-9"-15,41 4-67 0,-14-1-153 0</inkml:trace>
  <inkml:trace contextRef="#ctx0" brushRef="#br0" timeOffset="54568.4233">21912 8261 262 0,'0'0'325'16,"3"-31"-306"-16,-2 19 4 0,-1 8-11 15,0 4 13-15,1 2-13 16,1 13-15-16,2 6 4 16,1 9-1-16,0 7 0 15,1 4 1-15,-1 3 1 16,-4 1-1-16,-1-2-1 16,0-1 1-16,-3-5 1 0,-2-6-2 15,-3-6-26-15,2-6-55 16,0-8-22-16,5-9-100 15</inkml:trace>
  <inkml:trace contextRef="#ctx0" brushRef="#br0" timeOffset="54750.2441">22066 8499 474 0,'0'0'40'16,"0"0"-34"-16,0 0-8 0,0 0 3 15,0 0 1-15,22 29 0 16,-18-14-1-16,-1 3-1 16,0-1 1-16,-3-3-1 15,0-2-91-15,-7-5-118 16</inkml:trace>
  <inkml:trace contextRef="#ctx0" brushRef="#br0" timeOffset="54898.7152">22047 8376 467 0,'0'0'-1'16,"0"0"-84"-16,0 0-129 0</inkml:trace>
  <inkml:trace contextRef="#ctx0" brushRef="#br0" timeOffset="55113.2656">22235 8314 443 0,'0'0'12'15,"0"0"-19"-15,0 0 10 16,29 44-1-16,-9-21 0 15,0 1 3-15,-1 5-1 16,-4 3-1-16,-5-3-2 0,-6-1 0 16,-4-5-71-16,0-8-164 15</inkml:trace>
  <inkml:trace contextRef="#ctx0" brushRef="#br0" timeOffset="55398.6124">22206 8451 389 0,'0'0'-18'0,"58"-11"-26"15,-24 9 19-15,5-2 22 16,2 1 3-16,-4 0 4 0,-2-4 14 16,-4 2 14-1,-2 0-6-15,-7-1 2 0,-8 3 10 16,-5-1-3-16,-3 2-3 0,-4 2-4 15,-1 0-9 1,-1 0-15-16,0 4-4 16,0 5 3-16,2 5-2 15,1 2 0-15,2 1 0 16,-1 2-1-16,0 0-8 16,0-6-75-16,-2-3-76 0</inkml:trace>
  <inkml:trace contextRef="#ctx0" brushRef="#br0" timeOffset="55558.4664">22609 8326 548 0,'0'0'4'0,"0"0"-10"16,0 0-45-16,43-6-163 0</inkml:trace>
  <inkml:trace contextRef="#ctx0" brushRef="#br0" timeOffset="56102.7194">22738 8439 464 0,'0'0'5'0,"39"0"10"0,-13 0 0 16,2-4 10 0,-2-1-9-16,-4-1-4 0,-4-3-1 15,-7-1-5-15,-5 1-1 16,-6-3 0-16,0 2-1 16,-8 1-2-16,-3 3-3 15,-1 4-1-15,1 2 2 16,1 1 0-16,1 9-2 0,5 3-2 15,3 4-9 1,1 1-1-16,8 0 12 0,7-1 1 16,3-4 1-16,7-4 0 15,1-5 2-15,1-3 0 16,-2-1 1-16,-4-4 5 0,-2-6 10 16,-8-1 13-16,-3-3 2 15,-5-1-14-15,-3 2-9 16,0 0-4-16,0 3-3 15,0 3-1-15,0 7-1 16,1 0-2-16,11 6-4 0,5 7 3 16,2 5 2-16,4 2-1 15,-3 1 0-15,-2 2 0 16,-5-2 1-16,-7-4-1 16,-4-3-1-16,-4-3 1 15,-14-6-1-15,-9-5-2 0,-5 0 4 16,-5-2 0-1,-2-6 3-15,0-2-1 0,5 3-5 16,4-2-47-16,6-1-32 16,9 0-120-16</inkml:trace>
  <inkml:trace contextRef="#ctx0" brushRef="#br0" timeOffset="56413.9037">23065 8001 585 0,'0'0'-3'0,"64"20"2"16,-11 2 1-16,12 12 1 15,7 13-2-15,-2 6 1 16,-6 8 1-16,-14 8 3 0,-18 5-8 16,-22 6 6-16,-17 6-1 15,-32 3 1-15,-24-2 8 16,-23-5-2-16,-14-9-7 16,-12-11 2-16,-3-18-5 0,4-20-117 15</inkml:trace>
  <inkml:trace contextRef="#ctx0" brushRef="#br0" timeOffset="59856.6776">9724 7414 226 0,'-6'-10'65'0,"2"0"33"16,-2 5-34 0,2 2-27-16,-1 3-14 15,1 0-11-15,3 8-6 16,1 5-4-16,0 7-1 16,0 2-1-16,3 6-1 15,4 3 0-15,-2 3 0 16,0 0-1-16,-2 1 1 0,-2-3-4 15,-1-2-2 1,0-7-82-16,0-8-16 0,0-8-27 16</inkml:trace>
  <inkml:trace contextRef="#ctx0" brushRef="#br0" timeOffset="60148.8084">9676 7445 492 0,'0'0'6'0,"9"-30"0"16,6 17-7 0,6 0 2-16,3 2 3 0,0 4 10 15,-4 2-1 1,-3 5-10-16,-5 0-4 16,-9 7 1-16,-3 6 0 15,0 3 1-15,-10-1 0 16,-1 2 0-16,1-3-1 0,2-4 2 15,3-2 0-15,2-3 1 16,3-4-2-16,5-1-3 16,10 0 1-16,10 0 2 15,5 0 0-15,4-2-2 0,6-2-12 16,-1-3-68-16,-1 1-67 16,-3-2 13-16</inkml:trace>
  <inkml:trace contextRef="#ctx0" brushRef="#br0" timeOffset="60368.4085">10128 7399 141 0,'0'0'109'0,"0"0"11"15,0 0-35-15,0 0-43 16,0 0-15-16,-41-26-19 16,30 27-2-16,4 6-4 0,7 1 1 15,2 2-7 1,17 1 3-16,5-1 1 16,7 3 1-16,4-1 0 15,-1 0 0-15,-2 2-1 16,-5-3 1-16,-7 2-2 0,-9-3 3 15,-10-1-4-15,-1 0 1 16,-15-1-1-16,-7 0 2 16,-3-1-4-16,0-1 0 0,2-4-51 15,8-2-109-15</inkml:trace>
  <inkml:trace contextRef="#ctx0" brushRef="#br0" timeOffset="60532.5797">10487 7388 538 0,'0'0'53'0,"0"0"-19"15,0 0-21-15,0 0-5 16,0 0-15-16,0 0-12 16,0 0-199-16</inkml:trace>
  <inkml:trace contextRef="#ctx0" brushRef="#br0" timeOffset="60838.2755">10932 7286 302 0,'0'0'187'16,"0"0"-185"-16,32 0-2 0,-23 4 5 15,-3 7 2-15,-6 4-3 0,-2 5-1 16,-11 8-2 0,-5 2 1-16,-2 1-1 15,1-2 2-15,5-5 0 16,3-7-3-16,5-6 0 0,6-6 2 16,3-5 5-16,10 0 31 15,4 0 12-15,8-1-34 16,7-4-11-16,5 1-3 15,3 1-1-15,0-1-2 16,-1 0-5-16,-1-4-196 16</inkml:trace>
  <inkml:trace contextRef="#ctx0" brushRef="#br0" timeOffset="61252.4225">11511 7171 541 0,'0'0'11'0,"0"0"9"0,0 0-21 15,0 0-4 1,0 0 6-16,5 34-1 0,3-11 2 15,3 4-1-15,-1 5-1 0,0 5 0 16,-3 3 0-16,-5 1-1 16,-2-1 0-1,-3-4-41-15,-6-9-183 0</inkml:trace>
  <inkml:trace contextRef="#ctx0" brushRef="#br0" timeOffset="62445.9768">11762 7406 503 0,'0'0'27'0,"0"0"-8"16,0 0-7-16,0 0 3 16,-27-17-11-16,15 17-5 15,0 3 1-15,1 5 1 16,2-1-2-16,4 1-1 0,4-1-1 15,1-3-1-15,1 0 1 16,10-4-1 0,2 0 2-16,1 0 2 15,2 0-3-15,-2-5 2 16,1 2-2-16,-4 3 2 0,-2 0 0 16,-2 0 1-16,-1 3-2 15,-1 2 1-15,0-2 0 0,2-1 0 16,5-2 2-1,-1 0-2-15,5-8 2 0,2-4-2 16,3-4 1-16,-1-2 2 16,-1-2-2-16,-2-2-1 15,-2-1 3-15,-4 0-2 16,-5 0-1-16,-3 2 2 16,-3 2 1-16,-2 1-2 0,-5 5 1 15,1 4 7-15,-1 5 16 16,1 4-1-16,3 0-17 0,3 9-7 15,2 6 1-15,8 5 0 16,6 5 1 0,4 3-1-16,0 0 1 0,2 5-1 15,-2-1 0 1,-4 2-1-16,-2-4 1 0,-2-2-1 16,-5-8 1-16,-1-3 1 15,-4-8 1-15,-2-7-1 16,0-2 6-16,-5-1-1 15,-2-8-4-15,-3-2-1 0,1-3-1 16,3 0 0-16,2 0 0 16,2 1-1-16,2 3-3 15,0 4-12-15,2 2-52 16,5 4-11-16,0 0-54 16,0 0 42-16,1 2 43 0,1 0 43 15,1-2 5-15,1 0 0 16,1-2 13-16,2-7 50 15,1-5-8-15,-1-1-1 16,0-4-19-16,-1 1-14 0,-1-3-12 16,-3 0 1-16,-1-1-2 15,-5 2 9-15,-2 2 5 16,-1 3 4-16,0 4-2 16,0 4-8-16,-1 5-3 15,0 2-7-15,-1 8-12 16,2 6 6-16,0 5-1 15,0 4-1-15,6 4 1 0,3 1-2 16,2 0 1-16,0-1 0 16,0-2 1-16,0-6 1 15,-1-4 0-15,-1-5 1 16,-2-5 0-16,0-4 0 0,-2-1 2 16,2 0 0-16,-3 0 0 15,1-1-2-15,-2-1 0 16,-2 0-2-16,0 1 2 15,-1 1-2-15,1 0-11 16,4 0-8-16,1-1-1 0,4-3 20 16,4-1 0-16,2-4 2 15,4-3 1-15,0 0 10 16,0-2 8-16,-2 2-6 16,-4 4-8-16,-3 3-4 15,-4 5-2-15,-2 0-1 0,2 6-3 16,0 5 2-16,0 2 4 15,2 1-5-15,2 1-7 16,0 0-1-16,0-3 6 16,-2-1 5-16,0-2-1 15,-3-4 0-15,-4-1 0 16,-2-2 0-16,0-2 6 0,-10 0 37 16,-2 0-27-16,-1 0-6 15,-3-4-3-15,3 1-2 16,3 0-5-16,4-3-5 15,6-3-112-15,1-6-262 16</inkml:trace>
  <inkml:trace contextRef="#ctx0" brushRef="#br0" timeOffset="62631.3223">12896 7236 90 0,'-4'0'453'15,"1"0"-431"-15,2-2 17 16,1 2-24 0,0 0-5-16,4 0-12 15,1 5-2-15,1 1-40 0,-2 0-184 16</inkml:trace>
  <inkml:trace contextRef="#ctx0" brushRef="#br0" timeOffset="62791.3277">12928 7420 598 0,'0'0'58'15,"0"0"-12"1,0 0-25-16,0 0 8 0,0 0-25 16,0 0-7-16,29 0-8 15,-29-5-274-15</inkml:trace>
  <inkml:trace contextRef="#ctx0" brushRef="#br0" timeOffset="64115.1706">13421 7367 393 0,'0'0'17'0,"0"0"-17"16,0 0 3-16,38-26 48 15,-24 9-20-15,3-6-7 0,-1-2-3 16,0-2-17 0,-3 0-3-16,-2-4 0 0,-3 1 0 15,-6 2 0 1,-2 0-1-16,-2 1 1 16,-8 7 0-16,-4 4-1 0,-1 9 1 15,-4 7-1-15,3 3-3 16,-1 16 2-16,7 7 3 15,5 7-2-15,5 5 0 16,7 3-2-16,12 2 1 0,6-4-1 16,4-5 2-16,2-7-3 15,0-10 0-15,-2-9 2 16,-2-9 3-16,-5-2 0 16,-4-11 2-16,-3-3 13 0,-2-1 11 15,-3 1 0-15,0 1-9 16,3 3-4-16,2 3-11 15,2 5-4-15,1 3-1 16,3 2 0-16,2 7-2 16,-2 6 1-16,-2 5-1 0,-3 2 1 15,-4 1 1 1,-4 1-5-16,-6-4-53 0,-2-3 33 16,-3-4 16-16,-10-6 5 15,-6-5 10-15,-3 0-1 16,-1-5 5-16,0-5 24 15,4-3-12-15,5 0-3 16,7 0-14-16,7 1-5 0,8-1-2 16,11-2-107-16,5-2-325 15</inkml:trace>
  <inkml:trace contextRef="#ctx0" brushRef="#br0" timeOffset="64556.9307">14122 7265 452 0,'0'0'1'0,"0"0"0"0,0 0-12 16,0 0 14-1,0 0 2-15,0 0-3 16,0 0-1-16,0 0-1 0,0 0 2 15,0 0 4-15,0 0 0 16,-4-21 21-16,3 14-11 16,0-1 3-16,-1 1-7 15,2-3 3-15,-2 0-4 16,0 1 0-16,-2 0-2 16,1-1 3-16,-3 0 3 0,2 3-3 15,0-1-5-15,-2 3-2 16,5 5-1-16,-1 0-4 15,2 5-9-15,0 10 3 16,6 6 5-16,1 6 1 16,0 5 0-16,2 2 0 0,-2 4 0 15,1-2 0-15,0-2 0 16,1-7 0-16,-1-5 0 16,2-8 0-16,3-8-3 15,-1-6-38-15,0-2-18 16,2-11-102-16,0-7-150 15</inkml:trace>
  <inkml:trace contextRef="#ctx0" brushRef="#br0" timeOffset="64771.9399">14295 7153 437 0,'0'0'59'16,"0"0"-15"-16,0 0-17 15,-30-13-13-15,25 24-13 16,3 4-2-16,2 4 1 15,0 5 0-15,7 2-1 16,0 4 3-16,2 2-2 0,-2 3 1 16,-3-2 0-16,-3-1-1 15,-1-4-1-15,-3-7-93 16,-8-6-100-16</inkml:trace>
  <inkml:trace contextRef="#ctx0" brushRef="#br0" timeOffset="65568.7191">14103 7351 346 0,'0'0'19'16,"0"0"-13"-16,28-35-1 15,-4 25-5-15,7 2-1 16,6-2 1-16,2 2 12 0,1 1 17 16,1 0 5-16,-1-2-4 15,-4 3-7-15,-9-2-3 16,-5 3-10-16,-9-1-7 15,-8 1 0-15,-5 0 4 0,0 3 14 16,-10 0-17-16,-5 1-4 16,-1 1 0-16,0 0-1 15,1 0-2-15,4 5-3 16,7 1 2-16,4 1-3 16,1 2 3-16,11 0 4 0,5-2-1 15,0-2-1-15,4-3 2 16,1-2-1-1,3 0 2-15,-2-7 1 0,0-4 19 0,2 0 10 16,-5 0-9 0,2 2-9-16,-5 2 2 0,0 4-9 15,-2 2-5-15,-1 1-1 0,-1 2-1 16,-2 5-1 0,-1 5 1-16,0 1 0 15,-2 2 1-15,-1-1-2 16,-1 1 2-16,0-4 0 15,-4-2-1-15,0-6 3 16,-1-3-2-16,1 0 6 0,-1-2 2 16,2-6-5-16,0-3 1 15,3 1 0-15,-2 0-1 16,2 0-2-16,0 2-2 0,2 2 1 16,1 2-2-16,0 1 1 15,-2 1-1-15,1 2 2 16,0 0-4-1,-1-2 4-15,-2 0 1 0,2 0 1 16,-4-2-1-16,0 0 2 16,1 0-1-16,-4 0 0 15,0 1 1-15,0 2 10 0,0 1-5 16,0 0-7-16,0 1-5 16,3 8 3-16,5 1 1 15,3 4-1-15,6 1 1 16,4 6-1-16,2 2 0 0,1 2 0 15,1 4 0-15,-3 2 1 16,-2-1 0-16,-7-1-2 16,-4-4 2-16,-8-7-3 15,-1-3 2-15,-11-8-1 16,-11-6 4-16,-4-1 1 0,-4 2 0 16,0-9-1-16,4 0 1 15,4-2-2-15,10-1 0 16,10-2-2-16,3-3-84 0,15-4-150 15</inkml:trace>
  <inkml:trace contextRef="#ctx0" brushRef="#br0" timeOffset="65755.0627">15276 7250 484 0,'0'0'26'0,"25"-13"-4"15,-2 8-13-15,4 2 5 16,3 1-8-16,2 2-6 16,-2 0 0-16,-4 0 0 15,-8 3-12-15,-9 2-141 16,-9 0-243-16</inkml:trace>
  <inkml:trace contextRef="#ctx0" brushRef="#br0" timeOffset="65930.7882">15270 7310 483 0,'0'0'15'0,"0"0"-9"15,35-17-3-15,-11 9 1 16,2 3 8-16,-2 1 0 16,-2 0-8-16,-5 2-4 15,-2-1 0-15,-5 1-2 0,-5-3-82 16,-2-6-124-16</inkml:trace>
  <inkml:trace contextRef="#ctx0" brushRef="#br0" timeOffset="66131.9555">15386 7133 437 0,'0'0'32'0,"0"0"-19"16,0 0-7-1,-32 18 4-15,26-2 0 16,-1 4-6-16,-1 3-3 15,-1 6 0-15,-1 6 0 0,-4 4 0 16,0 0-2-16,-5-1 2 16,1-3 0-16,4-10-28 15,4-8-98-15,4-12-40 16,6-5 29-16</inkml:trace>
  <inkml:trace contextRef="#ctx0" brushRef="#br0" timeOffset="66355.1643">15400 7200 486 0,'0'0'58'15,"0"0"-12"-15,0 0-26 16,0 0-12-16,0 0-8 16,0 0-3-16,0 0 3 15,14 37 0-15,-8-14 0 16,-2 4 0-16,-4 2 0 15,0 3 0-15,0-4-1 16,0-2 0-16,0-8-80 0,4-5-80 16,9-10-113-16</inkml:trace>
  <inkml:trace contextRef="#ctx0" brushRef="#br0" timeOffset="66585.5572">15941 7195 561 0,'0'0'16'0,"0"0"6"0,0 0-26 15,0 0 1 1,0 0 5-16,0 0-1 0,5 37 1 16,-2-19-1-1,0-1 0-15,-1 1-1 16,-2-2 1-16,0-3-2 15,-6-3-53-15,-2-6-36 0,2-4-126 16</inkml:trace>
  <inkml:trace contextRef="#ctx0" brushRef="#br0" timeOffset="66728.8573">15930 7110 464 0,'0'0'12'0,"0"0"10"15,0 0-3-15,0 0-18 16,0 0-6-16,0 0 0 16,0 0-156-16</inkml:trace>
  <inkml:trace contextRef="#ctx0" brushRef="#br0" timeOffset="66979.2212">16155 7143 451 0,'0'0'31'16,"0"0"4"-16,0 0-15 16,-31 1-9-16,26 6-10 15,5 1-2-15,3 4-3 0,6 1 2 16,5 0 1-16,2 1 4 16,0 2-3-16,-4-2 1 15,-1 0-1-15,-4-2 0 16,-5-1 0-16,-2-2-1 15,-9-3 1-15,-13-1 5 16,-8 0-3-16,-6-4-2 16,-2-1-9-16,5-8-209 0</inkml:trace>
  <inkml:trace contextRef="#ctx0" brushRef="#br0" timeOffset="67208.4597">16769 7373 155 0</inkml:trace>
  <inkml:trace contextRef="#ctx0" brushRef="#br0" timeOffset="67478.7619">16789 7105 382 0,'0'0'12'0,"10"-33"58"16,-5 22-5-1,-3 6-19-15,-2 4-15 0,0 1-19 0,0 5-8 16,0 9-5 0,0 5 4-16,-3 5 0 0,-1 5-2 15,2 2 0 1,1 3-2-16,1-1 3 15,0-1-2-15,0-4 0 0,0-3-17 16,6-5-88-16,2-10-27 16,2-8-84-16</inkml:trace>
  <inkml:trace contextRef="#ctx0" brushRef="#br0" timeOffset="67770.5717">17013 7125 512 0,'0'0'6'0,"0"0"15"0,0 0-6 16,0 0-11-1,0 0 2-15,33 5-2 16,-28 8-5-16,-5 3 3 16,0 2-1-16,-6 0 1 15,-2 1-1-15,1-3-3 16,1-2 5-16,5-4-3 0,1-4 0 15,7-4 0-15,10-2 9 16,8 0 21-16,9-5-21 16,4 1-6-16,6-4-4 15,0 1 2-15,-2-3-72 16,-4-4-228-16</inkml:trace>
  <inkml:trace contextRef="#ctx0" brushRef="#br0" timeOffset="68122.012">17475 7050 495 0,'0'0'11'0,"0"0"23"0,0 0-20 16,33-5-4 0,-14 5 21-16,1 0-9 15,0 7-12-15,-7 3-9 16,-3 5-1-16,-8 1-1 0,-2 5 1 15,-2-1 0-15,-9 0 0 16,0-2-2-16,2-3-6 16,3-3-3-16,5-2 8 15,1-1 1-15,6-3 1 0,6 2 1 16,1 3 0-16,4-1-1 16,0 2-1-16,-1 1 0 15,-1 2-3-15,-5 0 1 16,-3 1-1-16,-4 1 1 15,-3-5-21-15,-3-1-3 16,-15-2 16-16,-9-3 12 16,-8-1 1-16,-8 0-1 0,-4 0-63 15,-5-3-67-15</inkml:trace>
  <inkml:trace contextRef="#ctx0" brushRef="#br0" timeOffset="69103.732">18616 6915 320 0,'0'0'50'0,"11"-37"16"16,-10 25-7 0,-1 6-19-16,-10 6 2 15,-7 7-34-15,-8 14-3 0,-2 9-5 16,-5 11 4-16,2 7-4 0,4 5 3 16,6 0-4-1,7-2 4-15,8-3-5 16,5-7 4-16,7-10-2 15,11-7 1-15,6-8 1 16,3-6-2-16,4-8-1 16,0-2-54-16,0-12-131 0</inkml:trace>
  <inkml:trace contextRef="#ctx0" brushRef="#br0" timeOffset="69319.7034">18823 7017 554 0,'0'0'13'0,"0"0"9"16,0 0-20-1,0 0-5-15,0 0 5 0,-2 43-2 16,12-20 0-16,1 3 1 16,1 4-1-16,-1 2 0 15,-1 1 1-15,1-3-1 16,-1-3-60-16,-1-5-67 0,-2-9-99 0</inkml:trace>
  <inkml:trace contextRef="#ctx0" brushRef="#br0" timeOffset="69781.4417">19475 6806 644 0,'0'0'4'16,"0"0"-13"-16,0 0 5 0,0 0 4 15,11 51-2 1,-8-16 2-16,0 6 0 16,0 10 1-16,1 5 0 15,0 7-2-15,-1 5 3 16,-1 3-1-16,-1-6 1 15,0-8 0-15,-1-8-1 16,0-15 0-16,0-13-1 0,-1-13 0 0,-9-8 7 16,0-12-3-1,-4-9-2-15,0-7 0 0,4-5 0 16,3-5-1-16,6-3-1 16,1 1 0-16,10 1-1 15,9 4 1-15,4 5 0 16,2 7-3-16,0 7 1 15,-4 7-1-15,-5 7 0 16,-6 2 1-16,-6 11-5 0,-4 4 3 16,-4 3-1-16,-10 0-32 15,-3-3 2-15,-1 0-12 16,0-4-19-16,4-2-19 16,5-8-10-16,7-1-68 15</inkml:trace>
  <inkml:trace contextRef="#ctx0" brushRef="#br0" timeOffset="70023.8483">19800 7113 513 0,'0'0'10'0,"0"0"12"16,0 0-3-16,0 0-5 0,37-20 2 15,-24 20-7 1,-1 3-8-16,-3 6-2 15,-5 3 1-15,-4 4 0 16,-2 0-1-16,-11-1 1 0,-7-1 1 16,-4-3-13-16,-1-4-21 15,0-3 21-15,6-3 6 16,8-1-16-16,9-2-45 16,5-8-102-16</inkml:trace>
  <inkml:trace contextRef="#ctx0" brushRef="#br0" timeOffset="70313.9534">20067 7037 452 0,'0'0'3'16,"-39"-7"2"-16,20 7-5 0,2 0 3 16,4 4-3-16,8 4-1 15,5 1-6-15,1 3 7 16,11 1-1-16,5 2 0 0,-1-3 1 15,1 4 1 1,-3-2 0-16,-5-1-1 0,-4 0 0 16,-5-1 0-16,-7-2 0 15,-7-4 1-15,-6 0 3 16,-4-4-1-16,0 0 0 16,3-2-1-16,5 0-1 0,7-2 0 15,9-6 0-15,5 0-6 16,16-2-71-16,8-2-139 15</inkml:trace>
  <inkml:trace contextRef="#ctx0" brushRef="#br0" timeOffset="70602.2753">20364 7018 366 0,'0'0'115'0,"0"0"-84"15,-40-11-23 1,22 11 0-16,4 0-2 0,3 1-4 15,7 7-2-15,4 3-2 16,8 1 2-16,6 4 0 16,6 1 1-16,1 2-1 15,0 0 1-15,-2-1-1 16,-4-2 0-16,-5-1 1 16,-8-3-2-16,-2-4 2 0,-9-2 0 15,-10-2 2-15,-5-3-1 16,-3 0 0-16,3-1-1 15,-1 0-1-15,9 0 2 16,6 0-3-16,10-2 1 16,4-3-10-16,15-2-187 15</inkml:trace>
  <inkml:trace contextRef="#ctx0" brushRef="#br0" timeOffset="70811.1321">20575 7076 452 0,'0'0'43'0,"0"0"-6"16,0 0-14-16,0 0-23 16,0 0 0-16,0 0 0 15,12 40 0-15,-4-20 0 16,1 1 0-16,0-1 0 16,-3 0 2-16,-2-3-6 0,-2-4-74 15,-2-4-8-15,-1-5 0 16,-7-4-38-16</inkml:trace>
  <inkml:trace contextRef="#ctx0" brushRef="#br0" timeOffset="70958.4871">20561 7009 449 0,'0'0'62'15,"-10"-31"-30"1,10 19-16-16,0 4-12 0,7 3-6 15,8-1-19-15,4 0-176 0</inkml:trace>
  <inkml:trace contextRef="#ctx0" brushRef="#br0" timeOffset="71360.0954">20739 6878 452 0,'0'0'8'0,"0"0"-2"0,0 0-6 16,-12 42 8-16,25-23-2 0,4 3 4 16,1 1 4-1,2 4-6-15,0 1-4 16,-2 1-3-16,0-4 1 16,0-2 0-16,-5-3-1 15,0-7 1-15,-2-3 2 0,-1-6-2 16,-1-3 5-16,-1-1 36 15,-1 0-12-15,1 0-15 16,5 0-12-16,1 0-4 16,-2 0-2-16,0 8 0 0,1 3-1 15,-6 2-16-15,-4 2-41 16,-3 2 21-16,-5-2-15 0,-10-1-2 16,-4-4 14-1,-6-1 18-15,-2-5 21 16,-2-4 6-16,2 0 7 15,1-5 23-15,4-3-14 16,5-2-10-16,8 0 3 0,7 1-5 16,5-2-8-16,16-2-102 15</inkml:trace>
  <inkml:trace contextRef="#ctx0" brushRef="#br0" timeOffset="71513.8778">21134 7179 391 0,'0'0'90'0,"0"0"-75"16,0 0-15-16,0 0 1 16,0 0 1-16,30 35-1 0,-20-24-1 15,-3-1 2 1,-3-2-111-16</inkml:trace>
  <inkml:trace contextRef="#ctx0" brushRef="#br0" timeOffset="71667.1055">21105 7024 447 0,'0'0'-2'0,"34"0"-26"15,-11 4-255-15</inkml:trace>
  <inkml:trace contextRef="#ctx0" brushRef="#br0" timeOffset="72118.7193">21431 7215 454 0,'0'0'42'16,"28"-34"-12"-1,-14 12-1-15,0-1-8 0,1-5-6 16,-1 0 2-16,-4-3-1 0,-1-1-2 16,-2 1-4-16,-3 4-2 15,-3 1-2 1,-1 8 1-16,0 3 1 0,-4 8-7 16,-6 7-3-16,-2 2-4 15,0 12 2-15,-1 8 3 16,2 8 1-16,5 5-2 0,2 4 2 15,4 0-1-15,4-4 1 16,5-4 0-16,5-7 1 16,1-7-1-16,4-9 2 15,0-5 0-15,1-3 1 16,-2 0-1-16,-2-1 0 16,-2-4 0-16,-4 0-1 15,-3 1 0-15,0 1-4 0,-3 2 2 16,2 1-3-1,-1 0 0-15,3 6 0 0,0 2-2 16,3 1-62-16,-1-3 22 16,-1 1 17-16,0-5 11 15,-3-2-44-15,-1 0-84 16</inkml:trace>
  <inkml:trace contextRef="#ctx0" brushRef="#br0" timeOffset="72240.8775">21651 7087 313 0,'0'0'37'0,"0"0"28"16,-14-30-30-16,14 26-28 16,8 4-13-16,4 0-37 15,4 0-120-15</inkml:trace>
  <inkml:trace contextRef="#ctx0" brushRef="#br0" timeOffset="72915.3902">21827 6918 432 0,'0'0'30'0,"0"0"-15"0,0 0-18 16,0 0 4 0,11 38 0-16,2-16 1 15,-1 3 3-15,1 3-3 16,-2 0 0-16,-3 0-2 15,-4-2-1-15,-3-2 4 0,-1-3-3 16,0-5 1-16,-5-5 1 16,-2-5-1-16,-3-6 1 15,0 0 3-15,-1-4-2 16,1-7-2-16,0-1 1 16,1-3-1-16,3 2-1 0,3 0 0 15,2-1 1-15,1 3-1 16,6 2-1-16,7 2-3 15,6 3 3-15,5-2-4 16,3 3 6-16,3 1 1 16,2-1 0-16,-2 1 2 15,-3 1 4-15,-7 1-2 0,-6-1-2 16,-6 1-3-16,-5 0 0 16,-3 0 2-16,-6 0 2 15,-5 0 0-15,3 0-5 16,-1 0 2-16,2 0-2 0,3 0 1 15,4 4-2-15,4 2-1 16,6 4 3-16,3 3 1 16,2 2-1-16,1 3-1 15,-1 2 0-15,-1 2 0 0,-2 1-1 16,-1 0 2-16,-1 3 0 16,-1 0-1-16,0 1 1 15,-3-1-1-15,-2-3 2 16,-3-4-2-16,-1-2 1 15,0-7 0-15,-10-6-1 16,-4-4 5-16,-5-4 36 0,-3-8-25 16,-2-1-10-16,0-2-5 15,3 1 1-15,6 1-2 16,2 2-1-16,6 0-4 16,5 2-48-16,2-3-20 15,5 0-109-15</inkml:trace>
  <inkml:trace contextRef="#ctx0" brushRef="#br0" timeOffset="73176.9194">22276 6888 480 0,'0'0'31'16,"0"0"-13"-1,50 0-14-15,-15 17 5 16,10 8 7-16,5 10-5 0,0 9-2 16,-3 7-5-16,-8 5-2 15,-12 6-4-15,-19 2 2 16,-16 0-1-16,-33 1 2 16,-29-1 5-16,-27-1-2 15,-20-9 3-15,-9-13-68 16,1-13-227-16</inkml:trace>
  <inkml:trace contextRef="#ctx0" brushRef="#br0" timeOffset="76688.7381">7154 10489 464 0,'-3'-15'42'16,"1"1"-24"-16,2 5 9 0,0-1-1 15,3 0-5-15,11 3-5 0,4 1-13 16,7 1-1 0,4 5-3-16,3 0 3 0,-2 13-4 15,-5 6 1 1,-4 9-2-16,-7 6 2 0,-8 4 0 16,-6 4 0-1,-1 0 2-15,-14-3-1 0,-3-7-2 16,-6-6 2-16,-1-7 4 0,-5-8 4 15,1-7-2-15,-1-4 2 16,0-3 26-16,0-9-9 16,4-4-13-1,5-5-5-15,2-2-2 0,7-1-4 0,8-3-2 16,4 1-2 0,13-1 0-16,9-1-2 15,12 1 1-15,6 2-35 16,7 0-55-16,-2 2-85 0</inkml:trace>
  <inkml:trace contextRef="#ctx0" brushRef="#br0" timeOffset="76915.0321">8080 10460 693 0,'0'0'11'0,"0"0"18"0,0 0-33 16,0 0 3 0,0 0-36-16,0 0-130 15,-29 18-297-15</inkml:trace>
  <inkml:trace contextRef="#ctx0" brushRef="#br0" timeOffset="77041.5981">8047 10676 564 0,'0'0'1'16,"0"0"-5"-1,0 0-2-15,0 0-225 0</inkml:trace>
  <inkml:trace contextRef="#ctx0" brushRef="#br0" timeOffset="79368.5725">9056 10456 389 0,'-6'-10'4'16,"-1"3"-1"-16,-1 4 27 0,-4 2-7 16,-4 1-25-1,-1 6 6-15,-7 7 0 16,3 4 1-16,0 3-8 0,1 1 6 16,6 0-6-16,6-2 3 15,6-4-5-15,2-4 2 16,4-2 2-16,9-5 2 15,4-4 0-15,0 0 3 16,1-10 2-16,2-3-2 0,-2-5 2 16,1 3-4-16,-4-2-1 15,-1 0 1-15,-1 3-2 16,-6 4 0-16,-2 1 2 16,0 4 1-16,-2 2 0 15,-3 3 0-15,1 0-4 0,0 2-2 16,4 6 2-16,-2 2 0 15,2 4-1-15,1 1 2 16,2-2 0-16,-1-2 0 0,0-2-1 16,3-6 1-1,-1-3 3-15,-1 0-1 16,1-3 2-16,-4-4 9 0,2-2 6 16,-3 0-3-16,0 1-3 15,1-2-2-15,0 4-6 16,0 0-1-16,2 3-5 15,-2 1 1-15,3 2-2 0,-1-1 2 16,-2 7-2-16,2 5 2 16,-3 2-1-16,-1 1 2 0,-2 1-1 15,-1 0 0 1,0-2-8-16,0-3 15 0,0-2-14 16,0-3 17-1,0-3-9-15,0-2 2 0,0 0 7 16,0-4 20-16,0-4-23 15,2-2 20-15,2-3-20 16,2 0-5-16,1-1-2 16,-1 0 0-16,3 1 0 15,-3 2 0-15,1 2 0 0,-2 2 0 16,1 4 0-16,-2 1-1 16,-1 2-1-16,3 0-3 15,-3 6 4-15,2 2 1 16,1 0-1-16,3 0 0 15,-1-1 0-15,4-4 0 0,-2 1-1 16,3-4 1-16,-3-1 0 16,2 1 1-16,-1-6 0 15,-1 1-1-15,0-1 1 16,-2 1 0-16,0 1 0 16,-3 2 0-16,0 1-1 0,-1 1 1 15,-2 0-1-15,3 0 0 16,-2 0 1-16,1 0 0 15,2 0 0-15,1-4 1 16,-2-4 0-16,3 0-1 16,-1-2 1-16,-1 0 0 0,-1 1 0 15,0 1-1-15,-3 3 1 16,2 2-1-16,-1 1 1 16,-1 2-1-16,4 1-2 15,0 5 1-15,4 6 0 16,3 3 1-16,3 3 0 0,3 4 0 15,2 2 0-15,2 4 0 16,0 0-1-16,-1 5-1 16,-2 0 2-16,-3 4-1 15,-4-1 0-15,-3-1 1 16,-5-4 1-16,-5-5-1 16,-2-4-1-16,-13-7 2 0,-6-5 8 15,-5-3 16-15,-2-6 3 0,-2-1-9 16,2 0-8-16,6-1-2 15,8-8-5 1,6-1-2-16,8-2-4 0,8-4-6 16,12-1-53-16,6-4-51 15,3-4-95-15</inkml:trace>
  <inkml:trace contextRef="#ctx0" brushRef="#br0" timeOffset="79839.9846">10252 10597 583 0,'1'-6'3'0,"2"-2"8"16,3 4-8 0,4 2 4-16,1 1 1 0,1 1-3 15,0 0-5-15,-1 5 0 16,-1 4-2-16,-1 1 2 15,-4 0-1-15,-3 1 1 16,-2 1-1-16,-2-4-1 16,-8-1 2-16,-4-3 1 15,-2-2 2-15,-1-2-1 0,-2 0 0 16,3 0 1-16,1-6-1 16,3-3 2-16,3 0 1 15,5 0-3-15,4-2-2 16,1 2-1-16,12-1-2 15,6 0-6-15,4-1-77 0,4-1-85 16,-1-3-195-16</inkml:trace>
  <inkml:trace contextRef="#ctx0" brushRef="#br0" timeOffset="80933.563">10562 10329 476 0,'0'0'12'0,"0"0"33"15,0 0-31-15,0 0 12 16,0 0-20 0,0 0-3-16,0 0 2 0,1 38-3 15,8-16-2-15,2 3 2 16,3 4-3-16,1 2 1 16,-2 0 0-16,-1-1 1 15,-4 1-2-15,-4-2 1 16,-4-4 0-16,0-3-1 15,-10-3-48-15,-3-4-20 16,-2-5-55-16,-4-4 74 0,2-3-4 0,-3-3 33 16,5 0-14-1,-1-8-1-15,2 0 19 0,2-4 30 16,5-1 42 0,7-2 0-16,0-1-29 15,13-4-20-15,9-5-4 0,6-1-1 16,8-6 4-16,2-1-3 15,7-3 3-15,-4 1 1 16,0 0 18-16,-6 3 24 0,-8 7-3 16,-9 3-3-16,-4 6-5 15,-9 6-6-15,-3 6 6 16,-2 4-6-16,0 0-22 16,-4 9-9-16,-1 4-1 15,2 5-1-15,1 4 2 16,0 2 0-16,2 3 0 0,0-1 0 15,3 1 0-15,4-1-1 16,-1-4 1-16,4-4 0 16,0-4 1-16,0-6 0 15,1-5 1-15,3-3 1 16,-3 0 0-16,1-3-2 0,-2-3 0 16,-2 0 0-16,-2 1 0 15,-2 3-1-15,-2 1 1 16,0 1-4-16,-1 0-3 15,1 4 5-15,6-2 1 16,1 1-1-16,4-3 1 0,5 0 2 16,3-6 1-16,0-4-1 15,2 0 1-15,-1 0 0 16,-5 1-2-16,-3 1 0 16,-5 0 1-16,-3 2 0 15,-6 1 2-15,0 0-2 16,-3 3-2-16,-6 0-2 0,1 2-1 0,-2 0 2 15,2 0-1 1,3 2 2-16,2 3 0 0,3 0-2 16,0 2 1-1,8-2 0-15,4-2 1 16,4 0 0-16,3-3 1 0,1 0 0 16,1 0 1-16,1-1 2 15,0-2 15-15,-2-1 5 16,-1 1-1-16,-4 2-7 15,3 1-3-15,-5 0-4 0,3 4-3 16,-2 4-5-16,2 2 0 16,-1 4-1-16,2 0 0 15,-3 1 0-15,2 0 0 16,-3 0-1-16,-3-2 0 16,0-2 1-16,-5-4 0 15,0-2 0-15,-3-2 0 0,-2-3 3 16,0 0 8-16,-3-5 37 15,-3-5-34-15,0-3-2 16,1-4-1-16,0 1-2 16,2-3-4-16,3 1-3 0,0 2 0 15,6 0-2-15,6 1-1 0,3 3 0 16,3 2-1 0,1 2-2-16,1 0-37 15,-2-2-68-15,1-5-219 16</inkml:trace>
  <inkml:trace contextRef="#ctx0" brushRef="#br0" timeOffset="81808.3555">12010 10575 497 0,'2'2'5'15,"4"-2"0"-15,3-9-9 0,4-7 13 16,7-7 22 0,3-7 5-16,1-5-7 15,2-3-15-15,-1-1-9 0,-4 0-3 16,-4 1-1-16,-6 0 0 15,-5 2 0-15,-5 5 0 16,-1 5 0-16,-4 7-2 16,-5 9 2-16,-1 10-4 15,0 7-1-15,1 16 1 0,4 9 2 16,5 7-1-16,4 4 2 16,9 2-1-16,4 1 0 15,5 0 2-15,0-3-3 16,-1-8 3-16,0-9-1 15,-1-7 0-15,-5-10 1 16,0-9 2-16,-5-3 3 0,-3-9 9 0,-2-1 22 16,0-5-18-1,1-2-2-15,1 2-3 16,2 3-5-16,2 5-4 16,5 3-6-16,0 6-2 0,3 1 1 15,-2 10-1 1,-3 7 0-16,0 2-1 0,-6 1 3 15,-4 1-1-15,-4-2-1 16,0-4-1-16,-4-5-1 16,-7-4 3-16,-6-3 5 15,-1-3 2-15,-2 0-2 0,-3-3 0 16,1-5-2-16,2-1 1 16,5-2 1-16,8-1-2 15,7-3-2-15,9-2-16 0,14-5-108 16,6-3-73-1</inkml:trace>
  <inkml:trace contextRef="#ctx0" brushRef="#br0" timeOffset="82020.3911">12732 10185 562 0,'0'0'17'0,"0"0"16"15,0 0-36-15,0 0 7 16,9 33 3-16,-1-12-3 15,1 4-1-15,-1 4-3 16,1 3 0-16,-1 2 0 16,0 2 0-16,-3 3-3 15,-1-2-2-15,-1-3-44 0,-3-6-17 16,2-8-42-16,1-10-37 16,0-10-46-16</inkml:trace>
  <inkml:trace contextRef="#ctx0" brushRef="#br0" timeOffset="82264.6699">12921 10210 499 0,'0'0'29'0,"0"0"4"0,0 0-33 16,0 0-3-16,0 0 7 15,-6 30-1-15,13-7-2 16,2 4 0-16,4 0-1 15,-2 5 0-15,-1 2 0 16,1 1 1-16,-7 1-1 16,-3-3 1-16,-1-4-2 0,-2-6-19 15,-12-7-110-15,-2-8-45 16,-5-6-19-16</inkml:trace>
  <inkml:trace contextRef="#ctx0" brushRef="#br0" timeOffset="83238.5141">12775 10484 302 0,'0'0'58'0,"0"0"-10"16,0-33-42-16,18 25-8 0,9 1-1 16,8 2-3-1,7-2 6-15,6-1 2 16,3 1-1-16,-1-4-1 16,-1 0 3-16,-3-1 3 0,-5-1 22 15,-9-1 9-15,-8 3-17 16,-8-1-4-16,-12 2 10 15,-4 2 8-15,-8 2-23 0,-7 2-8 16,-2 1-1-16,1 3-2 16,0 0 3-16,6 3-11 15,6 6 8-15,4 1-3 16,0 1 1-16,8 2 1 16,7-1-1-16,2-2 2 15,3-2 1-15,0-3-1 0,0-2 1 16,-1-3 3-16,-1 0 27 15,-4-1 6-15,-1-5 1 16,-3 0-6-16,-3-1-1 16,-1 3-13-16,1 0-6 15,-1 2-8-15,3 2-4 0,1 0-1 16,0 4-1-16,3 4 1 16,-1 4 0-16,0 4 0 15,0-1-1-15,-2 3 1 16,-2-5-1-16,-2-1 3 15,-1-3-1-15,-2-3 0 0,-2-3 1 16,0-3 2-16,-1 0 3 16,0-2 3-16,0-5 17 15,0-2-21-15,0-1-1 16,-1-2-3-16,1 1-1 16,0 1-1-16,2 0-9 0,6 2-42 15,2 3-19 1,1 0-22-16,0 0 15 0,2 3 19 0,-2 0 25 15,-1-2 35-15,-3 3 3 16,-1 0 0-16,-1 0 23 16,-3 1 14-1,-1 0-11-15,2 0-11 0,1 0 2 16,1 1-1-16,3 1-13 16,2 3-3-16,1-1-2 15,1 0 0-15,1-1 2 16,0-3-1-16,0 0 1 0,-2 0 4 15,2-3 27-15,-1-2-16 16,-3-3-2-16,-5 4 2 16,2 0-1-16,-5 2-1 15,1 2-9-15,-2 0-9 16,1 6-7-16,2 6 5 16,3 3 3-16,2 8-1 0,6 2 0 15,3 4 1-15,-2 0-1 16,5 0 0-16,-2 1 0 15,-2 0 0-15,-5-3 1 16,-1-1 0-16,-5-2-3 16,-5 0 1-16,0-3 1 15,-12-1 2-15,-4-2-1 0,-5-3 0 16,-2-3 2-16,-4-3 1 16,0-5-1-16,1 1 4 15,4-5-3-15,4 0 2 16,5-1-3-16,6-8 5 0,7-3-2 15,2-4-5-15,13-4-1 16,9 1 0-16,8-4-1 16,7-1-53-16,1-3-121 15</inkml:trace>
  <inkml:trace contextRef="#ctx0" brushRef="#br0" timeOffset="83737.8948">14498 10408 399 0,'16'0'99'16,"3"-3"-87"-16,5 1-9 0,7-1 12 15,8-2 9-15,4 3-8 16,1-3-11-16,1 4-3 15,-5 1-1-15,-6 0 0 0,-11 1-2 16,-14 3-63 0,-9 2-231-16</inkml:trace>
  <inkml:trace contextRef="#ctx0" brushRef="#br0" timeOffset="83921.2752">14444 10587 513 0,'0'0'36'0,"0"0"-17"0,53-4-21 16,-9-7 1-16,10-1 8 15,-1-1 0 1,-1-1 8-16,-3 1-9 16,-9 3-5-16,-11-1-5 0,-9-1-111 15,-10-1-164-15</inkml:trace>
  <inkml:trace contextRef="#ctx0" brushRef="#br0" timeOffset="84181.0211">14739 10266 544 0,'0'0'7'15,"0"0"18"-15,-27 11-22 0,22 2 1 16,0 3-2-16,-3 7 0 0,1 5 1 15,-1 6-2 1,-6 6 2-16,-3 3-2 16,-3 1 0-16,-1-2 0 15,-3-3-1-15,4-7 1 16,2-6 0-16,1-7-2 16,7-6 2-16,5-7 0 0,5-6-9 15,0 0-69-15,7-13-53 16,6-6-108-16</inkml:trace>
  <inkml:trace contextRef="#ctx0" brushRef="#br0" timeOffset="84380.2637">14763 10354 450 0,'0'0'116'0,"0"0"-94"15,0 0-3-15,0 0 11 16,0 0 14-16,0 0-31 15,-14 41-10-15,2-7-2 0,-3 9-1 16,-7 10 1-16,-3 8-2 16,-3 5-1-1,-4 0-74-15,2-10-97 16</inkml:trace>
  <inkml:trace contextRef="#ctx0" brushRef="#br0" timeOffset="99463.4296">17325 11430 227 0,'0'0'33'0,"0"0"9"0,0 0 19 15,0 0 29 1,0-29-35-16,0 24-25 0,3 0 5 15,3 0 4-15,3 1-13 16,3 0-9-16,4 0-3 16,4 3 0-16,3 0-4 0,0 1-2 15,0 0-2 1,-3 6-2-16,-1 4-1 0,-3 3 0 16,-7 3-2-1,-3 5 0-15,-4 1 0 0,-2 2 0 16,-3-1 1-16,-8-2 1 0,-4-4-1 15,-2-3 0 1,-4-5 2-16,-5-1-1 0,0-5 0 16,-2 0-1-1,-1-3 0-15,2 0 1 16,2-4 0-16,2-5 0 0,4-4 3 16,4-3-6-16,6-1 2 15,8-4-1-15,1 0-3 16,11-1 1-16,6 2-2 0,7 3-1 15,-1 3-5-15,-2 3-82 16,-2 3-151 0</inkml:trace>
  <inkml:trace contextRef="#ctx0" brushRef="#br0" timeOffset="100488.3921">16374 12187 495 0,'6'-13'16'0,"0"0"-3"0,3 4 6 16,3 0 47-1,3 2-14-15,-2 1-29 0,1 4-12 16,-2 2-4-16,-5 8-5 0,-6 9-2 16,-1 7 0-1,-7 4 2-15,-8 8 0 0,-4-1-2 16,1 0 4 0,1-5-3-16,4-3-1 0,7-8 0 15,5-5 0-15,1-5-1 16,11-6 0-16,7-3 2 15,4 0-1-15,6 0 1 16,4-7-1-16,2-3 0 16,0-2-23-16,-2-3-100 15,-2-2-76-15</inkml:trace>
  <inkml:trace contextRef="#ctx0" brushRef="#br0" timeOffset="100804.353">16814 12201 517 0,'0'0'23'0,"0"0"7"16,0 0-9-16,0 0 42 15,0 0-20-15,42-9-32 16,-20 9-5-16,1 0-3 16,1 8-1-16,-3 4-1 0,-3 1-1 15,-7 5-2 1,-6 0 2-16,-5 2 0 0,-1-2 0 15,-14-5 1-15,-1-1-2 16,-5-5 3-16,-3-3 0 16,0-4-1-16,0 0 2 15,-2 0-1-15,3-7 1 0,3-2 14 16,2-2 1-16,8-1-12 16,8-4-6-16,4-1-3 15,15-3-18-15,7-2-84 16,7 1-112-16</inkml:trace>
  <inkml:trace contextRef="#ctx0" brushRef="#br0" timeOffset="101134.8409">17144 12198 612 0,'0'0'48'15,"0"0"-52"-15,0 0 1 0,42-6 6 16,-20 6 1 0,0 0-3-16,-1 0 1 15,-4 10-1-15,-4 1-2 16,-5 4 2-16,-7 1-1 16,-1 0 1-16,-9-2-1 15,-5-2 2-15,-3-2-3 16,-4-4 5-16,-2-2-2 0,2-3 0 15,-3-1 0-15,3 0 2 16,5 0 16-16,3-7-4 16,6-1-11-16,7-3-4 15,2-1-4-15,13-6-4 16,8-1-88-16,3-2-146 16</inkml:trace>
  <inkml:trace contextRef="#ctx0" brushRef="#br0" timeOffset="101485.1296">17450 12163 597 0,'0'0'19'15,"0"0"7"-15,0 0-4 0,0 0 16 16,0 0-23-16,35 6-14 0,-15 0 0 15,3 1 1 1,0 2-2-16,-2 2 0 16,-2 2 1-16,-6 0-2 15,-5 0 1-15,-6-1-1 16,-2-4-2-16,-7-2 0 0,-8-3 4 16,-2-2 0-16,-3 1 0 15,-3-2 0-15,0-2 1 16,1-3 0-16,3 0 0 15,4 0 0-15,3-2 1 0,9-3-2 0,3-1-2 16,15-3-10 0,7-3-115-16,4-2-201 15</inkml:trace>
  <inkml:trace contextRef="#ctx0" brushRef="#br0" timeOffset="101781.7411">17889 12104 660 0,'0'0'-3'15,"34"3"6"-15,-9 3 3 16,5 1 18-16,3 2-13 16,-3 2-9-16,-4 4-1 15,-5 1-2-15,-7 2 1 16,-10-2 1-16,-4 0 0 15,-11-4-5-15,-8-2-8 16,-3-6 3-16,-1-3 10 0,-3-1-1 16,3-4 5-16,2-4 15 15,6-5 10-15,3 2-3 16,8-3-16-16,4 1-8 16,11-6-8-16,4-1-72 15,4-2-293-15</inkml:trace>
  <inkml:trace contextRef="#ctx0" brushRef="#br0" timeOffset="102568.3263">15831 12836 615 0,'0'0'4'16,"0"0"6"0,0 0-9-16,0 0 12 0,28-25 31 15,-12 28-19-15,-3 11-11 16,-5 4-13-16,-8 6 0 15,0 5-1-15,-15 6 1 0,-4 2-1 16,-4 3 0-16,1-5 0 16,3-3 1-16,4-8 1 15,7-5-1-15,5-9 0 16,3-5-2-16,10-5-1 0,11 0 0 16,10-5 1-1,6-7 0-15,8-5-40 16,2-4-59-16,0-2-94 15</inkml:trace>
  <inkml:trace contextRef="#ctx0" brushRef="#br0" timeOffset="102888.3765">16282 12884 615 0,'0'0'12'16,"0"0"24"-16,0 0 16 0,0 0-3 15,0 0-21-15,0 0-26 16,0 0-1-16,48-7-1 16,-18 9 1-16,-1 5-1 15,-2 4 1-15,-6 6-2 16,-4 4 1-16,-9 2 0 16,-6 0 0-16,-2-1-2 15,-9-3 0-15,-5-5 0 16,-5-6 1-16,-1-4 2 15,-4-4 1-15,0 0-1 0,1-4-1 16,2-6 1-16,0 0 0 16,7-3-1-16,7 0 0 0,5-2-2 15,6-3-5-15,15-2-88 16,8-3-133-16</inkml:trace>
  <inkml:trace contextRef="#ctx0" brushRef="#br0" timeOffset="103188.2806">16736 12852 684 0,'0'0'1'0,"0"0"7"16,0 0-6-1,36 2 23-15,-12 1-2 0,0 2-21 16,4 3-1-16,-6 2-1 15,-3 0 0-15,-7 4 0 16,-7-1-2-16,-5 0 1 16,-8-3 1-16,-9-4 0 15,-5-2 2-15,-1-4 1 16,-1 0-1-16,1 0 0 0,3-4 0 16,6-2 0-16,4 0 1 15,7 0-3-15,3-3 0 16,10-1-8-16,8-4-80 0,8-6-205 15</inkml:trace>
  <inkml:trace contextRef="#ctx0" brushRef="#br0" timeOffset="103673.5155">17165 12837 506 0,'0'0'3'16,"0"0"9"-16,40-14 40 15,-20 12 17-15,3 2-27 16,-3 0-26-16,2 4-9 0,0 5-5 16,-6 3-2-16,-2 1 0 15,-8 2 0-15,-3 1 0 16,-3-1 0-16,-9-1 1 15,-7-1 1-15,-4-4 0 16,-4-3 1-16,-1-5-1 16,-3-1 0-16,2-3 1 0,2-5-1 15,5-3 3-15,5-1 18 16,8-1-18-16,6 1-7 16,9-1-1-16,14-1-21 15,7-4-111-15,5-1-182 16</inkml:trace>
  <inkml:trace contextRef="#ctx0" brushRef="#br0" timeOffset="103983.3497">17577 12808 702 0,'0'0'13'0,"0"0"-6"16,0 0-3-16,33 0 18 15,-16 3 1 1,0 5-20-16,1 1-2 0,-5 1-2 16,-2 3 2-16,-4 0-2 15,-7 0 1-15,0 1 0 16,-11-3 0-16,-5-3 3 16,-4-1-2-16,-2-6 2 15,-2-1-2-15,1 0 1 16,-2-3-2-16,5-3 2 0,5-1-2 15,3-1 0-15,10-2 0 16,5 0-1-16,18-2-49 16,9-4-91-16,5-4-105 15</inkml:trace>
  <inkml:trace contextRef="#ctx0" brushRef="#br0" timeOffset="104252.7365">18043 12762 585 0,'0'0'1'0,"35"1"22"16,-17 3 33-16,1 1-8 15,1 1-29-15,-2 4-12 16,-3 2-4-16,-4 2-3 16,-5-2 0-16,-4 1 0 15,-2 0 1-15,-12-4 0 16,-8-3 2-16,-3-3 0 0,-4-2 0 15,-3-1 3-15,2-1 13 16,4-7 2-16,2 2-11 16,6-1 1-16,4 0-6 15,10-4-7-15,2-5-21 16,4-5-203-16</inkml:trace>
  <inkml:trace contextRef="#ctx0" brushRef="#br0" timeOffset="105111.9587">18480 10336 512 0,'0'0'0'0,"0"0"1"0,0 0 0 16,0 0-2-1,0 0-3-15,0 0 4 0,0 0 1 16,-3 46 1-16,8-12 0 16,2 8 2-16,1 10-2 15,2 12 6-15,2 13 4 16,2 9 9-16,2 12-3 0,3 10-3 16,1 9-9-16,4 7 1 15,1 5 3-15,-2 6-3 16,0 6-3-16,-6 11 14 15,-4 8 12-15,-7 8-13 0,-4 4 1 0,-2 5-3 16,-1-5-7 0,-2-12-3-16,1-9 0 15,2-13 2-15,0-16 7 16,4-14-4-16,4-11 0 16,2-11-3-16,-1-12-2 15,0-11-2-15,-3-10 0 16,-1-9-1-16,-2-12-1 0,-1-11 1 15,-1-8-2-15,-1-9 1 16,0-4-3-16,0-15-49 16,0-14-104-16,-2-15-286 15</inkml:trace>
  <inkml:trace contextRef="#ctx0" brushRef="#br0" timeOffset="109969.9567">19658 10529 205 0,'1'-13'191'0,"-1"-2"-160"0,-1 1-5 16,-10 1 8 0,-1 3 3-16,-1 1-10 15,-5 2-10-15,1 3-5 16,1 1-3-16,2 3-2 0,3 0-2 16,5 8 0-16,1 4-4 15,5 5-2-15,0 4 1 16,5 6-1-16,6 2 1 15,0 8 1-15,2 1 0 0,-1 5-2 16,0 2 2-16,-3-1 0 0,-1 0 1 16,-4-5 1-1,-2-3 3-15,-2-7-1 16,0-4 2-16,-4-6 16 16,-7-5-5-16,-3-3-1 15,-2-4 0-15,-4-3-11 16,-2-3-5-16,-2-1-2 0,2 0-1 15,1-3-38-15,1-6-63 16,3-6-28-16,2-3-206 16</inkml:trace>
  <inkml:trace contextRef="#ctx0" brushRef="#br0" timeOffset="110144.4395">19454 10740 507 0,'0'0'9'0,"38"-22"-1"0,-10 9 5 16,7 2 51-16,12-1-24 16,3 1-29-16,1 4-9 15,-3 6-1-15,-5 1-2 0,-9 1-117 16,-15 6-220 0</inkml:trace>
  <inkml:trace contextRef="#ctx0" brushRef="#br0" timeOffset="110402.3821">19870 10848 680 0,'0'0'18'0,"0"0"-9"16,0 0-12-1,0 0 7-15,46 11 15 0,-16-1-13 16,1 3-2-16,0 2-4 16,-3 3 2-16,-5 2-2 15,-5-1 0-15,-6-1-2 16,-6-1-1-16,-6-3-74 16,0-5-41-16,-8-5-74 0</inkml:trace>
  <inkml:trace contextRef="#ctx0" brushRef="#br0" timeOffset="110635.9103">20031 10834 533 0,'0'0'33'16,"0"0"20"-1,0 0-5-15,0 0 5 16,0 0-29-16,0 0-27 0,0 0 3 15,-32 40 1-15,18-11-1 16,-3 2 0-16,-4 5-1 16,1-2 2-16,0-1-13 15,5-5-57-15,1-8-22 16,7-6-7-16,4-10-129 0</inkml:trace>
  <inkml:trace contextRef="#ctx0" brushRef="#br0" timeOffset="110997.9773">20371 10367 582 0,'0'0'25'0,"0"0"-15"16,0 0 33-16,0 0 3 15,0 0-20-15,0 0-23 16,0 0-4-16,-31 35 2 0,18 4-1 16,0 9 1-16,-3 6-1 15,1 4-1-15,4 2 0 16,2-6 1-16,7-5 1 15,2-7 0-15,4-9 0 16,10-8-1-16,5-8 3 0,-1-5-3 16,4-5-5-16,-2-7-99 15,-2 0-86-15</inkml:trace>
  <inkml:trace contextRef="#ctx0" brushRef="#br0" timeOffset="115029.4371">18407 9587 408 0,'-4'-3'43'16,"0"0"2"-16,4 3-28 16,0 2-11-16,1 7 3 15,10 8 33-15,5 3-20 16,5 5-3-16,3 7-10 15,6 3-2-15,0 5-5 16,1 1 0-16,-2 0-1 16,-3-4 0-16,-3-6 0 15,-8-5 2-15,-3-7-2 0,-5-6 0 16,-7-6-41-16,0-3-66 0,-8-4-120 16</inkml:trace>
  <inkml:trace contextRef="#ctx0" brushRef="#br0" timeOffset="115276.946">18646 9586 592 0,'0'0'21'0,"0"0"-14"16,0 0-4-16,0 0 27 15,0 0-20-15,-41 49-6 16,10-8-3-16,-9 12 0 16,-9 10-1-16,-2 2-6 15,0-3 8-15,8-7 1 0,8-10-7 16,12-12-59-16,12-14-20 16,11-11-109-16</inkml:trace>
  <inkml:trace contextRef="#ctx0" brushRef="#br0" timeOffset="115628.6934">19094 9594 605 0,'0'0'28'0,"0"0"-23"16,-33-20 14-16,22 20 25 16,0 0-19-16,-1 13-23 15,-1 7-2-15,2 5 0 16,0 6 0-16,-1 5 0 16,5 3-2-16,3 0 2 15,4-3-3-15,0-3 2 16,10-6 1-16,9-7-2 0,5-7 1 15,6-8 0-15,7-5 0 16,2 0-2-16,-1-4-2 16,-5-5-77-16,-8-3-60 15,-9-3-239-15</inkml:trace>
  <inkml:trace contextRef="#ctx0" brushRef="#br0" timeOffset="115797.7441">19002 9810 468 0,'0'0'56'0,"0"0"-22"0,0 0-10 0,0 0-2 15,25-29 14 1,10 17-16-16,9-3-17 16,4 0-2-16,4 3-2 15,-1 0-1-15,-4-2-68 16,-7 0-158-16</inkml:trace>
  <inkml:trace contextRef="#ctx0" brushRef="#br0" timeOffset="116258.5869">19582 9376 570 0,'0'0'5'16,"-32"-22"2"-16,17 17 34 15,3 2 1-15,2 3-18 0,3 5-19 0,0 8-5 16,1 9-6 0,2 2 3-16,-2 8 0 15,-1 4 0-15,-3 2 1 16,0 0 0-16,-3-5 2 16,0-2 0-16,2-9 0 15,0-7 0-15,2-7 1 0,1-6 0 16,2-2 2-16,3-1-1 0,3-6-3 15,2-2-2 1,6-1 1-16,6 0 0 16,4 3 1-16,-2 6 1 0,2 1 0 15,-4 7-1 1,0 9 1-16,-5 7-1 0,-1 7 1 16,-3 6-1-16,-1 6 1 0,0 1 1 15,2 3 0 1,2-6-1-16,2-6 1 15,4-9 0-15,2-7 1 16,4-8 0-16,0-8 1 0,2-2 0 16,0 0-1-16,2-8-2 15,0-6-1-15,-5-6-75 16,-3-5-121-16</inkml:trace>
  <inkml:trace contextRef="#ctx0" brushRef="#br0" timeOffset="116560.9224">19798 9597 551 0,'0'0'34'0,"0"0"1"0,32-33-14 16,-7 25 21 0,7 2-9-16,4 2-20 0,1 2-7 15,-3 2-4 1,-7 6-3-16,-7 6-1 0,-11 5-2 15,-9 4 3-15,-7 0-2 16,-13-2 3-16,-7-4-2 16,-1-4 4-16,-4-7-4 15,2-4 5-15,2-3-1 16,4-5 0-16,6-3-2 0,5 0 1 16,10-1-2-16,5-1-3 15,14-1-93-15,6 0-200 16</inkml:trace>
  <inkml:trace contextRef="#ctx0" brushRef="#br0" timeOffset="116733.0892">20319 9677 660 0,'0'0'20'0,"0"0"17"0,0 0 8 15,0 0-20 1,14 32-17-16,-36-13-4 0,-8 7-2 15,-9 8-1-15,-11 2 0 16,-2 0-3-16,0 0-19 16,4-11-89-16,6-11-126 15</inkml:trace>
  <inkml:trace contextRef="#ctx0" brushRef="#br0" timeOffset="117515.3052">20588 9488 426 0,'0'0'85'15,"0"0"-64"-15,40-27-15 0,-20 21 4 16,2 3 39-16,-2 3-19 0,-3 4-18 16,-7 10-8-1,-10 7-5-15,-2 9 2 16,-18 9 2-16,-9 1-2 16,-1 0-1-16,2-4-5 0,5-6 7 15,6-9 0-15,10-9-1 16,7-7-1-16,14-5 2 15,13 0 16-15,11-6 1 16,10-3-15-16,8 0-4 16,1 2 1-16,-6 0-3 0,-8-2-113 15,-13-1-418-15</inkml:trace>
  <inkml:trace contextRef="#ctx0" brushRef="#br0" timeOffset="119179.0981">21120 9533 281 0,'0'-12'32'0,"0"0"24"0,7-2 4 16,6 2-13 0,6 0-11-16,1 2-12 0,3 1-1 15,3 3-5 1,0 2 0-16,0 4-2 0,-3 0 0 16,-4 6-11-16,-5 5-6 15,-6 5-1-15,-8 4 1 16,-4 3 0-1,-11 2 1-15,-7-1-2 0,-4-3 4 16,-4-4-5-16,-1-5 8 0,0-7-2 16,3-5-3-16,4-2 5 15,5-8-1-15,7-5 12 16,8-2-9-16,4-1-4 16,14-1-4-16,9 1 0 0,8 1-1 15,5 2-28 1,1 3-82-16,-1 2-177 0</inkml:trace>
  <inkml:trace contextRef="#ctx0" brushRef="#br0" timeOffset="119508.444">21571 9495 524 0,'0'0'23'16,"31"-13"8"-1,-10 9-7-15,7 1 14 0,2 3-13 16,0 0-20-16,-4 3-4 0,-3 7-1 16,-8 3 0-1,-6 2-2-15,-9 3 1 16,-4 1-1-16,-15-3 2 16,-5-1-2-16,-4-5-8 15,-5-4-2-15,1-5 18 16,-2-1-3-16,6-4-2 0,0-8 2 0,6 1 0 15,3-4 1-15,9 0 0 16,9 1-3-16,1 0-1 16,15 1-6-16,9 0-72 0,3 0-151 15</inkml:trace>
  <inkml:trace contextRef="#ctx0" brushRef="#br0" timeOffset="119836.5257">21978 9482 587 0,'0'0'16'0,"0"0"6"16,43-7-13-16,-22 5 18 15,1 2-13-15,2 8-11 16,-4 3-3-16,-3 3 0 15,-5 3 0-15,-7 1-2 16,-5 1 0-16,-2-3 0 16,-13-3 0-16,-6-3-2 0,-3-5-5 15,-3-5 12-15,0-2-2 16,0-6 2-16,3-5-1 16,3-2 3-16,4-1 1 15,7-1 10-15,8 0-3 16,1 4-11-16,17 1-7 15,8 1-5-15,4-1-135 0,6 2-276 16</inkml:trace>
  <inkml:trace contextRef="#ctx0" brushRef="#br0" timeOffset="120258.3008">22438 9455 334 0,'0'0'203'0,"0"0"-151"16,4-32-13-16,4 25-11 0,4 3-1 15,3 1 1 1,3 3-16-16,3 0-5 0,0 8-6 16,-1 2-1-16,-3 5-1 15,-7 2-1-15,-8 2 1 16,-2 3 0 0,-11-1-2-16,-7 0 0 0,-5-3-1 15,-1-8-26-15,-2-3 11 16,2-7 18-16,2 0 5 15,3-8-2-15,3-5 1 16,3-2 1-16,5 0-1 16,4 0 1-16,4 4-3 0,3 1-2 15,8 2-5-15,5-1-145 16,1 3-331-16</inkml:trace>
  <inkml:trace contextRef="#ctx0" brushRef="#br0" timeOffset="120498.6166">22747 9625 699 0,'0'0'-1'16,"0"0"-8"-16,0 0 9 0,13 32 0 15,-15-13-2-15,-18 5 0 16,-16 5 1-16,-10 4 1 16,-11-1-24-16,-3-3-121 15,1-7-86-15</inkml:trace>
  <inkml:trace contextRef="#ctx0" brushRef="#br0" timeOffset="121059.7715">22885 9331 544 0,'0'0'3'15,"53"-26"-1"-15,-23 19 21 0,-1 4 24 16,-2 3-3 0,-3 1-27-16,-8 11-9 15,-11 8-8-15,-5 6-1 16,-14 7 1-16,-11 5 1 0,-6 4 1 15,-3 0 1-15,2-3-3 16,5-8 3-16,8-3-4 16,7-10 2-16,11-5-1 15,3-9 0-15,14-3 2 16,8-1 1-16,10 0 1 0,5-4-2 16,4-2-2-16,1 1 0 15,-1-1-1-15,-6-1-41 16,-7-3-111-16,-7-4-247 15</inkml:trace>
  <inkml:trace contextRef="#ctx0" brushRef="#br0" timeOffset="121363.4545">23297 9465 569 0,'0'0'32'16,"0"0"27"-16,0 0-31 0,0 0 5 15,46-10-2-15,-18 10-22 16,0 0-4-16,-3 6-4 16,-2 5-1-16,-9 0-1 15,-4 6 0-15,-10-1 1 0,-2 1-2 16,-13-2 1-16,-5-3-2 16,-3-6-10-16,-3-5 8 15,1-1 7-15,1-4-3 16,2-7 3-16,5-3-1 15,5 0 1-15,1-2-1 16,8 1 2-16,3 2-4 0,14 1-2 16,7-1-39-16,6 0-180 15</inkml:trace>
  <inkml:trace contextRef="#ctx0" brushRef="#br0" timeOffset="121665.9989">23636 9451 621 0,'0'0'35'0,"0"0"27"15,0 0-28 1,0 0-27-16,35-9-7 16,-11 13 0-16,2 5 0 15,-3 1 0-15,-3 5-2 16,-6 0 0-16,-7 1 1 15,-7-1-1-15,-1 0-2 0,-10-7 0 16,-6-3 1-16,1-5 3 16,-5 0 3-16,3-8-1 15,-1-2-1-15,4-2 1 16,0 0-1-16,4 0-1 16,6 2 0-16,5-2-2 0,0 2-71 15,11-3-176-15</inkml:trace>
  <inkml:trace contextRef="#ctx0" brushRef="#br0" timeOffset="122001.5445">23903 9420 627 0,'0'0'45'16,"0"0"-2"-16,0 0-22 15,37-19-5-15,-16 19-9 16,3 0-7-16,0 6 0 16,0 6 1-16,-3 1-2 15,-6 2-1-15,-6 0 1 16,-6 2-1-16,-3-2 1 16,-1-3 1-16,-10-2 1 0,-4-7-2 15,-5-3 5-15,-1 0-2 16,-1-7-1-16,-1-3 2 0,3-1-2 15,3 0 0-15,5-1 2 16,2 3 1 0,6 0-6-16,4 3 0 15,4 1-20-15,7 1-118 0,2-1-176 16</inkml:trace>
  <inkml:trace contextRef="#ctx0" brushRef="#br0" timeOffset="122626.5992">24246 9424 487 0,'0'0'19'0,"0"0"8"15,0 0-24-15,38-18 0 16,-19 18 15-16,5 0 8 16,2 3-12-16,-3 5-9 0,0 2-3 15,-7 2 0 1,-5 1-2-16,-5 3-3 16,-6-2 2-16,-6-1 3 0,-8-3-4 15,-5-4-3-15,-3-3 2 16,1-3 6-16,-1-1 5 15,3-8-4-15,4 0 2 16,3-1-3-16,5 0 0 16,4 3-1-16,3-1-2 0,3 0-7 15,9 0-93-15,2-1-295 16</inkml:trace>
  <inkml:trace contextRef="#ctx0" brushRef="#br0" timeOffset="122933.0888">24586 9419 598 0,'0'0'20'0,"34"-6"-21"16,-13 4 4-16,3 2 18 15,4 3-4-15,-5 7-11 16,-3 2-6-16,-4 2-1 15,-6 1 0-15,-8 0-1 16,-4-3-2-16,-13-2 0 0,-3-4-5 16,-6-6-25-16,-1 0 17 15,-2-5 20-15,3-7 5 16,3-2-4-16,2-1 1 16,5 2 1-16,3 1 4 15,7 2-7-15,4 0-7 16,0 0-78-16,9 0-293 0</inkml:trace>
  <inkml:trace contextRef="#ctx0" brushRef="#br0" timeOffset="123550.7407">24707 9116 550 0,'0'0'8'16,"16"-32"4"-16,1 23-13 0,3 6 4 15,6 3-2 1,2 3 2-16,1 12-1 0,-1 0-2 16,-4 3 1-1,-6 3-4-15,-5 0-1 16,-8-1 3-16,-5 2-2 15,-2 1 3-15,-9 1-1 0,0-1 2 16,3-2-3-16,5-3 2 16,3-2-1-16,0-5 0 15,6-3 2-15,4-3 3 16,-3 0 0-16,0 0-1 16,-2 0 2-16,0 4-3 15,-1 1-1-15,3 7-1 0,-1 8 0 16,2 5 1-16,4 9 0 15,0 9-1-15,5 1 0 16,-1 2 0-16,2-1-1 16,-2-2 1-16,-3-5 0 15,-3-6 1-15,-8-4-2 0,-2-6 0 16,-17-3-1-16,-11-6 3 16,-16-3 0-16,-17-5-4 15,-10 0-10-15,-14-4-71 16,-11-2-199-16</inkml:trace>
  <inkml:trace contextRef="#ctx0" brushRef="#br0" timeOffset="125748.5746">17555 10849 435 0,'-27'4'-227'0</inkml:trace>
  <inkml:trace contextRef="#ctx0" brushRef="#br0" timeOffset="126324.5618">17513 10431 165 0,'0'0'41'16,"7"-39"15"-16,-7 24-1 15,1 3 6-15,-1-1 2 0,0 7 0 16,0 1-16-16,0 3-9 16,0 0-9-16,0 2-14 15,0 2-14-15,0 8-3 16,0 8 2-16,0 7 2 16,0 7 1-16,-4 6-1 15,-3 4-2-15,-2-1 3 16,0 2-1-16,2-3-2 0,1-4 2 15,3-3-1-15,2-4 0 16,1-4 0-16,0-3-1 16,8-6 1-16,5-4 0 15,0-4 0-15,5-6 1 0,-1-2 0 16,6-3 0-16,-1-8-2 16,-1-3-2-16,-1-4-21 15,-2-2-41-15,-4-1-40 16,-5-1-30-16,-4 1-48 15</inkml:trace>
  <inkml:trace contextRef="#ctx0" brushRef="#br0" timeOffset="126593.0934">17352 10564 281 0,'0'0'93'16,"0"0"-47"-16,-36 1-18 0,30-1 17 15,5-3 14 1,1-4-15-16,17-3-34 16,13-4-8-16,13-5 0 15,13-4 3-15,11 0-1 16,8-2 2-16,1 5-2 15,-4 4-3-15,-10 5-2 0,-15 5 3 16,-17 0-135-16</inkml:trace>
  <inkml:trace contextRef="#ctx0" brushRef="#br0" timeOffset="127536.2235">20613 10443 330 0,'0'0'70'0,"0"0"13"15,6-32-13-15,-5 26-10 0,-1 1-12 16,0 3-8-16,0-1-14 16,3 3-12-1,-3 0-15-15,2 8-6 0,1 3 6 16,2 6 1-16,-1 7 1 16,2 3-1-16,-5 3 1 15,0 3-1 1,-1 0 1-16,1-2 0 0,0-3 0 15,0-6-1-15,4-1 0 0,1-6 0 16,4-6 0-16,3-4 2 16,2-2-1-16,3-3 1 15,-2 0-1-15,0-7-2 16,-1 0-30-16,-5-2-28 16,-4-1-41-16,-6-1-50 15,0 0-83-15</inkml:trace>
  <inkml:trace contextRef="#ctx0" brushRef="#br0" timeOffset="127772.3084">20544 10591 447 0,'0'0'49'16,"0"0"-26"-16,0 0-17 0,29-14 28 15,-6 5 14 1,8-1-19-16,5-3-12 0,3 1-8 16,-2 1-6-16,1 1-2 15,-4 2-1-15,-3-2-1 16,-7 0-95-16,-5-2-128 16</inkml:trace>
  <inkml:trace contextRef="#ctx0" brushRef="#br0" timeOffset="128031.7493">20851 10309 564 0,'0'0'18'16,"0"0"17"-16,0 0-10 0,34-17 5 15,-6 17 3 1,6-1-14-16,2 4-6 0,0 9 0 15,-6 9-6-15,-8 8 3 16,-9 13-7-16,-13 8 0 16,-6 9-2-16,-19 5 0 15,-9 2 0-15,-8-5 0 16,-2-7 0-16,-2-8-1 16,3-9-26-16,6-13-88 0,5-9-189 15</inkml:trace>
  <inkml:trace contextRef="#ctx0" brushRef="#br0" timeOffset="130836.5177">19802 12598 426 0,'0'-1'50'0,"0"-1"-4"16,0 1-15-16,0 1 6 16,0 2-26-16,6 7-10 0,2 2-1 15,0 6 4 1,2 5-5-16,0 1 5 16,-1 3-5-16,-1-3 3 15,-4 0-2-15,1-3 2 16,-4-4-3-16,1-4 2 15,-1-5-2-15,0 0-5 0,-1-4-112 16,0-3-86-16</inkml:trace>
  <inkml:trace contextRef="#ctx0" brushRef="#br0" timeOffset="131122.6871">20120 12557 577 0,'0'0'7'0,"0"0"9"0,0 0 17 0,0 0 40 15,0 0-47 1,0 0-26-16,0 0-8 16,-14 31 16-16,-2 4-11 15,-5 9 9-15,-2 6-10 16,-4 5 9-16,0 4-8 15,-1 0 6-15,1-4-6 0,7-6 6 16,2-7-4-16,4-5 3 16,6-8-4-16,3-3-2 15,4-9-98-15,1-9-74 16</inkml:trace>
  <inkml:trace contextRef="#ctx0" brushRef="#br0" timeOffset="131755.2311">20209 12926 464 0,'0'0'115'0,"0"0"-106"15,0 0 4-15,0 0 3 16,0 0-10-16,0 0 1 15,-7 46 10-15,15-15-9 0,2 4-6 0,1 2-2 16,0 3 1 0,-4-2-1-16,-1-2 0 15,1-7-18-15,-3-8-98 16,2-10-127-16</inkml:trace>
  <inkml:trace contextRef="#ctx0" brushRef="#br0" timeOffset="132113.4857">20512 12996 639 0,'0'0'3'0,"0"0"-6"0,39-22 5 15,-17 21 11-15,3 1 8 16,0 2-18-16,-3 12-3 15,-3 3 0-15,-3 5 0 0,-5 3 0 16,-7 0-1 0,-4-3 2-16,-4-1-2 15,-9-6 1-15,-5-5-2 16,-3-5 5-16,-2-3-1 16,-1-2-1-16,-1-2-1 0,1-7 2 15,4-3-2-15,4-3 2 16,6-1-1-16,9-4 1 15,2-1-3-15,16-1-2 16,8 0-33-16,4-1-110 0,2 1-292 16</inkml:trace>
  <inkml:trace contextRef="#ctx0" brushRef="#br0" timeOffset="132443.0427">21027 12931 644 0,'0'0'4'15,"0"0"14"-15,0 0-7 16,0 0 5-16,43-8 9 16,-24 8-19-16,3 5-4 15,-2 6-2-15,0 3 0 16,-5 3 1-16,-2 1-1 15,-8 0 0-15,-5 2 0 0,-1-4 0 16,-13-2 1-16,-6-5 1 16,-3-3 1-16,-4-4-2 15,0-2 0-15,2 0 1 16,0-9 0-16,4 1-2 16,5-2 1-16,4-2 0 15,6 0 0-15,6 1-1 16,6-1-5-16,12-1-34 0,6 0-118 15,1-2-229-15</inkml:trace>
  <inkml:trace contextRef="#ctx0" brushRef="#br0" timeOffset="132742.6675">21494 12914 636 0,'0'0'5'15,"0"0"0"-15,41-4 21 16,-21 4 18-16,3 1-12 0,0 8-27 16,-1 3-4-1,-5 6-1-15,-2 0-1 16,-11 0 2-16,-4 1-1 16,-10-4 0-16,-9-5 1 0,-5-4-1 15,-2-5 2-15,-3-1 1 16,0-5-2-1,2-6 1-15,3-1 0 0,7 2-1 16,4-1 0-16,6-2-3 16,6-3-61-16,1-6-463 15</inkml:trace>
  <inkml:trace contextRef="#ctx0" brushRef="#br0" timeOffset="137363.5589">19316 12000 285 0,'-2'-5'55'16,"1"1"-11"-16,1-1 17 15,0 0-25-15,2 0-11 0,7-1-21 16,4 2 0 0,4 2 4-16,-2 0 6 0,2 2-5 15,-2 2-2-15,-5 11-4 16,-4 5 0-16,-6 9 0 15,-1 4-2-15,-11 5 1 0,-4 2 0 16,-1-1-2-16,1-6 2 16,3-8-1-16,5-5 1 15,1-7-2-15,4-5 1 16,3-5 1-16,3-1-3 16,9-1 4-16,7-7 21 15,7-5-9-15,4-1-9 16,3-4-3-16,2 0 0 15,-1 1-3-15,-3 4-2 16,-6-1 1-16,-5 0-103 0,-5 0-174 16</inkml:trace>
  <inkml:trace contextRef="#ctx0" brushRef="#br0" timeOffset="137722.3301">19637 11955 515 0,'0'0'9'0,"0"0"6"15,0 0 25 1,0 0 29-16,0 0-34 0,7-32-32 16,17 23-2-1,4 0-1-15,6 0 3 0,-1 1 0 16,-1 1 1-1,-5 2-2-15,-5 3-1 0,-5 2-1 16,-6 0 0-16,-5 4-1 16,-4 7 1-16,-2 4 1 15,0 3 1-15,-8 3 0 16,1 3-1-16,0 2-1 16,1-1-1-16,2-1 2 0,2-3-1 15,1-2-1-15,1-2 1 16,0-3 0-16,0-3 0 15,-1 1-25-15,-1-4-54 16,0-3-38-16,-3-2-135 16</inkml:trace>
  <inkml:trace contextRef="#ctx0" brushRef="#br0" timeOffset="137944.3711">19708 12072 437 0,'0'0'37'0,"0"0"-28"0,25-27-6 16,1 14 35 0,7 1 4-16,7-3-28 0,5 3-11 15,1-1-2-15,-2 3 0 16,-3 0-1-16,-5 1-45 15,-9-3-165-15</inkml:trace>
  <inkml:trace contextRef="#ctx0" brushRef="#br0" timeOffset="138245.4803">20358 11746 522 0,'0'0'19'15,"0"0"9"-15,0 0 22 0,0 0 3 16,-34 10-32-16,9 12-20 16,-3 10 1-16,-10 11 0 0,-5 8-1 15,-2 11 0 1,-1 8 0-16,1 1-2 15,5-3 2-15,4-5-1 16,9-9 0-16,6-12 1 16,9-13-1-16,9-9-1 15,3-9-34-15,1-10-151 0</inkml:trace>
  <inkml:trace contextRef="#ctx0" brushRef="#br0" timeOffset="138748.9821">20361 12018 252 0,'0'0'158'0,"0"0"-94"16,-2-32-15-16,0 29 4 15,0 3 13-15,2 0-37 0,0 6-30 16,0 9 0 0,0 4 3-16,0 6 2 15,5 5-2-15,0 2 0 16,1 0-1-16,-1 0-1 15,-3-1 0-15,-2-3 1 16,0-1-1-16,0-6 1 0,-2-3 0 16,-3-6-9-16,5-6-116 15,0-6-77-15</inkml:trace>
  <inkml:trace contextRef="#ctx0" brushRef="#br0" timeOffset="139073.5558">20583 12086 611 0,'0'0'12'15,"0"0"12"-15,0 0 3 16,36-31 8-16,-14 26-8 16,2 2-20-16,1 3-4 15,0 0-3-15,-3 5 1 16,-2 7-1-16,-9 3 0 0,-1 2-1 15,-8 1 0-15,-2 2-1 16,-3-5 1-16,-12 0-5 16,0-7-10-16,-5-3 17 15,0-5 0-15,0 0 0 16,0-2 0-16,1-6 1 16,5-2-2-16,3-1 0 0,4-1 1 15,7 0-2-15,7-2-20 16,10-2-139-16,7-2-211 15</inkml:trace>
  <inkml:trace contextRef="#ctx0" brushRef="#br0" timeOffset="139408.3328">21039 11991 649 0,'0'0'13'16,"0"0"35"0,0 0-38-16,0 0 1 15,43-14 4-15,-18 14-12 16,1 6-2-16,0 4-1 0,-4 2 0 16,-5 4 0-16,-4 3 0 15,-8 1-1-15,-5-1 1 16,0-3-1-16,-11-3-1 15,-5-4-1-15,-7-6 2 0,-1-3 0 16,-1 0 3-16,-3-3-2 16,6-6 1-16,0-3-1 15,6 2 1-15,5-3 0 16,6 1-1-16,5 0-2 16,10 0-8-16,10-2-110 0,5 1-124 15</inkml:trace>
  <inkml:trace contextRef="#ctx0" brushRef="#br0" timeOffset="139756.2998">21415 11981 610 0,'0'0'14'15,"0"0"28"-15,0 0-30 0,37-17 24 16,-13 15-3-16,5 2-25 16,2 2-4-16,1 8-4 15,0 2 1-15,-3 5-1 16,-4 2 0-16,-10 1 0 16,-6 0-1-16,-8-1 1 15,-1-3 0-15,-16-3-4 16,-7-7 3-16,-3-5 1 0,-3 0 1 15,-2-5 0-15,0-7 0 16,3-1 1-16,4 0-1 16,3-2-1-16,8 4 0 15,7 0 0-15,6-3-13 16,6-2-239-16</inkml:trace>
  <inkml:trace contextRef="#ctx0" brushRef="#br0" timeOffset="148555.2789">19237 11224 352 0,'0'0'63'16,"0"0"-34"-16,0 0 1 15,0 0 20-15,0 0-15 16,-31-22-13-16,20 30-18 0,-4 11-3 15,-4 11-1-15,-1 6 1 16,-1 10 1-16,0 3 5 16,6 6-6-16,5-2 0 15,7-2 1-15,3-5 2 16,8-7-2-16,9-7 1 16,5-10-2-16,3-6 1 0,1-6 0 15,-2-5-3-15,-1-3-61 16,-5-2-64-16</inkml:trace>
  <inkml:trace contextRef="#ctx0" brushRef="#br0" timeOffset="148818.5682">19315 11437 544 0,'0'0'57'15,"0"0"-25"-15,0 0 9 0,0 0 8 16,0 0-30 0,0 0-24-16,0 0 4 15,0 0 1-15,9 48 0 0,-3-23 1 16,-2 1-1 0,1 2 2-16,0-3-2 0,1-2-22 15,0-4-42-15,2-6-19 16,0-6-1-16,-1-6-110 15</inkml:trace>
  <inkml:trace contextRef="#ctx0" brushRef="#br0" timeOffset="149108.4839">19476 11487 200 0,'0'0'286'0,"0"0"-247"15,10-37-7-15,-3 29 15 16,5 1 3-16,3-1-26 15,5 3-13-15,1 1-5 16,2 3 0-16,1 1-3 16,0 4-1-16,-2 7-2 15,-6 5 0-15,-4 3-1 0,-7 0-1 16,-5 0 2-16,-1-3-1 16,-11-1-6-16,-4-4-4 15,-4-4 11-15,0-3 2 16,-2-3 0-16,2-1-1 0,2 0 0 0,2-6-1 15,4-3-1 1,4-2-24-16,6-3-52 16,2-2-54-16,0-1-314 15</inkml:trace>
  <inkml:trace contextRef="#ctx0" brushRef="#br0" timeOffset="149429.4118">19830 11401 515 0,'0'0'25'0,"0"0"2"0,0 0 12 15,0 0 15 1,0 0-37-16,31-9-17 0,-20 9 0 16,3 1 0-1,-2 7 0-15,-3 3-2 16,-2 2 1-16,-4 2 0 0,-3 0 1 15,0 0-2-15,-10 1 2 16,-4-5-2-16,-4-1 1 16,-1-2 2-16,-2-3 0 15,2-2 0-15,2-3 0 16,1 0 1-16,5-3-1 0,7-6-1 16,2-1-2-16,2-3-10 15,10-1-53-15,4 0-35 16,4 0-123-16</inkml:trace>
  <inkml:trace contextRef="#ctx0" brushRef="#br0" timeOffset="149826.5052">20086 11370 516 0,'0'0'27'16,"0"0"18"-16,0 0-11 15,3-29 8-15,6 25-12 16,3 0-23-16,5 2-6 16,0 2 0-16,0 0 0 15,2 5-1-15,-3 5 0 16,-2 4 0-16,-4 0-1 15,-4 2 1-15,-5 1-1 16,-1-3 1-16,-3-1 0 16,-8-3 1-16,-6-5 3 0,-1-2-2 15,-2-3 1-15,1 0 0 16,-1-1-1-16,2-5 0 16,3-3 1-16,4-2-1 15,4 0-2-15,6 0-2 0,1 0-1 16,11 0-3-16,8 0-30 15,4-3-131-15,4 2-332 16</inkml:trace>
  <inkml:trace contextRef="#ctx0" brushRef="#br0" timeOffset="150110.4893">20373 11378 532 0,'0'0'16'0,"0"0"7"15,0 0-15-15,0 0 14 16,29-20 26-16,-3 13-33 15,5-1-11-15,4 2-3 16,3 0 0-16,-2 3-1 16,-3-1 0-16,-10 1-29 15,-4 0-168-15</inkml:trace>
  <inkml:trace contextRef="#ctx0" brushRef="#br0" timeOffset="150490.4025">20737 11217 610 0,'0'0'28'0,"0"0"-20"15,0 0-1-15,17-28 3 0,-3 25 30 16,2 1-26-1,-1 2-10-15,-5 0-1 0,-2 10-3 16,-5 3-1-16,-3 6 2 16,-6 4 1-16,-8 3-2 15,-1-1 0-15,0-2 2 16,2-3-1-16,3-4 1 16,6-5-1-16,4-7-1 15,0-2-1-15,10 0 2 0,6-2 0 16,5 0 1-1,5-2 0-15,2-2 1 16,2-2-3-16,-3 0-3 0,-5-3-27 16,-4-1-140-16,-6-2-191 15</inkml:trace>
  <inkml:trace contextRef="#ctx0" brushRef="#br0" timeOffset="150980.0499">21098 11161 447 0,'0'0'152'15,"0"0"-108"-15,-31-24-6 16,19 20-6-16,0 2-12 16,2 2-13-16,2 0-7 0,2 2 0 15,6 6-3-15,0 2 0 16,11 1 1-16,4 3 1 15,5-1 0-15,2 0 0 16,0 1 2-16,-2 2-2 0,-3 1 0 16,-3 1 2-16,-3 0 0 15,-7 0 1-15,-4-1-1 16,0-2 1-16,-6-4-1 16,-8-1 2-16,-2-5 0 15,-3-1-2-15,-2-3 0 16,2-1 2-16,4 0-3 15,2-3 2-15,3-5-2 0,6-2 1 16,4-2-2-16,0-3-2 16,6 0-1-16,7-1-3 15,1-1 0-15,3 0-1 16,1 1 1-16,-3 1 3 16,-2 2 3-16,-4 0 1 0,-3 3 0 15,-6 0 0 1,0 0 1-16,-4 4-1 0,-5-2 1 15,-3 4-3-15,-1-1 1 16,-1 3-3-16,-1 2-35 16,1 0-63-16,3 0-61 15</inkml:trace>
  <inkml:trace contextRef="#ctx0" brushRef="#br0" timeOffset="151464.2095">21225 10972 260 0,'0'0'199'16,"0"0"-151"-16,0 0-16 16,0 0-24-16,49-16 16 15,-13 22 13-15,6 10-18 0,3 7-6 16,-3 7-3-16,-10 8-6 16,-8 6-2-16,-14 9-3 15,-10 2-1-15,-15 1 1 16,-11-2 9-16,-7-6-20 15,-6-7-50-15,-1-11 9 16,3-10-86-16,5-11-198 0</inkml:trace>
  <inkml:trace contextRef="#ctx0" brushRef="#br0" timeOffset="151997.4393">21932 10863 493 0,'0'0'33'0,"0"0"6"15,0 0-26-15,0 0-1 0,-19 28 15 16,3 1 5 0,-4 9-21-16,-5 8-9 15,-5 9-4-15,-1 4 2 16,-3 5 1-16,0-1-1 0,3-6 0 15,4-6 0-15,8-8 1 16,5-10-1-16,7-10 1 16,6-7-1-16,1-6-3 15,5-7-127-15,5-3-95 16</inkml:trace>
  <inkml:trace contextRef="#ctx0" brushRef="#br0" timeOffset="152273.3278">21940 11118 33 0,'0'0'558'16,"0"0"-537"0,0 0-10-16,0 0 36 15,0 0-21-15,0 0-18 16,0 0-4-16,-10 37-1 0,14-14-2 15,-1 3 0-15,-1 4-1 16,-1 1 0-16,-1 1 1 16,0-3 0-16,0-2 0 15,0-4-1-15,0-6 1 16,0-6-3-16,0-4-75 16,0-6-61-16,0-1-138 0</inkml:trace>
  <inkml:trace contextRef="#ctx0" brushRef="#br0" timeOffset="152588.6611">22093 11194 474 0,'0'0'38'16,"0"0"-14"0,31-20-3-16,-11 17 33 0,3 3-14 15,2 0-23 1,0 0-10-16,2 4-3 0,-7 5-2 15,-2 4-2-15,-5 4-1 16,-6 2 0-16,-7 0 0 16,0-1 1-16,-10-3-1 15,-6-2 2-15,-3-6 0 16,-3-3 2-16,0-4 0 16,-1 0-1-16,1-6-1 0,1-2 0 15,4-2-1-15,3 0 1 16,6-3-14-16,8 1-23 15,0-4-55-15,11-2-70 16,10-4-225-16</inkml:trace>
  <inkml:trace contextRef="#ctx0" brushRef="#br0" timeOffset="152908.5172">22485 11110 471 0,'0'0'16'0,"0"0"-1"16,0 0 22-16,42-2 31 16,-22 2-36-16,1 0-23 15,1 2-7-15,0 6 1 0,-3 3-3 16,-3 2 1-16,-6 3-1 16,-6-2-1-16,-4 0 0 15,-1-1 1-15,-13-5 2 16,-4-1 1-16,-4-5 0 15,0-2 0-15,0 0 0 16,-1-2-2-16,6-3 1 0,1-2-1 16,5-1 0-16,4 0 0 15,5-2-1-15,2 2-3 16,6 0-4-16,8-1-25 16,6 1-70-16,1 0-85 0</inkml:trace>
  <inkml:trace contextRef="#ctx0" brushRef="#br0" timeOffset="153244.185">23016 11111 510 0,'0'0'65'0,"0"0"-31"16,0 0 7-16,0 0 9 15,0 0-16-15,34-17-22 16,-15 18-11-16,3 9-1 16,1 2 0-16,-1 3 0 15,-4 4-2-15,-6 3 0 16,-7-1-1-16,-5 1-1 0,-7-3-13 16,-7-5-19-1,-7-6 6-15,-2-6 25 0,-1-2 8 16,0-6 1-16,0-8 1 15,2-1 4-15,5 0 4 16,0-2 1-16,6 3-5 16,4 0-7-16,7 3-3 0,0 1-5 15,10-3-131-15</inkml:trace>
  <inkml:trace contextRef="#ctx0" brushRef="#br0" timeOffset="200471.7032">18592 9169 148 0,'0'0'90'0,"0"0"-72"0,0 0 6 16,0 0 18-16,0 0 23 0,0 0-6 15,-13-28-8 1,13 26-2-16,-1 1-7 0,1 1-9 16,0 0-19-1,0 5-9-15,1 3-2 0,2 7 5 16,2 5-1-16,0 5-3 16,-2 1-2-16,1 2-1 15,-2-2-1-15,-1-3 0 16,0-4-1-16,-1-3 1 15,0-4 0-15,0-4-6 0,0 0-100 0,-4-5-61 16,-4-3-182 0</inkml:trace>
  <inkml:trace contextRef="#ctx0" brushRef="#br0" timeOffset="200743.4137">18348 9257 542 0,'0'0'70'16,"0"0"-36"-16,0 0-42 16,37-35 11-16,-3 16 27 15,8-5 1-15,7 1-15 16,2-2-8-16,4 4-7 15,1 4 0-15,-7 4-1 16,-4 0-1-16,-10 7-2 16,-9 2-113-16,-12 2-141 0</inkml:trace>
  <inkml:trace contextRef="#ctx0" brushRef="#br0" timeOffset="200966.178">18858 9207 652 0,'0'0'28'16,"0"0"-26"-16,0 0-6 0,0 0 6 16,11 28 8-16,-8-11-4 15,-1 0-6-15,2 1 1 16,-4-2-1-16,1 0-2 15,-1-6 0-15,0-1-45 16,-1-3-55-16,-5-5-111 0</inkml:trace>
  <inkml:trace contextRef="#ctx0" brushRef="#br0" timeOffset="201134.7848">18869 9169 614 0,'0'0'8'0,"0"0"-9"16,0 0-5-16,0 0 8 15,37-20-9-15,-21 17-123 0,0 3-350 16</inkml:trace>
  <inkml:trace contextRef="#ctx0" brushRef="#br0" timeOffset="201370.9509">19143 9146 601 0,'0'0'26'0,"0"0"-20"15,-34 10 17 1,24-5 28-16,-1 3-32 16,1 4-15-16,3 1-4 0,3 2 0 15,3 1 0-15,1 0-2 16,0-2 0-16,9-2 0 15,5-4 0-15,4-2 0 16,2-2 0-16,1-5 0 16,3 1-6-16,-4-1-88 15,-3-9-59-15</inkml:trace>
  <inkml:trace contextRef="#ctx0" brushRef="#br0" timeOffset="202231.636">19304 8968 592 0,'0'0'20'0,"0"0"-17"15,0 0-1 1,0 0 57-16,12 31-20 0,-4-11-22 16,2 6-12-16,0 6 1 15,-2 4-4-15,-2 2-1 0,-2 0 1 16,0-2-3-16,-1-6 2 15,-1-7-2-15,1-5 0 16,-2-9 1-16,-1-6 0 0,0-3 0 16,1 0 3-1,1-10-3-15,-1-3-2 0,2-4 1 16,0-3-1 0,3 2-1-16,-1 0-6 15,1 3-11-15,0 2-3 16,-1 4 5-16,-2 3-2 0,1 3-4 15,-1 2 0-15,0 1-8 16,-1 0 22-16,0 6 10 16,2 0-2-16,-1 1 2 15,0 0 0-15,1-1 0 16,0-1 0-16,1-3 0 0,3 2 0 16,1-3 2-16,3-1-2 15,4 0 1-15,-1 0 1 16,2-5-1-16,3 0 0 0,-5-2-1 15,2-1 0-15,-4-1 1 16,-2 3-1-16,-4-2 0 0,-4 3 1 16,-3 0 1-1,0 2 3-15,-3 1-1 16,-5 2 5-16,0 0 3 16,1 0-2-16,1 0-2 15,2 6-3-15,-1 1-4 16,5 3-2-16,0-2 1 0,5 1-1 15,5-1-1-15,2-3 0 16,2 0 2-16,3-5 0 16,4 0 0-16,-1-2 0 15,0-7 0-15,2-3 2 0,-4-3-1 16,-1-2 0-16,-2-4 0 16,-6-2 0-16,-3-2 0 15,-4-3 2-15,-2 1 0 16,0 1 2-16,-5 3 12 0,-2 3 9 15,-3 4 0-15,2 7-3 16,1 1-1-16,0 6-5 0,4 2 0 16,-1 2-11-1,4 11-6-15,0 4 0 16,4 6 2-16,4 7-2 16,1 3 0-16,4 3 0 0,3-1 0 15,0 1 0-15,-1-4 0 16,2-6-3-16,1-5 3 15,-2-6-1-15,-2-8-1 16,-2-2-13-16,-3-5-44 16,-6-2-73-16,-3-11-87 15</inkml:trace>
  <inkml:trace contextRef="#ctx0" brushRef="#br0" timeOffset="202421.1554">19646 9070 528 0,'0'0'33'0,"0"0"-19"16,0 0-10-16,40-14 37 15,-10 10 16-15,4 0-36 16,4 0-14-16,-1 2-5 16,3 2-2-16,-3 0-1 15,-5 0-54-15,-3 0-111 16</inkml:trace>
  <inkml:trace contextRef="#ctx0" brushRef="#br0" timeOffset="202681.8674">20263 8986 699 0,'0'0'3'16,"0"0"3"-16,0 0-6 0,0 0 35 16,-2 29-6-16,6-15-22 15,2 6-6 1,0 2-1-16,0 2 0 0,0-1 1 16,-3 0-2-16,1-4-1 15,-2-4-49-15,-2-4-69 16,0-5-67-16</inkml:trace>
  <inkml:trace contextRef="#ctx0" brushRef="#br0" timeOffset="203001.1603">20422 9014 512 0,'0'0'55'0,"0"0"-48"0,30-11 9 15,-17 11 50-15,0 0-16 16,-2 5-30-16,-4 6-16 16,-2 4-2-1,-3 2-3-15,-2 5 3 0,-4 1-2 16,-4-1 1-16,-1-2-1 16,2-3 0-16,2-4-1 15,4-6 1-15,1-1 0 16,2-4-1-16,9-2 1 15,3 0 1-15,4 0 0 16,5-2 0-16,1-4-1 0,1-3 0 16,2 1-2-16,-6-4-33 15,-2-3-138-15,-8-2-315 16</inkml:trace>
  <inkml:trace contextRef="#ctx0" brushRef="#br0" timeOffset="203392.8063">20745 8933 577 0,'0'0'33'0,"0"0"13"0,0 0-39 16,0 0 30 0,0 0-18-16,32-10-16 15,-18 15-1-15,1 3-3 16,-2 2 1-16,-5 2 0 15,-2 0 0-15,-2-1 0 16,-2-1 1-16,-2 0-1 0,1-2 0 16,2-2 0-16,0 0-1 15,3 0 1-15,3-1 0 16,1 3 0-16,1 0 0 16,2-1 0-16,1 3 0 0,0 0 0 15,-4 2 0-15,0-1 1 16,-5 0-1-16,0-2 0 15,-5 1-1-15,0-2 1 16,-13 0 1-16,-4-3 1 16,-8 2-1-16,-4-2-1 0,-7-1 0 15,2 1 0-15,-3-4-3 16,3-1-125-16,1 0-269 16</inkml:trace>
  <inkml:trace contextRef="#ctx0" brushRef="#br0" timeOffset="204439.786">18606 9446 350 0,'0'0'4'0,"0"0"-5"16,0 0 4-16,41-13 44 15,-24 10-17-15,3 0-18 16,3 1-5-16,5 1 4 16,4-2 1-16,7 1 0 15,2-3 1-15,4 1 0 16,5-1-4-16,3 0-1 0,3-1 0 16,2-1 2-16,2 1-5 15,2-1 1-15,1 2 2 16,2-1 4-16,-2 2-5 0,-2-1-4 15,1 1-1-15,-1 2 1 16,-2-2-1-16,0 1 1 16,-1 0-3-16,0-1 2 15,1-1-2-15,-2 0 1 16,-3-1 0-16,1 0 1 0,-6 2-1 16,0-1 1-16,-2 2 0 15,-4-1-1-15,2 0 0 16,-2 0-1-16,1 0 1 15,-1-1-1-15,0 1 1 16,-1-2 0-16,-1 2 0 16,-3-1-1-16,-3 2 1 15,-4 0-1-15,-3 0 1 0,-4 2 0 16,1-2 1-16,-3 2 0 16,-2 0 0-16,0 1 3 15,-1 0 3-15,-1 0 1 16,-1-1-3-16,0 1-1 0,-4 0-1 0,-3 0 2 15,-3 0 0 1,-3 0 2-16,-1 0 1 0,-2 0 9 16,-1 0 19-1,0 0-3-15,0 0-16 0,0 0-11 16,0 0-6-16,0 0 1 16,0-1-2-16,0 1-1 15,0-1 1-15,-1 0-2 16,-8-3-32-16,-2-2-167 15</inkml:trace>
  <inkml:trace contextRef="#ctx0" brushRef="#br0" timeOffset="209446.778">2526 11838 387 0,'-14'-4'87'0,"1"-2"-47"0,5 3-34 15,2 1 3 1,5 1 12-16,1 1 6 16,0 5-25-16,4 8-5 15,3 9 3-15,0 8 1 0,2 10-2 16,-3 8 2-16,-1 4 1 16,0 2-2-1,-1-4-5-15,-3-7 0 0,-1-7-3 16,0-8 4-16,0-7-7 15,-3-9-69-15,-4-4-145 16</inkml:trace>
  <inkml:trace contextRef="#ctx0" brushRef="#br0" timeOffset="209689.4781">2194 12023 559 0,'0'0'3'0,"0"0"1"16,17-28-5-16,9 10 6 15,11-6 37-15,5-3-1 16,9-4-18-16,1 0-10 16,3 2-6-16,-2 4-3 15,-4 5-4-15,-3 4-1 16,-5 6-1-16,-6 5-80 15,-6-1-113-15</inkml:trace>
  <inkml:trace contextRef="#ctx0" brushRef="#br0" timeOffset="209901.6292">2819 11995 592 0,'0'0'-5'15,"0"0"-7"-15,0 0 12 16,12 33 1-16,-6-19 3 16,-2-1 0-1,-1 1-2-15,0-2-2 0,-2-1-3 16,-1-4-44-16,0-5-89 16</inkml:trace>
  <inkml:trace contextRef="#ctx0" brushRef="#br0" timeOffset="210055.3861">2804 11799 642 0,'0'0'4'16,"0"0"-12"-16,0 0-28 15,0 0-11-15,0 0-46 16,0 0-211-16</inkml:trace>
  <inkml:trace contextRef="#ctx0" brushRef="#br0" timeOffset="210331.5153">3088 11830 620 0,'0'0'28'0,"0"0"-7"15,0 0-12-15,0 0-1 16,0 0-4-16,-38 26-3 16,27-6-4-16,1 3 3 15,0 5 1-15,5 0-1 16,3-3 0-16,2-2-1 0,5-8-3 16,8-6-1-16,6-6 2 15,2-3 1-15,7-4 1 16,-1-9 1-16,4-5-19 15,1-3-54-15,-7-2-22 0,-3-4-131 16</inkml:trace>
  <inkml:trace contextRef="#ctx0" brushRef="#br0">3255 11650 455 0,'0'0'57'15,"0"0"-3"1,0 0-3-16,0 0-20 0,0 0-16 15,0 0-17-15,0 0-4 16,0 0 4-16,1 35 4 16,15-5-1-16,0 4 1 15,1 3-2-15,-2 4-2 16,1-2 4-16,-5-4-2 0,-1-5 5 16,-4-8-4-16,0-8 2 15,-3-9-2-15,-3-3 6 16,0-2 1-16,-2-5-2 15,-2-5-9-15,-3-3 2 16,2-4-2-16,1 2 2 0,3 0-1 16,1 2 0-16,0 1-4 15</inkml:trace>
  <inkml:trace contextRef="#ctx0" brushRef="#br0" timeOffset="211321.905">3597 11655 536 0,'0'0'-10'16,"0"0"8"-16,47-13 4 0,-18 3 10 16,4 0 12-1,2-2-8-15,2 2-14 0,1 1-2 16,-5 3 0-16,-5 2-6 15,-7 1-174-15</inkml:trace>
  <inkml:trace contextRef="#ctx0" brushRef="#br0" timeOffset="211701.8132">4110 11711 746 0,'0'0'5'16,"0"0"-9"-16,0 0 0 0,0 0 6 15,0 0 5 1,0 0-10-16,0 0-4 15,0 0-86-15,0 0-163 0</inkml:trace>
  <inkml:trace contextRef="#ctx0" brushRef="#br0" timeOffset="211862.6157">4194 11870 561 0,'0'0'205'0,"0"0"-190"0,0 0-2 31,0 0 8-31,0 0-9 0,0 0-11 16,0 0-17-16,-12 1-208 0</inkml:trace>
  <inkml:trace contextRef="#ctx0" brushRef="#br0" timeOffset="213755.7813">3290 11861 322 0,'-2'-6'37'16,"-1"-1"-17"-16,3 2 10 0,0-3 18 15,2 1-13-15,5-1-25 0,3 1-5 16,0 0-1 0,3 1 7-16,0 2 6 0,-1 2-6 15,-1 2-6 1,-2 0-2-16,-2 0-2 0,-2 5-1 16,-3 3 2-16,-2 2-1 15,0 1-1-15,0-2 2 16,-4 1-1-16,-2-1 2 15,0-3 2-15,2-1-2 16,0 0 0-16,1-1-2 16,0-2-1-16,3 2-1 15,0 0-2-15,0 1-1 16,4 2 3-16,6 0 0 0,4 3 1 16,4 1 0-16,4 1 1 15,0-1-2-15,2-1 1 16,-1-3 0-16,-1-2 0 15,-2-2 1-15,-3-3 1 0,-1 0-2 16,-2 0 1-16,-4-2-1 16,-5 0-26-16,-5-2-154 15</inkml:trace>
  <inkml:trace contextRef="#ctx0" brushRef="#br0" timeOffset="214179.2659">3578 11894 564 0,'0'0'1'15,"0"0"-5"-15,0 0 4 16,0 0 18-16,26-33 28 0,-19 23-33 15,2-1-10-15,-2 1-1 0,0 0-1 16,-2 3 2 0,-4-1 0-16,-1 2-1 0,0 1 0 15,-1 0 1-15,-7 2-2 16,-1 1 1-16,-1 2-2 16,-2 0 0-16,0 5-3 15,1 3 0-15,-1 2 4 16,5 3 0-16,1 0-1 15,2 2 0-15,4 3 0 16,0-1 0-16,7-1-1 16,5-1 1-16,3-3 1 0,0-2-1 15,3-7 0-15,1-1 1 16,-1-2 0-16,-1 0 1 16,-2-2-2-16,0-4-3 15,-5-3-67-15,-1-1-34 16,-6-1-166-16</inkml:trace>
  <inkml:trace contextRef="#ctx0" brushRef="#br0" timeOffset="214558.2083">3693 11485 533 0,'0'0'17'15,"0"0"-6"-15,0 0-8 0,0 0 34 16,0 0-3 0,0 0-33-16,0 0-3 15,3 35 4-15,6-11-2 0,0 8 0 16,1 4 1-16,2 3 2 15,1 0-2-15,1 0 0 16,-1-5 0-16,2-6 0 16,0-8 1-16,-1-5-1 15,1-6 2-15,-4-1-1 0,1-5-1 16,0-2 2-16,-3-1-2 16,-1 0-1-16,-3 0 0 15,0-4-40-15,-2-6-42 16,-1 1-26-16,-2-4-100 15</inkml:trace>
  <inkml:trace contextRef="#ctx0" brushRef="#br0" timeOffset="214787.5152">3640 11720 208 0,'0'0'299'16,"0"0"-304"-16,0 0 2 0,44-16 1 15,-14 2 2 1,7-3 2-16,5-1 5 16,3-3-6-16,-3 2 1 15,-4 1-98-15</inkml:trace>
  <inkml:trace contextRef="#ctx0" brushRef="#br0" timeOffset="215946.5047">4521 11656 554 0,'0'-4'13'0,"0"1"-8"15,0 3-8-15,0 0 4 16,0 6 27-16,1 7-13 0,4 6-11 16,4 9 1-1,-1 5 0-15,2 5-5 16,-1 4 0-16,-2 0 2 16,2-3 0-16,-2-6 1 15,-2-5 0-15,3-6-2 16,-1-9-1-16,2-7-43 15,-3-6-104-15,-1 0-292 0</inkml:trace>
  <inkml:trace contextRef="#ctx0" brushRef="#br0" timeOffset="216279.4837">4737 11843 600 0,'0'0'10'16,"0"0"-18"-16,38-16 7 16,-16 12 3-16,5 1 11 0,0 0-4 15,1 3-2-15,-1 0-4 0,-2 8-2 16,-7 4 1 0,-5 4-2-16,-5 4 1 15,-8-1 2-15,0 2-1 16,-9-3-2-16,-4-3 4 0,-7-1-1 15,-2-7 2-15,-4-2 0 16,0-2 0-16,-1-3 14 16,4 0 3-16,-1-9-13 15,9-1-3-15,6-4-7 16,9-5-5-16,4-5-11 0,13-2-96 16,10-2-196-16</inkml:trace>
  <inkml:trace contextRef="#ctx0" brushRef="#br0" timeOffset="216635.8543">5132 11774 359 0,'0'0'367'0,"0"0"-360"0,0 0-6 16,0 0 2-16,0 0 12 15,0 0-6-15,45-13-6 16,-18 11-3-16,-1 2 1 16,2 0-2-16,-2 6 0 15,-3 3 2-15,-6 3-1 0,-4 1 1 16,-4 1-1-16,-6 0 0 16,-3-1 1-16,-9 0 0 15,-7 0 1-15,-7-3 1 16,-3-4 1-16,-4-3-1 0,0-3 0 15,-1 0-1-15,4-9 2 16,4-4-2 0,4-1-2-16,8 0-4 0,5-1 1 15,4-2-29-15,2-2-148 16</inkml:trace>
  <inkml:trace contextRef="#ctx0" brushRef="#br0" timeOffset="236914.8922">5343 12274 174 0,'0'-6'104'16,"-3"1"-60"-16,-2 1 8 16,3-1 8-16,-2 1-6 15,2 0-18-15,-1 1-6 0,2 3-11 16,1 0-6-16,0 0-10 15,0 1-7-15,0 9 1 16,6 5 3-16,-2 7 1 16,0 9-1-16,-1 7 5 15,-1 3 2-15,-1-2-4 16,0-2-53-16,2-7-5 16,-1-5 13-16,-1-10 24 0,-1-5-82 15,0-3-114-15</inkml:trace>
  <inkml:trace contextRef="#ctx0" brushRef="#br0" timeOffset="237328.9863">5215 12380 444 0,'0'0'32'0,"4"-35"-17"0,10 16-14 15,6 0 2 1,8-2 22-16,2 1-1 0,2 5-14 16,0 0-5-16,-3 7 0 15,-4 3 1-15,-7 5-3 16,-4 7-2 0,-7 9 0-16,-4 4 0 0,-3 7 0 15,-4-1 4-15,-7 0-2 16,-3-3 1-16,-1-4 4 15,2-7-2-15,4-5 0 0,0-2-2 0,5-3 1 16,3 0 4 0,1 0 4-16,0 1-12 15,3 2-7-15,5 0 6 16,4 4 1-16,3 1 0 16,2 2 0-16,0 0 2 15,0 0-2-15,-1-1 1 0,-2-1-2 16,-1-1 3-16,0-2-14 15,-1-1-76-15,-4-4-68 16</inkml:trace>
  <inkml:trace contextRef="#ctx0" brushRef="#br0" timeOffset="237684.7731">5630 12375 512 0,'0'0'13'16,"0"0"-7"0,0 0 13-16,0 0 23 0,0 0-23 15,0 0-17 1,0 0-4-16,0 0 3 0,0 0-2 16,-26 12 4-1,26-2-4-15,7 0 1 0,4-1-1 16,4 1-1-16,0 0-3 15,2 0 1-15,-2 1 2 16,0-1 0-16,-3 1 2 16,-5-2-2-16,-1-1-2 0,-6-1-2 15,0 0 4-15,-3-1 6 16,-9-2 1-16,1 1 0 16,-3 0-7-16,0-2 4 15,4-1-33-15,2-2-25 16,5 0-78-16,1-7-213 15</inkml:trace>
  <inkml:trace contextRef="#ctx0" brushRef="#br0" timeOffset="237833.5062">5815 12407 558 0,'0'0'18'0,"0"0"-18"16,0 0 2-16,0 0 51 0,0 0-45 15,0 0-15-15,0 0-225 16</inkml:trace>
  <inkml:trace contextRef="#ctx0" brushRef="#br0" timeOffset="238257.3709">6100 12327 624 0,'0'0'8'16,"0"0"-9"-16,0 0 1 0,0 0 26 15,19-29-8-15,-10 27-17 16,1 2-2-16,-2 0 2 16,1 3-3-16,-4 9 2 15,-3 4 0-15,-2 9-1 16,0 7-2-16,-9 5 1 16,-2 1-10-16,1-2 3 0,1-7 2 15,2-8 6 1,4-6 1-16,3-9 0 15,0-5-2-15,3-1 1 0,9 0 4 16,2-4 1-16,3-5 1 16,4-3-4-16,3 0 0 15,0-4-1-15,-2-2-46 16,-5 1-166-16</inkml:trace>
  <inkml:trace contextRef="#ctx0" brushRef="#br0" timeOffset="238565.866">6358 12366 520 0,'0'0'15'15,"0"0"-17"-15,29-14 5 0,-13 11 24 16,3-1 13 0,-2 3-31-16,2 1-4 15,-2 0-3-15,-2 1 0 0,-4 5 2 16,-4 6-2-1,-5 2 0-15,-2 1 2 0,-6 0 0 16,-9 0 2-16,-2-3-2 16,-2-3 0-16,1-4 2 15,-2-3-3-15,3-2 4 0,2 0-2 16,3 0 2-16,2-4-3 16,4-1-3-16,4-1-3 15,2-4-9-15,1-2-79 16,8-4-139-16</inkml:trace>
  <inkml:trace contextRef="#ctx0" brushRef="#br0" timeOffset="238928.2004">6624 12314 663 0,'0'0'12'16,"0"0"-16"-16,0 0 4 16,0 0 4-16,39-20 1 15,-22 20-5-15,3 0-1 16,0 0 0-16,2 0 1 16,-4 7 0-16,-1 3 1 15,-5 0-1-15,-3 1 1 0,-5 2-1 16,-4 0-4-1,0-1-3-15,-10 0 4 0,-4-4 1 16,-2-2 1-16,-4-2 6 16,1-3 1-16,-1-1-2 15,2 0 2-15,4-7 0 16,2 1-2-16,4-3-2 16,2 0-2-16,5-1-2 0,1 0-3 15,7-3-57-15,6 0-74 16,4 0-241-16</inkml:trace>
  <inkml:trace contextRef="#ctx0" brushRef="#br0" timeOffset="239262.785">6906 12298 568 0,'0'0'2'0,"0"0"-5"15,32-14 5 1,-17 10 0-16,-2 3 5 0,2 1-4 16,-2 0-2-16,1 1 0 15,-2 4 0-15,-2 2 0 16,-4 1 1-16,-3 3-1 16,-3-3 0-16,0 3 0 15,-4-2 1-15,-6-1 5 16,-5-3-3-16,-1 0 2 15,0-3 1-15,-1-2-4 16,2 0 0-16,0 0-1 0,3-2-1 16,4-4-2-16,3 0-3 15,2 0-3-15,3-2-20 16,0-1-57-16,6 0-156 16</inkml:trace>
  <inkml:trace contextRef="#ctx0" brushRef="#br0" timeOffset="239614.3042">7211 12269 669 0,'0'0'9'16,"0"0"-12"-16,0 0 2 15,31-8 1-15,-15 8 1 16,-1 0-2-16,3 0 0 0,-3 3 0 16,0 3 1-16,-3 0-2 15,-3 4 2-15,-5-3-1 16,0 0 1-16,-2 1-1 16,-2-2 2-16,0-1-1 15,-7 0 1-15,-5-1 8 0,-3-2-1 16,-2-2 5-16,0 0-8 15,3 0-8-15,-1-1 4 16,3-4-2-16,5 0-5 16,3-1-30-16,4-3-75 15,0 1-129-15</inkml:trace>
  <inkml:trace contextRef="#ctx0" brushRef="#br0" timeOffset="240182.7652">7680 12187 544 0,'0'0'17'0,"0"0"-17"16,0 0 0-16,0 0 9 15,0 0 40-15,0 0-41 0,0 0-11 16,0 0 0-1,0 0 0-15,0 0 4 0,-7 30 1 16,0-24 0-16,3-1 2 16,-2-5 1-16,3 0 2 15,2 0 5-15,-1-6-1 16,2-1-5-16,0 1-5 16,3 0-1-16,6 3-3 15,-2 1 1-15,-3 2-79 16,-1 0-203-16</inkml:trace>
  <inkml:trace contextRef="#ctx0" brushRef="#br0" timeOffset="240531.1912">7717 12405 452 0,'0'0'0'0,"0"0"0"16,0 0 0-1,0 0-1-15,0 0 1 0,0 0 0 16,0 0-3 0,0 0 9-16,0 0 0 15,-13 7 4-15,10-7 10 0,3 0-4 16,0 0-6-16,0 0-10 15,0 0-2-15,3 0 0 16,1 1 1-16,-1 2 1 16,0 1 0-16,-2 0-1 15,-1-1-1-15,0 0 0 0,-8 0 2 16,-2-2 0-16,-1-1-82 16,1-5-281-16</inkml:trace>
  <inkml:trace contextRef="#ctx0" brushRef="#br0" timeOffset="244700.1984">8166 12055 125 0,'0'-6'144'16,"2"0"-133"-16,0 1-9 0,0 2 6 15,4-2 23 1,1 2-8-16,-1-1-17 15,4 3-3-15,0 0-2 0,0 1 4 16,1 0-1-16,1 0-1 16,-2 4 4-16,0 3-3 15,-1 3-1-15,0 3 2 16,-4 3 3-16,0 4-4 0,-1-1-1 16,-3 1-2-1,-1-1 0-15,0 0 2 0,-1-2-3 16,-5-2 2-16,-4-2-1 0,-5-1 2 15,-1-1 1 1,-3-4-1-16,-3-1-2 16,1-2 3-16,2-4-2 0,2 0 3 15,4-10 16-15,3-5 2 16,5-3-12-16,2-4-5 16,3-2-4-16,1-1 0 0,9 2-2 15,4 1 0 1,2 4-2-16,3 3 1 15,-1 3-51-15,-3 3-157 0</inkml:trace>
  <inkml:trace contextRef="#ctx0" brushRef="#br0" timeOffset="246102.882">8498 12096 165 0,'0'-10'116'0,"0"0"-67"16,0-1-2-1,0 1-9-15,0 0-10 0,4 1-3 16,5 1-11 0,3 0-8-16,7 1-4 0,2-1-1 15,6 3 0-15,2 2 2 16,1 3-3-16,-2 0 0 15,-4 4 1-15,-4 8 0 16,-5 3-1-16,-6 2 2 16,-9 3-1-16,0 1 5 15,-9 0-3-15,-6-2-1 0,-7-3-1 16,-1-4 3-16,-4-4 1 16,2-4-1-16,3-2-1 15,3-2 1-15,6 0 5 16,3-4 11-16,7-3-11 15,3-1-8-15,3-3-4 0,10-3-11 16,8-2-32-16,3-3-62 16,3-2-211-16</inkml:trace>
  <inkml:trace contextRef="#ctx0" brushRef="#br0" timeOffset="246418.4775">8914 12017 522 0,'0'0'-4'16,"0"0"2"-16,31 0 4 15,-15 0-2-15,-1 0 0 16,2 0 0-16,-3 2 0 0,0 4-1 16,-2 1 3-1,-3 3 0-15,-6 1 0 16,-3 1 1-16,0-1 0 0,-10 1 2 15,-4-1-1-15,-3-4 1 16,-1-1 1-16,-2-4-2 16,3-2 9-16,2 0 8 15,2 0 10-15,3-3-8 16,1-4-7-16,4 1-12 0,5-1-7 16,0-1 0-16,2 0-4 15,10-2-38-15,1 0-37 16,4 0-98-16</inkml:trace>
  <inkml:trace contextRef="#ctx0" brushRef="#br0" timeOffset="246723.3513">9280 12225 585 0,'0'0'11'0,"0"0"-15"16,0 0-5-16,0 0 11 16,0 0 0-16,0 0-3 15,0 38 2-15,-11-17 2 16,-7 6 2-16,-4-1-1 15,-5 2-1-15,-3-2-3 0,-4-4-34 16,0-5-17-16,-2-6-117 16</inkml:trace>
  <inkml:trace contextRef="#ctx0" brushRef="#br0" timeOffset="247669.8011">9499 12042 279 0,'0'0'120'15,"0"0"-75"-15,0 0-26 0,0 0-7 16,23-30 13-16,-7 23 3 16,2 0-12-16,2 2-6 15,1 4-2 1,-1 1-2-16,-6 0-3 0,-7 11-1 16,-5 6 0-16,-2 6 1 15,-15 5 2-15,-3 3-5 16,1 0 13-16,-4-5-10 15,5-5 1-15,5-6-1 16,3-5 0-16,6-5-1 0,2-2-3 16,6-3-5-1,8 0 8-15,7 0 2 0,6 0-3 16,4-2 0-16,4-4 0 16,3-2-1-16,-3 1 1 15,-1-1-5-15,-7 1-142 16</inkml:trace>
  <inkml:trace contextRef="#ctx0" brushRef="#br0" timeOffset="248013.0113">9966 12038 628 0,'0'0'20'15,"0"0"-8"1,0 0-16-16,0 0 5 0,41-25 3 16,-21 23 1-1,-2 2-3-15,-1-1 0 0,-2 6-1 16,-5 4 0 0,-5 3 0-16,-5 3 1 0,0-1-4 15,-8 0-6-15,-5 0-2 16,-4-3 3-16,0-3 9 15,-3-3 2-15,0-2-2 16,0-3 2-16,5 0-1 16,-1 0 1-16,5-3 2 15,6-3-4-15,5-2-1 0,0-2-8 16,13-4-79-16,4-3-108 16</inkml:trace>
  <inkml:trace contextRef="#ctx0" brushRef="#br0" timeOffset="248322.9997">10231 11987 588 0,'0'0'12'0,"0"0"-12"16,41-13 4-16,-21 10 34 16,5 2-15-16,-2 1-17 15,1 0-5-15,-4 4-1 16,-4 5 0-16,-5 3 0 15,-8 1-1-15,-3 2 1 16,-10 0-19-16,-7-2 6 16,-4 0-6-16,-5-4 17 0,1-3 8 15,0-4-2-15,3-2 2 16,2 0 12-16,3-5 17 16,4 0-6-16,3-3-19 15,7 0-9-15,3-2-2 0,12 1-4 16,6-5-48-16,7 1-75 0,1 1-206 15</inkml:trace>
  <inkml:trace contextRef="#ctx0" brushRef="#br0" timeOffset="248528.5154">10593 12108 597 0,'0'0'-13'15,"0"0"13"-15,7 35 1 0,-11-16-2 16,-9 1 2 0,-8 3 3-16,-8 0-1 15,-4 0 1-15,-5 0-10 16,0-5-25-16,1-3-26 16,7-8-150-16</inkml:trace>
  <inkml:trace contextRef="#ctx0" brushRef="#br0" timeOffset="248904.5853">10917 12141 521 0,'0'0'9'16,"0"0"-8"-16,0 0-1 15,0 0 1-15,0 0 0 16,0 0-3-16,0 0 1 16,37 4-62-16,-27 0-212 15</inkml:trace>
  <inkml:trace contextRef="#ctx0" brushRef="#br0" timeOffset="249048.0223">11162 12168 482 0,'0'0'29'0,"0"0"-33"15,43-15-47-15,-24 7-134 16</inkml:trace>
  <inkml:trace contextRef="#ctx0" brushRef="#br0" timeOffset="249211.4482">11371 12130 518 0,'0'0'20'0,"0"0"30"0,0 0-37 15,0 0 3 1,0 0-6-16,0 0-10 15,29-19-4-15,-12 15-15 0,-2 1-158 16,0 3-196-16</inkml:trace>
  <inkml:trace contextRef="#ctx0" brushRef="#br0" timeOffset="249331.5085">11554 12120 122 0,'0'0'-78'16</inkml:trace>
  <inkml:trace contextRef="#ctx0" brushRef="#br0" timeOffset="249497.3877">11691 12101 373 0,'0'0'107'0,"0"0"-106"16,0 0 8-16,-1 31 49 15,-4-14-23-15,-4 4-26 0,-1 4-5 16,-3 3-3-16,-5 0-3 16,0-3-18-1,-2-4-126-15,4-9-139 16</inkml:trace>
  <inkml:trace contextRef="#ctx0" brushRef="#br0" timeOffset="250078.8993">12121 11830 478 0,'0'0'11'16,"0"0"-7"-1,0 0 0-15,0 0 43 0,0 0 3 16,0 0-38-16,0 0-6 0,-28-17-9 15,9 24 2 1,0 3 3-16,1 0 4 16,3 3-6-16,5-1 2 15,6-1-4-15,4-3 1 16,0-2-2-16,9-4-6 16,3-2 2-16,3 0 3 15,1-3 4-15,-2-5 2 0,-1 0-1 16,-3 0-2-16,-2 1 3 15,-1 2-1-15,-5-1 2 16,1 4 7-16,-1 2 9 16,0 0-13-16,1 3-6 0,1 10-1 15,1 6 2-15,1 4-2 16,1 5 1-16,0 3 0 16,1 2-1-16,-2 1 0 15,1-4 2-15,0-3-1 0,-1-2 0 16,0-6-1-16,1-4-50 15,-3-7-42-15,3-7-100 16</inkml:trace>
  <inkml:trace contextRef="#ctx0" brushRef="#br0" timeOffset="250395.3533">12324 11949 515 0,'0'0'28'16,"0"0"-13"-16,0 0-10 0,42-16 54 16,-19 12-18-16,3 1-22 15,2 3-8-15,-2 0-7 16,-5 1-1-16,-4 6-2 16,-7 3-2-16,-6 0 1 15,-4 1 1-15,-6-2 0 0,-9 0 2 16,-9-3 0-16,-1-2 1 15,-5-4-1-15,0 0-3 16,3 0 2-16,3 0 0 16,8-6-1-16,2 2 0 15,12-2 0-15,4-4-8 16,17 0-84-16,7-5-67 16,8-1-167-16</inkml:trace>
  <inkml:trace contextRef="#ctx0" brushRef="#br0" timeOffset="250677.2856">12728 11834 561 0,'0'0'16'0,"0"0"10"15,40-7 27 1,-20 5-8-16,2 2-25 0,1 0-14 16,-1 1-4-1,-1 6-1-15,-4 3-1 0,-5 3-1 16,-5 3 1-16,-7 1-1 15,-3 0-1-15,-9-1-13 16,-8-2-15-16,-2-4 18 16,-5-4 17-16,2-4 0 15,-2-2-1-15,2-1 3 16,5-6 17-16,1 0-18 0,7-3-3 16,5 1-3-16,5-2-2 15,2-3-58-15,0-1-284 16</inkml:trace>
  <inkml:trace contextRef="#ctx0" brushRef="#br0" timeOffset="254727.505">8272 12772 37 0,'0'-4'128'16,"0"1"-88"-16,0 1-31 0,0-2 18 15,0 0 9-15,0 1-1 16,0 0-2-16,0 1-5 15,0 0-1-15,0 1-3 16,0 1-8-16,0 0-10 0,0 0-7 16,0 9 1-16,1 4 2 15,1 9 2-15,-2 3 4 16,0 6 3-16,0 4-4 16,0 0-2-16,0-1-1 0,0-4 3 15,0-5-3 1,0-4-2-16,0-4 2 0,2-4-3 15,3-2 1-15,-1-2-2 0,2-3-13 16,-2-4-84 0,2-2-110-16</inkml:trace>
  <inkml:trace contextRef="#ctx0" brushRef="#br0" timeOffset="255231.3294">8604 12849 110 0,'0'0'24'16,"0"0"4"-16,0 0 18 15,0 0 11-15,0-28 13 16,0 23-2-16,0 0-11 0,0 2-19 15,0 0-5-15,0-1-5 16,0 4 4-16,0 0-13 16,0 0-14-16,1 0-6 15,3 5 0-15,1 5 1 16,0 6 1-16,1 1 0 16,0 5 2-16,-2 2-2 15,0 1 2-15,1 1-1 0,-1-2 3 16,-1-2-6-16,2-1 2 15,-2-3-2-15,1-2-18 16,-1-4-37-16,-2-4-45 16,3-2-75-16</inkml:trace>
  <inkml:trace contextRef="#ctx0" brushRef="#br0" timeOffset="255692.9478">8845 12892 356 0,'0'0'23'0,"0"0"-3"16,0 0 1-16,0 0 42 15,7-31-13-15,-2 24-20 16,1 1-19-16,1 0-10 16,3 0 1-16,2 2 1 0,0 1 1 15,3 3-2-15,-2 0 1 16,-1 0-1-16,-2 8-1 16,-1 3 3-16,-6 3-2 15,0 1 1-15,-3 3 0 16,0-2 0-16,-6 0 0 15,-5-1 0-15,1-4 0 0,-4 1 0 16,0-6 0-16,-1 2 0 16,-1-4 0-16,3-1 1 15,0-3-1-15,3 0-1 16,1 0-2-16,3-5 0 16,2-3-2-16,3-2-3 0,1 0 0 15,0-1-1-15,7-1-2 16,4-1-33-16,1 0-32 15,0 2-113-15</inkml:trace>
  <inkml:trace contextRef="#ctx0" brushRef="#br0" timeOffset="256190.6851">9169 12947 440 0,'0'0'9'15,"0"0"-7"1,0 0-3-16,0 0 11 0,0 0 20 16,0 0-23-16,0 0-4 15,10 39 3 1,-10-19-3-16,-2 6-2 0,-6 1 1 16,-8 2 1-16,1-2-2 15,-3 0-4-15,-2-6-48 16,2-8-40-16,1-8-92 15</inkml:trace>
  <inkml:trace contextRef="#ctx0" brushRef="#br0" timeOffset="258241.2174">9903 12917 339 0,'0'0'21'15,"0"0"-28"-15,0 0-13 16,0 0 23-16,1 0 0 16,5 0-8-16,-1-4-93 15,3-2-78-15</inkml:trace>
  <inkml:trace contextRef="#ctx0" brushRef="#br0" timeOffset="258428.0046">10235 12861 512 0,'0'0'0'0,"0"0"-5"16,0 0 6-16,32 0-1 0,-16-2-74 15,-2-3-169 1</inkml:trace>
  <inkml:trace contextRef="#ctx0" brushRef="#br0" timeOffset="258583.9663">10755 12861 297 0,'0'0'223'16,"0"0"-303"-16,0 0 15 15,33 24-71 1,-20-19-58-16</inkml:trace>
  <inkml:trace contextRef="#ctx0" brushRef="#br0" timeOffset="258718.4656">11122 12884 408 0,'0'0'27'0,"0"0"-26"0,40-2-2 15,-26 2 2-15,2-2-2 0,-1-4-126 16</inkml:trace>
  <inkml:trace contextRef="#ctx0" brushRef="#br0" timeOffset="258838.2841">11509 12854 564 0,'0'0'-3'15,"0"0"-11"-15,0 0-1 16,0 0-26-16,0 0-208 16</inkml:trace>
  <inkml:trace contextRef="#ctx0" brushRef="#br0" timeOffset="259075.1417">11731 12825 559 0,'0'0'57'0,"0"0"-42"0,0 0-18 15,0 0 4-15,0 0 0 16,10 32-3-16,-11-15 4 16,-12 6 0-16,-7 6 0 15,-5 3-3-15,-4 1 2 16,0-2-44-16,3-11-53 15,6-13-232-15</inkml:trace>
  <inkml:trace contextRef="#ctx0" brushRef="#br0">12193 12584 520 0,'0'0'-332'0</inkml:trace>
  <inkml:trace contextRef="#ctx0" brushRef="#br0" timeOffset="262404.5738">12217 12583 285 0,'0'0'117'15,"0"0"-71"-15,0 0 1 16,-32-23-2-16,28 20 25 16,1 3-29-16,2 0-22 15,1 4-18-15,0 9-6 16,2 6 6-16,3 6-1 15,1 4 2-15,-1 3-2 16,0-1 1-16,-1-1-1 0,-1-3 1 16,-2-3-1-16,-1-6 0 15,1-2 0-15,0-3-27 16,0-4-25-16,1-4-25 16,1-5-83-16,2 0-143 15</inkml:trace>
  <inkml:trace contextRef="#ctx0" brushRef="#br0" timeOffset="262922.6603">12516 12583 493 0,'0'0'21'0,"0"0"-3"0,11-28-10 16,-11 20 41-16,0 3 15 0,0 1-37 15,-2 0-17 1,-3 2-7-16,-4 1-3 0,-2 1 0 16,1 0 0-1,-4 0-2-15,1 5 1 0,2 1 1 16,1 4-2 0,0 0 5-16,6 1-5 0,0 0 2 15,4-1-1 1,4-1-1-16,6-4-1 0,4-4-2 15,3-1 6-15,0 0-1 16,1-6 0-16,-4-4 1 16,-1 2-1-16,-5-1 0 15,-2 0 1-15,-1 2 1 0,0 0-1 16,-5 1 0-16,0 4 2 16,0 1 3-16,2 1 2 15,-1 0-8-15,1 7-3 16,3 4 3-16,-1 5 0 15,3 4 0-15,0 6 0 0,2 1 0 16,-1 1 0-16,-1 2 0 16,1-2-1-16,1-4 2 15,-4-3-1-15,1-2 0 16,-2-5 1-16,1-1-1 0,-2-4 0 16,-2-2-49-16,3-3-58 15,-1-4-53-15,3-2-138 16</inkml:trace>
  <inkml:trace contextRef="#ctx0" brushRef="#br0" timeOffset="263268.3716">12852 12622 574 0,'0'0'22'0,"0"0"17"0,0 0-35 15,27-29 25 1,-10 22 6-16,2 1-16 0,1 2-11 16,2 2-4-1,0 2-2-15,-4 0-1 0,-2 6-2 16,-6 4-2-16,-4 6 2 16,-6 2 3-16,0 0-1 15,-9 1-1-15,-5-1-1 16,-6-3 3-16,-4-3 1 15,0-4 1-15,-2-3 0 0,1-4-1 0,4-1-1 16,0 0 1 0,6-8-1-16,5-1-2 15,3-2-1-15,7 0 0 16,2-5-48-16,8-1-121 0</inkml:trace>
  <inkml:trace contextRef="#ctx0" brushRef="#br0" timeOffset="264437.2705">8322 13513 196 0,'0'-5'70'0,"0"2"-39"15,0 1 6-15,0-1 32 16,0 3-16-16,0-2-24 0,0 2-19 15,0 0-7-15,2 5 1 16,1 9 2-16,1 7-2 0,-1 10 0 16,-2 4 2-1,0 5 0-15,-1-1-2 0,0-3-2 16,0-6 2 0,0-7 0-16,2-5-2 0,-1-5-1 15,2-3 0-15,-1-4-2 16,3-5-52-16,0-1-165 15</inkml:trace>
  <inkml:trace contextRef="#ctx0" brushRef="#br0" timeOffset="264848.1687">8540 13674 493 0,'0'0'15'16,"0"0"-9"-1,12-28-1-15,-2 19 48 0,0-1-11 16,1 2-32 0,1 1-7-16,2 2-1 0,2 2 1 15,-2 3 1-15,1 0 0 16,-1 6-2-16,-1 4 0 15,-1 3 1-15,-4 1-3 16,-3 2 1-16,-5 1 0 16,0-1 0-16,-5-1 1 15,-7 0 1-15,-1-2 2 0,-5-2-1 16,1-2-2-16,0-2 4 0,0-5-3 16,2-1 1-1,2-1-1-15,3-2-1 16,1-4-2-16,5-4 0 15,4-2-2-15,0-2-3 0,11-1-1 16,4-4-44-16,5-2-35 0,0-2-90 16</inkml:trace>
  <inkml:trace contextRef="#ctx0" brushRef="#br0" timeOffset="265366.5347">8925 13561 334 0,'0'0'47'16,"0"0"-6"-16,0 0 4 0,0 0 10 15,0-32-9 1,0 27-5-16,-1 2-11 15,1 0-5-15,0 1-5 16,0 2-9-16,0 0-10 0,5 2-4 16,3 6 3-16,4 4 0 15,0 3 0-15,1 2 0 16,-1 2 1-16,-2-2-1 16,-2 0 1-16,-2-3 1 0,-2-1-1 15,-1-5 0 1,-2-1-1-16,-1-1 2 0,0-1-1 15,0 0 0-15,0-2-1 16,0 1 0-16,0-2-41 16,0-1-39-16,0-1-37 15,1 0-114-15</inkml:trace>
  <inkml:trace contextRef="#ctx0" brushRef="#br0" timeOffset="265595.4653">9170 13635 315 0,'0'0'194'0,"0"0"-197"15,0 0 8 1,0 0 37-16,0 0 11 0,0 0-35 16,25 32-11-16,-25-17-3 15,0 4 0-15,-5 3-2 16,-6 3-3-16,-5 1 1 15,-4 0-2-15,-1 1 7 16,-1-3-34-16,0-5-75 16,0-7-121-16</inkml:trace>
  <inkml:trace contextRef="#ctx0" brushRef="#br0" timeOffset="266088.4143">9562 13677 474 0,'0'0'4'0,"0"0"1"15,0 0-2-15,0 0 23 16,0 0-2-16,0 0-22 15,0 0-4-15,31-13 0 16,-18 13-25-16,4 0-146 0</inkml:trace>
  <inkml:trace contextRef="#ctx0" brushRef="#br0" timeOffset="266228.3358">9925 13682 470 0,'0'0'7'16,"0"0"-10"-16,0 0 1 16,0 0-84-16</inkml:trace>
  <inkml:trace contextRef="#ctx0" brushRef="#br0" timeOffset="266380.1635">10413 13630 436 0,'0'0'-5'0,"30"-15"-108"16</inkml:trace>
  <inkml:trace contextRef="#ctx0" brushRef="#br0" timeOffset="266526.9005">10919 13577 306 0,'0'0'21'0,"0"0"-33"16,38 0-25-16,-27 0 3 0,-1 0-52 16</inkml:trace>
  <inkml:trace contextRef="#ctx0" brushRef="#br0" timeOffset="266692.0506">11152 13571 312 0,'0'0'5'0,"0"0"14"16,40-13-12-16,-26 6-9 15,-1 2-202-15</inkml:trace>
  <inkml:trace contextRef="#ctx0" brushRef="#br0" timeOffset="266950.4356">11516 13513 456 0,'0'0'7'15,"0"0"-7"-15,0 0 17 0,0 0 11 16,0 0-3-16,0 0-19 16,-4 32-5-16,-8-12-2 15,-2 6-1-15,0 2-6 16,-1 1-35-16,0-4-36 15,4-5-50-15,0-5-136 16</inkml:trace>
  <inkml:trace contextRef="#ctx0" brushRef="#br0" timeOffset="268190.0606">12132 13290 331 0,'0'-2'36'16,"0"-1"-2"-16,0 3-18 0,3 0 7 15,1 4 9 1,0 6-18-16,2 6-7 0,1 5-5 16,1 6 0-1,0 4 1-15,1 1 1 16,0 1-4-16,-2-2 2 16,-1-3-1-16,-1-5 0 15,0-4-1-15,-3-6 0 16,0-7-121-16,0-6-111 0</inkml:trace>
  <inkml:trace contextRef="#ctx0" brushRef="#br0" timeOffset="268539.351">12424 13364 530 0,'0'0'9'15,"35"-18"17"1,-13 12-10-16,4-1 19 0,2 1-7 16,-4 4-12-1,-1 2-10-15,-7 0-2 16,0 2-1-16,-6 7-3 16,-5 3-2-16,-3 3 1 0,-2-1 1 15,-1 4 0-15,-8-4 2 16,-3 1 1-16,-2-5 0 15,-3-2 0-15,1-4 2 16,-1-4-4-16,0 0 2 0,0 0 0 16,-1-4 0-16,3-6 1 15,1 1 1-15,4-2-1 16,4-2-2-16,6 0-4 16,1-3-2-16,11-5-87 15,4-2-168-15</inkml:trace>
  <inkml:trace contextRef="#ctx0" brushRef="#br0" timeOffset="269298.505">13043 13202 53 0,'0'0'155'16,"0"0"-76"-16,0 0-3 0,0 0-6 16,6-29-7-1,-6 22-13-15,0 0-1 0,0 0-11 16,-3 1-4-16,-4 0-10 16,-1 1-11-16,-2 2-8 15,-1 2-3-15,-3 1-3 16,-2 0 2-16,1 7-3 15,2 3 2-15,2 2-1 16,2 2 2-16,4 2-3 0,3 1 1 16,2-3 0-16,3 1 0 15,6-4-1-15,2-2 0 16,2-4-2-16,2-2 2 16,-4-3 2-16,-1 0 0 15,-1-2 0-15,-4-1 2 0,0-4-1 16,-2 2 1-16,-2-2 1 15,0-1-2-15,1 0 0 16,-1 1 1-16,3 0 1 16,-3 1 1-16,0 1 4 15,2 2-3-15,3 3-5 0,0 0 0 16,1 0-2-16,3 3-1 16,2 7 1-16,2 5 0 15,-1 3 1-15,1 5 1 16,1 2-1-16,-2 5 1 0,-2 0 0 15,-1-1-2-15,-2-1 2 16,-4-3 1-16,-1-5 0 16,-2-5 0-16,1-5 0 15,-2-2-1-15,0-3 2 16,0-3 1-16,0-1 1 16,-5 0-2-16,0 1 1 0,-2 0-4 15,-3-2-21-15,2 0-216 16</inkml:trace>
  <inkml:trace contextRef="#ctx0" brushRef="#br0" timeOffset="273548.1156">13669 12280 396 0,'-1'-5'31'0,"1"0"-7"0,0-1 15 16,0-1 5-1,8-2-19-15,6-1-19 0,4-3-4 16,2 2 0-16,4 2 2 15,-3-1 4-15,1 6-2 16,-3 4-3-16,-2 0-3 16,-6 14-1-16,-5 4 1 15,-3 10 2-15,-4 4-4 16,-4 6 1-16,-6 6 0 16,-2-2 5-16,-6 1-1 15,2-1-8-15,1-2 13 0,-1-7-5 16,2-5-1-16,3-5 0 15,4-7-2-15,2-3 2 16,5-7-3-16,1-2 0 16,4-4 1-16,7 0-1 15,5-7 3-15,5-3-1 0,4-4-1 16,3-2 0-16,2 1 1 16,1-1-2-16,-7 2-2 15,-3 1-97-15,-4 0-283 0</inkml:trace>
  <inkml:trace contextRef="#ctx0" brushRef="#br0" timeOffset="273938.2923">14021 12283 506 0,'0'0'9'16,"0"0"1"-16,0 0 26 0,-19-29 11 15,24 19-26 1,8-2-20-16,7-1-2 0,4-1 1 16,5 0 1-1,2 2 0-15,-3 2-1 16,-4 5 1-16,-3 3-1 0,-4 2-2 15,-5 5 4-15,-4 8-1 16,-2 5 1-16,-1 5 2 16,-4 2 0-16,-1 3 1 15,0 1-3-15,0-1 1 16,0-1-2-16,0-2-1 0,0-1 1 16,0-3-1-16,0-3 0 15,0-1 0-15,2-4-19 16,2-3-49-16,-1-2-14 0,-2-5-101 15</inkml:trace>
  <inkml:trace contextRef="#ctx0" brushRef="#br0" timeOffset="274168.2498">14086 12410 496 0,'0'0'4'0,"40"-28"-1"16,-5 11 18-16,7-3 20 15,4-3-5-15,5 3-25 16,-1 2-7-16,-7 4-3 16,-7 3 0-16,-13 5-32 0,-18 4-172 15</inkml:trace>
  <inkml:trace contextRef="#ctx0" brushRef="#br0" timeOffset="274513.6466">13498 12130 470 0,'0'0'40'16,"-53"-3"-34"0,26 13-9-16,1 14 4 0,2 10 9 15,2 14 5 1,2 9-13-16,7 12-1 0,7 8-3 15,6 5 6-15,7 3-3 0,17-5 0 16,9-7-1 0,11-11-4-16,9-14-35 15,6-15 7-15,10-16-27 16,1-16-27-16,4-5-68 16</inkml:trace>
  <inkml:trace contextRef="#ctx0" brushRef="#br0" timeOffset="274808.2717">14314 11899 487 0,'0'0'47'0,"0"0"-38"16,0 0-8-16,43-28-2 16,-7 28 19-16,10 0 10 0,3 15-12 15,2 12-11-15,-2 19 0 16,-9 22-1-16,-10 19-2 16,-11 22 4-1,-16 16 0-15,-11 8-4 0,-21-3-2 16,-12-16-140-16,-10-14-260 0</inkml:trace>
  <inkml:trace contextRef="#ctx0" brushRef="#br0" timeOffset="277005.9384">6044 11585 356 0,'0'0'90'0,"0"0"-61"0,0 0-17 16,0 0 3 0,0 0 4-16,0 0-17 0,0 0-2 15,0 37 1-15,5-10 0 16,2 7 2-16,-2 4-1 15,0 4 1-15,-3 2 2 16,1-3-3-16,-1-1-3 0,-2-5-48 16,0-6-11-16,0-7-25 15,0-9-54-15</inkml:trace>
  <inkml:trace contextRef="#ctx0" brushRef="#br0" timeOffset="277343.0975">5992 11686 415 0,'0'0'12'16,"-1"-40"12"-16,2 22-20 16,11 2-4-16,6 3 7 0,1 0 1 15,1 6 6 1,-1 4-7-16,-5 3-3 0,0 10-4 15,-7 12 2-15,-7 5 0 16,0 8-2-16,-4 3 5 16,-4-1-2-16,-1-4 4 15,2-8-6-15,3-8 5 0,2-4-4 16,2-8 1-16,0 0-4 16,3-1 4-16,7-1-2 15,2 0 2-15,5-1-2 16,2 0-1-16,2-1 2 15,4-1-2-15,-1 0-40 16,1 0-92-16,-3-2-70 16</inkml:trace>
  <inkml:trace contextRef="#ctx0" brushRef="#br0" timeOffset="277618.6191">6353 11782 271 0,'0'0'176'0,"0"0"-131"16,0 0-17-16,-31-4-3 0,23 4 1 15,-1 0 5-15,3 4-24 16,3 3-6-16,3 3-2 16,0 2 0-16,3 2-2 15,7 0 0-15,3 1-9 16,0-1-5-16,1 0 11 16,0-1 5-16,-4-2 2 15,-2-1-1-15,-3-2 0 0,-3-1 0 16,-2-2 1-16,-1-2-4 15,-6 2 4-15,-3-1-1 16,-1 0-23-16,0-2 5 16,2-2-41-16,4 0-114 0</inkml:trace>
  <inkml:trace contextRef="#ctx0" brushRef="#br0" timeOffset="277768.2659">6469 11813 478 0,'0'0'83'0,"0"0"-33"0,0 0-27 16,0 0 19-16,0 0-24 0,0 0-17 15,0 0-5 1,0 0-114-16,-7-21-150 16</inkml:trace>
  <inkml:trace contextRef="#ctx0" brushRef="#br0" timeOffset="278104.7244">6684 11662 528 0,'0'0'4'16,"0"0"-4"-16,0 0 10 15,31-8 25-15,-24 8-23 0,-6 11-10 16,-1 4-1-16,0 8 3 16,-3 1-1-16,-4 4-2 15,-2-3 4-15,3-3-5 16,2-7 3-16,1-2-2 16,3-7-1-16,0-3-1 15,3-2-1-15,6-1 5 0,3 0 1 16,3 0 0-16,5-6-1 15,5-2-3-15,-1-3 1 16,2 1-3-16,-4 0-105 16,-3-1-356-16</inkml:trace>
  <inkml:trace contextRef="#ctx0" brushRef="#br0" timeOffset="278583.7634">7052 11729 489 0,'0'0'35'15,"0"0"-9"-15,0 0-8 16,0 0 16-16,0 0-6 16,3-31-16-16,9 26-7 0,5 0-5 15,1 2 2 1,-1 2-2-16,1 1 0 15,-3 1 0-15,-4 9 0 0,-5 4 1 16,-5 3 0-16,-1 2-1 16,-3 0-3-16,-7-1 2 0,-3-3-4 15,-3-2 12 1,0-8-2-16,1-3 1 16,-2-2-3-16,3 0 2 0,3-3 6 15,1-6 4-15,5 0-11 0,3-3-2 16,2 1-6-1,8-1 1-15,6-4-63 16,3 1-83-16</inkml:trace>
  <inkml:trace contextRef="#ctx0" brushRef="#br0" timeOffset="278915.6734">7285 11686 205 0,'0'0'385'0,"0"0"-360"16,0 0-27-16,40-8 5 15,-16 6 15-15,-1 1-3 16,-1 1-11-16,-1 3-3 0,-4 6-1 16,-3 4 1-16,-6 1 1 15,-8 2-3-15,0-1-4 16,-7-2-31-16,-6-2 22 15,-4-4 19-15,-3-2 0 16,-2-4 0-16,2-1 0 16,0 0 3-16,2-2 10 0,4-4 7 15,4-2-10-15,5-1-13 16,5-1-4-16,6-1-6 16,11-4-30-16,2-1-106 15,1 0-300-15</inkml:trace>
  <inkml:trace contextRef="#ctx0" brushRef="#br0" timeOffset="279308.8056">7558 11721 561 0,'0'0'21'16,"0"0"17"-1,-4-34-26-15,8 23 9 0,8 1 17 16,1 0-23 0,5 4-14-16,2 2 0 0,2 3-2 15,0 1 1-15,-2 2-1 16,-4 8 0-16,-5 3 0 15,-4 3 0-15,-4 3-1 16,-3 0-30-16,-8-2-4 16,-5-3 5-16,-5-1 21 15,-2-5 6-15,2-3 16 16,-2-4-6-16,6-1 4 16,1 0 31-16,3-5-23 0,5-3-12 15,2 2-7-15,3-2-3 16,3-4-40-16,7 0-121 0</inkml:trace>
  <inkml:trace contextRef="#ctx0" brushRef="#br0" timeOffset="279770.5318">7839 11660 448 0,'0'0'23'0,"0"0"3"0,0 0-6 15,7-32 17 1,3 24-6-16,4 2-15 16,3 1-13-16,3 4-3 15,1 1 0-15,3 0 0 16,-4 1 1-16,-2 8 0 16,-4 4-1-16,-6 0 0 0,-5 3 4 15,-3 0-4-15,-3-2-1 16,-10-1-7-16,-3-2 6 15,-4-4 8-15,0-4-1 16,-2-3 0-16,2 0 0 16,2 0 4-16,5-3 14 0,2-2 3 15,7-2-24-15,4 1-4 16,0-2-6-16,7-2-84 0,6 0-134 16</inkml:trace>
  <inkml:trace contextRef="#ctx0" brushRef="#br0" timeOffset="280820.6461">8178 11621 477 0,'5'-16'21'15,"4"3"-17"-15,6 3-4 0,2 3 1 16,3 1 2 0,0 5-1-16,0 1 0 15,0 0 0-15,-3 7-2 16,-4 1-1-16,-5 4 4 0,-1 2-4 15,-5-1 1-15,-2 2-1 16,-4 2-1-16,-7-3-4 16,-1 1 0-16,-6-5-6 15,2-3 11-15,-1-3 4 16,3-3 0-16,0-1-1 16,3 0 1-16,1-1-2 0,3-5 2 15,1 1-3-15,3-2-1 16,3-3-26-16,0-1-102 15,0-2-147-15</inkml:trace>
  <inkml:trace contextRef="#ctx0" brushRef="#br0" timeOffset="281408.172">8560 11536 590 0,'0'0'17'16,"0"0"-5"-16,0 0-21 0,0 0 9 16,0 0 5-1,0 0 1-15,0 0-6 0,0 0-1 16,0 0 0-16,0 0-9 16,0 0-100-16,-1 37-171 15</inkml:trace>
  <inkml:trace contextRef="#ctx0" brushRef="#br0" timeOffset="281681.0056">8631 11737 571 0,'0'0'16'0,"0"0"-22"16,0 0 3-16,0 0 5 0,0 0-1 15,0 0-2 1,0 0 1-16,0 0 2 16,-17 16 1-16,14-16 1 15,-1 0 1-15,1 0-1 16,3 0 2-16,0-1 17 16,0-2-18-16,0 3-5 0,0 0-2 15,0-2-3-15,0 0-145 16</inkml:trace>
  <inkml:trace contextRef="#ctx0" brushRef="#br0" timeOffset="283940.3197">9366 11445 371 0,'0'-4'23'0,"2"-1"0"15,-2 1-5-15,1 3 36 16,0 0-12-16,1 1-22 15,1 0-16-15,-2 0-4 0,1 4 0 16,2 7 4-16,-1 6 1 16,-1 7 0-16,-1 6 0 15,-1 5-1-15,0 4-1 16,1-1-2-16,0-6 2 16,3-6 1-16,-1-7-3 0,0-6 1 15,2-7 0-15,-2-3-1 16,0-3-61-16,1-4-253 15</inkml:trace>
  <inkml:trace contextRef="#ctx0" brushRef="#br0" timeOffset="285668.1602">9931 11308 356 0,'-4'-10'7'0,"2"2"-9"16,0 3 5-16,2 2 29 15,-2 3 4-15,2 0-20 16,0 0-17-16,6 9-5 0,2 8 7 16,3 4 0-16,3 6-1 15,-2 6 2-15,1 8-1 16,-3 4-1-16,-1 3 1 16,-3 0 9-16,-2-2-2 15,-1-6-1-15,-2-9-4 0,0-8 0 16,-1-8 0-16,1-6 1 15,-1-7 2-15,0-2 25 16,0 0 32-16,0-4-14 16,-1-5-45-16,-1-5-2 15,0-3-2-15,1-4 0 16,1-2-2-16,0-2 2 16,0-2-1-16,5 2-3 0,4-1 1 15,4 0-2-15,5 4-1 16,0 2-1-16,2 4 1 15,1 6 4-15,-3 5-1 16,-5 5 0-16,-6 2-1 0,-4 11-2 16,-3 7 1-16,-7 1-23 15,-6 4-20-15,-4-2 7 16,-1 0 24-16,0-6 15 16,1-2 3-16,2-4 1 15,3-4-7-15,4-5-72 16,3-2-102-16</inkml:trace>
  <inkml:trace contextRef="#ctx0" brushRef="#br0" timeOffset="286021.8233">10296 11524 616 0,'0'0'6'0,"0"0"-11"15,0 0-1-15,0 0 8 0,38-13-3 16,-24 13 1 0,0 3-1-16,-2 6 1 0,-5 4-1 15,-4 0 0-15,-3 1-1 16,-4-1-8-16,-7-2-14 15,-6-3 21-15,0-3 4 16,-1-3 2-16,0-2 1 16,1 0-1-16,5-3 1 15,4-5-3-15,8-4-4 0,3-3-5 16,15-5-81-16,6 0-210 16</inkml:trace>
  <inkml:trace contextRef="#ctx0" brushRef="#br0" timeOffset="286313.0737">10530 11425 517 0,'0'0'53'15,"0"0"-37"-15,-30-6-4 0,18 6 14 16,0 0 0-16,5 0-16 16,1 2-8-16,6 4-6 15,0 2 1-15,11-1 0 16,3 1 2-16,-1 2 1 0,3 2 1 15,-2-1-2 1,-3-1 1-16,-3 2 1 0,-3-2-1 16,-5 0 1-16,0-1-1 0,-6-2 1 15,-8 1-1 1,-3 0 1-16,-3-1 0 16,2-2-1-16,-1 1 4 15,7-5-10-15,5-1-50 16,7 0-22-16,2-9-102 0</inkml:trace>
  <inkml:trace contextRef="#ctx0" brushRef="#br0" timeOffset="286604.8172">10701 11406 450 0,'0'0'92'0,"0"0"-76"16,-27-3-4-16,20 3 10 0,-1 0 7 15,3 4-23-15,0 1-6 16,5 5 0-16,0-1-3 16,6 4 2-16,3-2 2 15,3 4 0-15,-2 0 1 16,0 1-2-16,-2-1 1 16,-3-1 0-16,-4 1 0 15,-1-2-1-15,0-2 1 16,-10-1-1-16,-2-3-1 0,0-1 0 15,-2-2-3-15,1-1-36 16,2-3 0-16,7 0 5 16,2-4-29-16,2-7-174 15</inkml:trace>
  <inkml:trace contextRef="#ctx0" brushRef="#br0" timeOffset="286790.3056">10884 11462 521 0,'0'0'28'0,"0"0"-31"16,0 0 5-16,0 0 1 0,0 0-1 15,21 36 0 1,-17-21 2-16,1-1-2 16,-4 0-2-16,-1-2-101 15,0-4-134-15</inkml:trace>
  <inkml:trace contextRef="#ctx0" brushRef="#br0" timeOffset="286948.1436">10795 11390 554 0,'0'0'9'0,"0"0"-5"16,0 0-10-16,0 0-13 0,0 0-38 15,0 0-108-15</inkml:trace>
  <inkml:trace contextRef="#ctx0" brushRef="#br0" timeOffset="287373.3754">10961 11235 478 0,'0'0'22'15,"0"0"-20"-15,0 0 0 16,0 0 5-16,35 35 12 16,-22-13-12-16,2 4-6 15,-1 2 0-15,-3 5 2 16,-2-1 0-16,-2-2-1 16,-3-4 0-16,0-6-1 15,-1-5 0-15,-1-6 0 16,-2-6 0-16,0-3 9 0,0-1 84 15,2-6-50-15,0-2-39 16,2-2-2-16,7 1 1 16,0-1-6-16,3 4-2 15,4 2 4-15,-1 4-3 16,-4 1-1-16,-1 3-34 16,-4 10 13-16,-4 0 2 0,-4 2-9 15,0 1 14-15,-4-1-3 16,-6-2-1-16,-3-2 17 15,-2-3 5-15,1-3-2 16,0-3 9-16,4-2-4 0,1 0-1 0,5-2 0 16,4-6-2-1,2-5-43-15,9-1-223 16</inkml:trace>
  <inkml:trace contextRef="#ctx0" brushRef="#br0" timeOffset="287518.0365">11303 11458 485 0,'0'0'1'16,"0"0"1"-16,28 12 0 0,-14-4 3 15,0 1-5-15,-3 1 0 16,-2 0 0-16,-3-1-41 0,-5-5-208 16</inkml:trace>
  <inkml:trace contextRef="#ctx0" brushRef="#br0" timeOffset="287658.5259">11261 11343 422 0,'0'0'22'0,"0"0"-35"0,0 0-189 15</inkml:trace>
  <inkml:trace contextRef="#ctx0" brushRef="#br0" timeOffset="288101.0263">11486 11455 531 0,'0'0'12'0,"20"-46"24"15,-9 21-12-15,1-3 22 16,-3-4-11-16,-2 1-13 0,-3-2-8 16,-1 2-8-1,-1 3-4-15,-2 0-1 16,0 6-1-16,-2 6 0 16,-3 4-1-16,2 7 0 0,1 5-2 15,1 3-6-15,1 11 4 16,0 4 3-16,3 5 0 15,2 5-1-15,4 2-4 16,-1-2 0-16,2 3 3 0,0-3 3 16,0-3 1-16,0-5 0 15,-2-6 0-15,2-4 1 16,-3-4 1-16,0-3 0 16,-2-3 0-16,0 0 3 15,-3 0 4-15,3 0 8 16,-1 0-12-16,3 0-5 0,2 0 0 15,-1 0-3-15,2 8-25 16,1-3-96-16,0 0-52 16,-1-3-156-16</inkml:trace>
  <inkml:trace contextRef="#ctx0" brushRef="#br0" timeOffset="288260.9519">11673 11254 446 0,'0'0'27'16,"0"0"-20"-16,0 0-14 0,0 0-2 15,0 0-9 1,0 0-116-16</inkml:trace>
  <inkml:trace contextRef="#ctx0" brushRef="#br0" timeOffset="289025.2511">11831 11095 538 0,'0'0'27'0,"0"0"-3"16,0 0-33-16,0 0 13 0,0 0-3 15,17 46-1 1,-1-24 3-16,-1 4-3 0,0 5 1 15,-2 4 1 1,-2 2 1-16,-2-1-1 0,-5-1 0 16,-2-7 0-16,-2-5-2 15,0-8-1-15,-7-6-43 16,-2-6 26-16,-1-3 9 16,-3 1-24-16,-2-7 28 15,1-3-5-15,0-2 8 16,-2-1 2-16,2 0 3 0,0 1 6 15,4 2 5-15,3 1 3 16,4 4-8-16,3 0-5 16,3 2-9-16,11 1 2 0,6-1 3 15,7-1 4-15,3-1-5 16,2-3-7-16,1-2 19 16,-1-1-7-16,-3-3 13 15,-4 3-2-15,-3 0 1 16,-5 1 10-16,-5 2-7 15,-5 2-1-15,-3 3-10 0,-1 2-5 16,-3 0-3-16,0 0-2 16,0 2 3-16,2 3-1 15,1-2 1-15,5 1-1 16,4-3 0-16,5-1 0 16,0-2 2-16,5-6-2 15,0-1 1-15,-5 1 1 0,1 2 0 16,-6 2-1-16,-2 4 2 15,-2 0-3-15,-4 12 0 16,0 4-2-16,-1 4 2 16,-2 4 0-16,2 3-1 0,2 0 1 15,-1-1-1 1,2-1 1-16,-1-2 0 0,2-1-1 16,-4-3 1-16,1-3 0 15,-1-4-1-15,-3-3 1 16,0-3 0-16,0-4 2 15,-2-2 28-15,-5 0 28 0,-2-2-34 16,-1-5-6-16,0-2-5 16,0-1-3-16,4-1-8 15,6-1-3-15,0-1 0 16,13 0-6-16,10-1-71 0,6-5-65 16,4-1-219-16</inkml:trace>
  <inkml:trace contextRef="#ctx0" brushRef="#br0" timeOffset="290228.383">4547 12256 211 0,'0'0'4'16,"39"-9"-2"-16,-14 5 0 0,3-3 21 15,7 2 8-15,2-3 2 16,11 0-17-16,4-2-8 16,10-5-6-1,4 0 0-15,5-1-1 0,1-4 1 16,-3 3 0-16,-5-1-1 16,-7 3 0-16,-7 2-1 15,-13 1 2-15,-10 3-2 16,-9 4 0-16,-8 0 0 0,-9 5 1 15,-1 0 15-15,-9 0-1 0,-5 0-15 16,-5 7-30 0,-4 1-75-16</inkml:trace>
  <inkml:trace contextRef="#ctx0" brushRef="#br0" timeOffset="290553.7867">4547 12416 451 0,'0'0'-1'0,"37"-19"1"0,-2 6-1 15,11-3 1 1,11-4 2-16,8-1 4 0,7-2 3 15,7-1 2-15,1 0-1 0,-1 2 1 16,-3 1-2 0,-6 0-4-16,-8 1 4 15,-7 3 0-15,-11 1 1 16,-11 4-1-16,-9 2 3 0,-9 4-3 16,-10 6-3-16,-5 1-2 15,-17 8-8-15,-12 3-74 16</inkml:trace>
  <inkml:trace contextRef="#ctx0" brushRef="#br0" timeOffset="292288.6241">7020 8182 62 0,'0'0'15'0,"0"0"12"0,0 0 4 16,-34-5 5-1,28 3-12-15,0 2 2 0,2 0-7 16,2 0-4-16,2 0-1 15,0 0-19-15,12 0 1 16,5 0 5-16,9 0 2 16,10-2-3-16,9-4 4 15,8 2 1-15,9-5-4 0,7-1 2 16,5 0-3-16,1-3 1 16,4-1 0-16,-4-2 5 15,-3 1 11-15,-3 0-4 16,-8-1-1-16,-12 1 1 15,-9 5-2-15,-12 1-3 0,-13 3-4 0,-8 1 2 16,-7 2 68 0,-2 3-65-16,-11 0-10 15,-6 1 1-15,-4 10-2 16,-6 4-22-16,-5 0-92 16,-2 2-21-16</inkml:trace>
  <inkml:trace contextRef="#ctx0" brushRef="#br0" timeOffset="292530.2242">6968 8340 317 0,'0'0'30'15,"0"0"-7"1,0 0-27-16,38-13 5 0,4 6 2 15,14-6-3-15,11-1 3 0,13-3-3 16,9-2-4 0,5 0 2-16,4-1 6 15,0 2-1-15,-4 3-2 16,-8 2 2-16,-12 4-2 16,-16 3 2-16,-21 1-7 0,-20-3-248 15</inkml:trace>
  <inkml:trace contextRef="#ctx0" brushRef="#br0" timeOffset="359511.0791">22806 10191 305 0,'0'0'39'16,"-5"-45"26"-16,5 23-56 15,2 4-4-15,11 0-1 16,6 3-2-16,8 3 19 16,6 2-1-16,9 5-9 15,8 3-5-15,5 2 2 0,4 7-5 16,4 10 3-1,-2 10-1-15,-6 11-4 0,-7 12 3 16,-11 11-2-16,-12 14 4 16,-10 11-2-16,-11 8 6 15,-4 4-2-15,-4 3-2 16,-2-6-2-16,2-8-4 16,4-7 1-16,4-13-1 15,6-10 0-15,4-9-1 16,1-7 2-16,-1-8-1 0,-2-5 0 15,-3-5 0-15,-1-4 0 16,-5 0 0-16,-1-2 2 16,-2 2-2-16,0 4 1 15,-2 5 0-15,-7 4 1 0,1 7-2 16,2 8-2-16,2 6 2 16,4 6 2-16,7 9-2 15,12 9-3-15,7 5 6 16,8 8-3-16,4 4 0 0,1 3-3 15,1 1-17-15,-2-2 11 16,-6 2-16-16,-8-1 1 0,-6-1-7 16,-6-2 12-1,-8-5 15-15,-4-3 5 16,-2-8 1-16,-12-4 14 16,-8-8 13-16,-9-4 3 15,-9-4-9-15,-9-5 13 0,-7-5 7 16,-9-5 5-16,-1-4-10 15,-3-9-8-15,4-5-9 16,4-8-10-16,7-7-6 16,10-10-2-16,7-13-4 0,9-21-3 0,8-20-56 15,5-19-85 1,4-20-182-16</inkml:trace>
  <inkml:trace contextRef="#ctx0" brushRef="#br0" timeOffset="360273.4606">23835 10892 125 0,'0'0'33'0,"0"0"14"0,0 0 40 16,0-28 1 0,-2 23 4-16,1 1-34 0,0 3-2 15,0 0-8 1,0 1-10-16,-1 0-20 15,0 9-15-15,-4 10-3 16,-2 10 0-16,-5 10 3 0,-1 12-2 16,-4 6 1-16,-2 7-2 15,1-4 1-15,1-7-2 16,3-11 1-16,4-13-1 16,2-11 4-16,4-10-2 15,0-8 6-15,2-8 24 0,-1-10-21 16,2-9-9-16,2-7 0 15,0-10-1-15,6-11 0 0,4-5 1 16,6-3-4-16,-1-1 2 16,2 3-4-16,-1 9-3 15,-2 11 5-15,-3 13 4 16,-2 12-1-16,1 7 3 16,0 9-5-16,3 1 1 15,6 13 0-15,3 8 3 16,3 9 0-16,2 9 3 15,1 13-4-15,-4 6-1 0,-4 4-1 16,-3 0 4-16,-6-6-4 16,-6-8-31-16,-5-11-11 15,-2-8 13-15,-9-9-2 16,-7-8-17-16,-4-6-59 0,-2-6-104 16</inkml:trace>
  <inkml:trace contextRef="#ctx0" brushRef="#br0" timeOffset="360438.4375">23739 11126 507 0,'0'0'6'15,"0"0"6"-15,0 0-13 0,0 0 1 16,29-14 25 0,-1 10 5-16,6-3-11 0,7-1-11 15,3 0-6 1,-2 0-2-16,-5 2-10 0,-10 4-133 15</inkml:trace>
  <inkml:trace contextRef="#ctx0" brushRef="#br0" timeOffset="360875.8599">24043 11080 596 0,'0'0'5'0,"0"0"-5"0,0 0 1 16,0 0 21-16,0 0-4 0,36-3 0 15,-21 3-7 1,3 6-5-16,-2 0-5 16,-1 3-1-16,-3 4 0 15,-1 2 0-15,-3 0-2 16,-4 0 2-16,-1-2 1 16,0-3-2-16,-3-5 1 15,0-3 2-15,0-2 6 0,0 0-3 16,-4-7-1-16,1-2-3 15,0-1 6-15,2-5 6 16,-1 2-7-16,2-1-6 16,3-1 0-16,4-1 1 15,5 2-1-15,2 3-1 16,2 3-1-16,0 1 1 0,1 5-1 16,0 2 0-16,-1 4-1 15,2 7 1-15,-5 4 3 16,1 3-1-16,-1 0 1 15,-1 0-2-15,-2-2-16 0,-1-1-11 16,-2-4 3-16,0-1-20 16,-4-5-27-16,-2 0-39 15,0-4-89-15</inkml:trace>
  <inkml:trace contextRef="#ctx0" brushRef="#br0" timeOffset="361350.6508">24497 11075 293 0,'0'0'176'16,"0"0"-147"-16,0 0 11 0,0 0 18 16,0 0-8-16,0 0-33 0,0 0-20 15,0 0-4 1,0 0 7-16,22 0-1 16,-11 8 2-16,0 1 0 15,0-3-1-15,1 0 0 0,-3-2 0 16,-2-3 1-16,-1-1 0 15,0-1 3-15,-3-4 0 16,0-4-2-16,-3 0 1 16,0-1 10-16,0 4 18 15,0-1-11-15,0 5-5 16,1-1-12-16,5 3-4 0,7 3-5 16,2 7 1-1,4 7 0-15,4 8 3 0,5 12 11 16,-1 10-20-16,-3 7 10 15,-4 6 1-15,-3 0 0 16,-6-1 3-16,-6-7-2 16,-5-10 0-16,-14-12-11 0,-8-8 1 0,-7-10 11 15,-7-8 2 1,-5-4-1-16,1-5 0 16,4-8 4-16,3-4 23 15,9-3-6-15,9-3-8 0,15-3-11 16,10-1-6-16,21-4 0 15,13-2-3-15,12-3-22 16,2-1-48-16,-7 2-120 16</inkml:trace>
  <inkml:trace contextRef="#ctx0" brushRef="#br0" timeOffset="361771.0228">23917 11562 490 0,'0'0'42'0,"0"0"-2"16,0 0-24-16,0 0 25 0,0 0 7 15,0 0-14 1,8 43-16-16,-6-17-10 15,1 6-4-15,2 4-3 16,-2 4-1-16,1 0 0 0,-1 1 0 16,-3 0 0-16,0-3 1 15,0-8-9-15,-7-3-65 16,-1-9-19-16,-3-8-38 16,-1-7-107-16</inkml:trace>
  <inkml:trace contextRef="#ctx0" brushRef="#br0" timeOffset="361947.8986">23806 11825 578 0,'0'0'8'0,"0"0"-2"0,0 0-8 16,55-31 44 0,-18 20-10-16,8 0-22 0,2 0-10 15,2 3 0 1,-5 2 2-16,-4 2-24 0,-9 2-108 15,-11 2-149-15</inkml:trace>
  <inkml:trace contextRef="#ctx0" brushRef="#br0" timeOffset="362098.0214">24171 11799 589 0,'0'0'0'0,"0"0"3"15,0 0 2-15,-7 29 12 0,11-19-4 16,5 1-9-16,1 1-2 15,1-2-2-15,-3-1-1 16,-1-4-134-16,-4-4-141 16</inkml:trace>
  <inkml:trace contextRef="#ctx0" brushRef="#br0" timeOffset="362247.9553">24211 11698 625 0,'0'0'2'16,"0"0"-18"-16,30 3 3 0,-9 3-20 15,2 3-51-15,0 1-145 16</inkml:trace>
  <inkml:trace contextRef="#ctx0" brushRef="#br0" timeOffset="362483.6236">24402 11800 623 0,'0'0'4'16,"-29"7"17"-1,14 3-7-15,2 5 3 0,4 1-13 16,0 4-4 0,1 3 0-16,5-1-1 15,3-1 0-15,2-2-1 16,8-2-1-16,5-7 0 0,5-6-9 15,2-4-22-15,2 0-13 16,0-7-30-16,0-6-57 16,-3-4-61-16</inkml:trace>
  <inkml:trace contextRef="#ctx0" brushRef="#br0" timeOffset="363392.3038">24587 11718 157 0,'0'0'240'0,"1"-31"-139"16,-2 24-13-16,-2 3-21 15,2 4-19-15,1 0-26 0,0 8-25 16,3 6 3-16,3 6 0 0,3 3 3 16,-2 8-3-1,1 2 1-15,-1 2-2 0,-2 1 0 16,-1-3 2 0,-1-3-2-16,-3-7 5 15,2-6-4-15,-2-7 0 0,0-7 1 16,0-3 4-16,-1-1 6 15,-2-8-9-15,-1-3-3 16,1-2 1-16,0-3 0 16,3 1-2-16,1-1-3 15,6 3 5-15,2 4-2 0,-1 3-7 16,3 4-16-16,-3 3-6 16,-1 0-9-16,0 8 9 15,0 1-1-15,0 3 2 16,0-2 1-16,1 2-7 0,2-3-6 15,2-4 22-15,-1-1 18 16,3-4 3-16,1 0 1 16,-3 0 2-16,-3-5 8 15,0-2 17-15,-4 0 2 16,-2 0 0-16,-3 0-7 0,0 0-5 16,0 2-2-16,-1 2 2 15,-4 2-6-15,-2 1-5 16,-2 0-5-16,2 3-4 0,0 6 1 15,1 2 1-15,3 3-1 16,2-1 0-16,1 1-2 16,10-3-29-16,3-1-18 15,4-3 18-15,1-2 14 16,4-3 11-16,-2-2 3 16,-2 0 2-16,0-1-4 15,-1-4 1-15,-2-3 1 0,-3 1-41 16,0-2 17-1,-4 0 18-15,0-1 3 0,-2-1 1 16,0-1 2-16,-1-1 3 16,-1 1 1-16,1-1 2 15,-1 0 5-15,-1-2 3 16,1 2-6-16,0-3-1 0,2-2-3 16,1-2 1-16,1-4 0 15,1-2 5-15,0-4 19 16,-1 0-5-16,-1 1 2 15,-4 2 12-15,-3 6 10 0,0 3-3 16,0 6 7 0,-7 4 2-16,4 3-26 0,-3 5-11 15,2 0-8-15,-1 8-7 16,3 7 0-16,0 5 3 16,1 8-3-16,1 2 6 15,0 8-5-15,0 2 0 0,0-1 1 16,6-1-1-16,1-4 0 15,3-5 1-15,1-6-1 16,3-8 0-16,0-7 0 16,-1-5-2-16,0-3-15 15,-2-1-12-15,0-11-10 16,-4-3-38-16,-3-3-69 0,-5-1-259 16</inkml:trace>
  <inkml:trace contextRef="#ctx0" brushRef="#br0" timeOffset="363578.2304">24938 11711 602 0,'0'0'13'0,"0"0"-11"16,0 0 0-16,47 0 45 15,-9 5-8-15,11-2-26 16,8-1-4-16,5 0-4 0,-3-3-3 15,-14 1-18-15,-17-4-243 16</inkml:trace>
  <inkml:trace contextRef="#ctx0" brushRef="#br0" timeOffset="364292.972">23964 12268 559 0,'0'0'2'16,"0"0"-2"-16,0 0-7 0,0 0 5 15,55 3 4 1,-8-3 13-16,16 0 3 0,17-1-4 15,15-4-2-15,10-1 0 16,9 0-4-16,8 0-5 16,0 0-2-16,-7 3-1 15,-11-3 1-15,-15-1-2 16,-19 3 1-16,-23 1-1 0,-20-2 1 16,-17 0-1-16,-11 2 4 15,-22-2-22-15,-16-3-135 16</inkml:trace>
  <inkml:trace contextRef="#ctx0" brushRef="#br0" timeOffset="364779.8887">23719 11591 559 0,'0'0'3'0,"0"0"-6"16,49-20 3-1,-8 10 8-15,14-2 28 16,11 0-15-16,13 1-7 16,13 1-4-16,7 5-6 0,8 3 0 15,2 1 0-15,1 1-2 16,1 2-2-16,-8 1 0 15,-15 0 1-15,-15-1 0 16,-16-2-1-16,-17 0 1 16,-16 0 1-16,-13 0 0 15,-6 0 33-15,-5 0 10 0,0-2-35 16,-16 0-10-16,-14-1-57 16,-15 1-419-16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4T10:20:33.67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17748 6148 25 0,'0'0'9'0,"0"0"-10"16,0 0-32-16</inkml:trace>
  <inkml:trace contextRef="#ctx0" brushRef="#br0" timeOffset="490.218">17748 6148 51 0,'-30'-12'69'0,"30"12"-52"0,0 0-7 16,0 0-4-1,0 0-5-15,0 0-1 16,0 0-1-16,-7-4 0 0,7 3 0 16,0 0 13-16,0 1 20 15,0-1 2-15,0-1 2 16,-2 0 1-16,2-1 1 16,0 1 5-16,0-1-11 0,5 0-20 15,4-1-2-15,2 1 21 16,2-2-4-16,3 4-7 15,-2-1 1-15,2 2-8 0,-2 0-4 16,0 2-3-16,-1 6-3 16,-4 2-1-16,-2 3-2 15,-3 5 2-15,-1 2 3 16,-3 2-2-16,0-1-1 0,-6-3-1 16,-4-2 1-1,-2-4-2-15,-4-2 6 0,-1-3-5 16,-3-2 2-16,-2-1 0 0,1-4-5 15,2 0 9 1,0-3 3-16,3-4 1 16,3-5-1-16,5-2 0 15,3 1-9-15,4-3-2 16,1 2 0-16,5-1 1 0,9 1-2 16,7 1-3-16,4 3 9 15,4 1-6-15,1 4-45 16,0 1-51-16,-4 0-202 0</inkml:trace>
  <inkml:trace contextRef="#ctx0" brushRef="#br0" timeOffset="655.2014">18070 6193 609 0,'0'0'64'0,"0"0"-27"16,0 0-21-16,0 0 4 0,0 0-16 15,0 0-3 1,0 0-6-16,0 0-58 16,0 0-75-16,0 0 28 15,15 0-163-15</inkml:trace>
  <inkml:trace contextRef="#ctx0" brushRef="#br0" timeOffset="977.0002">18254 6106 503 0,'0'0'64'16,"0"0"-3"-16,0 0-16 0,0 0-4 15,0 0-23 1,0 0-20-16,0 0-6 16,-13 8 8-16,19 7-2 15,3 1 1-15,3 2 3 0,2 2-3 16,-1 2 1-16,2-1 0 15,-2 0 1-15,-5-2-2 16,-1-3 2-16,-2-3 0 16,-4-2-1-16,-1-3 1 15,-3-2 2-15,-5-3-1 0,-4-1-1 16,-3-2-2-16,2 0 3 16,1 0 0-16,-1-6-28 15,4-4-48-15,1-4-39 16,2-2-127-16</inkml:trace>
  <inkml:trace contextRef="#ctx0" brushRef="#br0" timeOffset="1129.0897">18243 6116 452 0,'0'0'71'0,"0"0"-47"16,0 0-10-1,38-27-14-15,-9 17 4 0,4 1 2 16,4-1-4-16,2 1-1 15,-1 2-2-15,-6 2-88 16,-4-1-268-16</inkml:trace>
  <inkml:trace contextRef="#ctx0" brushRef="#br0" timeOffset="1339.1243">18705 6049 529 0,'0'0'26'0,"0"0"-14"15,0 0-14 1,0 0 0-16,0 0 20 0,4 38 14 16,4-21-16-16,1 6-1 15,0 4-9-15,0 2-4 16,-2 3 0-16,-3-1 0 16,-3-2-2-16,-1-3-1 15,0-7-67-15,-8-7-59 0,-4-5-309 16</inkml:trace>
  <inkml:trace contextRef="#ctx0" brushRef="#br0" timeOffset="1526.3875">18582 6231 574 0,'0'0'26'0,"0"0"8"15,0 0-30-15,45-33 12 16,-14 21 16-16,7 1-5 15,2 1-21-15,1 0-4 16,0 4-1-16,-5 2-2 16,-5-1-85-16,-5 0-152 15</inkml:trace>
  <inkml:trace contextRef="#ctx0" brushRef="#br0" timeOffset="1815.8579">19055 6130 528 0,'0'0'51'0,"0"0"-31"0,0 0 18 16,0 0 19-1,39 2-33-15,-26 3-13 0,-1 1-8 16,0 4-3 0,-2 3 1-16,-4 2-1 0,-5 0 1 15,-1-1 0 1,-2 0-1-16,-8-5 2 0,-5-5 0 15,0-4 2-15,-2 0 1 16,2-7 1-16,0-2 21 16,3-2-16-16,5-1-13 15,4 0 5-15,3-4-7 0,8 1-4 16,8-2-69-16,4 1-110 16,5-1-278-1</inkml:trace>
  <inkml:trace contextRef="#ctx0" brushRef="#br0" timeOffset="1976.5709">19334 6127 403 0,'0'0'234'15,"0"0"-139"-15,0 0-35 16,0 0-19-16,0 0-20 16,0 0-16-16,0 0-6 0,0 0-3 15,0-17-48-15,2 14-90 16,1-2-182-16</inkml:trace>
  <inkml:trace contextRef="#ctx0" brushRef="#br0" timeOffset="2265.828">19558 6064 508 0,'0'0'47'0,"0"0"22"16,0 0-14-16,0 0-26 15,29 0-15-15,-28 2-10 16,-1 4-4-16,-4 1 0 16,-6 7 2-16,-2 0 1 15,0 1-1-15,0 2 0 16,2-4-1-16,5-1-1 16,4-3-1-16,1-2 0 0,1-4 1 15,9 1 0-15,7-2 0 0,3 0 2 16,5-2-2-1,6 0-2-15,3 0-44 16,2-5-71-16,2-2-57 16,-4-3-184-16</inkml:trace>
  <inkml:trace contextRef="#ctx0" brushRef="#br0" timeOffset="2489.8974">19914 6099 366 0,'0'0'116'15,"0"0"-44"-15,0 0-24 0,-36-13-25 16,22 13 3-16,4 0-9 15,4 6-4-15,6 4-14 16,0 3 3-16,9 3-4 16,5 3 4-16,2 3-2 15,2 1 2-15,-1 0-1 16,-2-2 0-16,0 1 1 16,-7-6-1-16,-3-3 0 0,-5-3 0 15,-3-4 1-15,-8-4 1 16,-7-2-4-16,1 0-94 15,-2-7-31-15,3-4-111 0</inkml:trace>
  <inkml:trace contextRef="#ctx0" brushRef="#br0" timeOffset="2659.2133">19868 6107 430 0,'0'0'34'0,"29"-18"12"16,-6 10-8-1,4-1 14-15,10 1-14 0,1 0-23 16,6 1-11-16,-1 1-4 16,0-1-1-16,-3 0-23 15,-5-2-131-15</inkml:trace>
  <inkml:trace contextRef="#ctx0" brushRef="#br0" timeOffset="2848.2084">20304 6046 477 0,'0'0'4'16,"0"0"10"-16,-9 36 5 16,11-21 15-16,9 5 17 0,4 2-16 15,2 4-14 1,1 4-2-16,0 3-13 16,-4 0-4-16,-2 1-1 15,-3-7-1-15,-7-4-56 16,-2-8-60-16,-6-7-117 15</inkml:trace>
  <inkml:trace contextRef="#ctx0" brushRef="#br0" timeOffset="3036.0494">20205 6225 506 0,'0'0'16'0,"51"-22"19"0,-14 12 14 16,7 0-4-16,5 3-13 15,-2-1-14-15,1 2-13 16,-3-2-4 0,-6-4-3-16,-5-1-125 0,-8-4-402 15</inkml:trace>
  <inkml:trace contextRef="#ctx0" brushRef="#br0" timeOffset="3529.9538">20833 6207 536 0,'0'0'27'0,"0"0"14"0,40-29-11 15,-24 25 13-15,1 3-10 16,-2 1-14-16,-3-1-12 16,-5 10-4-1,-4 3-5-15,-3 5 1 0,-6 3 2 16,-8 1 1-16,-7-1-2 16,-3-4 1-16,0-4-1 15,-1-5 3-15,2-7-1 16,6 0 0-16,3-5 1 15,6-7-1-15,5-2-2 0,4-2-2 16,16 0-3-16,8-2-21 16,7-1-81-16,1 5-146 15</inkml:trace>
  <inkml:trace contextRef="#ctx0" brushRef="#br0" timeOffset="3668.574">21087 6220 629 0,'0'0'40'0,"0"0"20"16,0 0-22-16,0 0-7 16,0 0-18-16,30 0-14 0,-13 0-2 15,2 0-102-15,0 0-254 16</inkml:trace>
  <inkml:trace contextRef="#ctx0" brushRef="#br0" timeOffset="3877.5206">21261 6158 708 0,'0'0'53'0,"0"0"-24"0,0 0-31 16,0 0 4-16,0 0 0 15,25 28-4-15,-14-8 2 16,-2 5-2-16,-5 3-1 15,-4 0-70-15,0-1-71 16,-1-6-125-16</inkml:trace>
  <inkml:trace contextRef="#ctx0" brushRef="#br0" timeOffset="4180.4396">21501 6183 632 0,'0'0'17'16,"0"0"-10"-16,36-7 7 0,-22 7 21 15,-1 7-16 1,-4 3-12-16,-6 3-8 0,-3 5 1 16,-2 2 0-16,-8 3 1 15,-3-1-1-15,-1-1 0 16,3-4 1-16,5-4-1 15,2-3 0-15,4-5 0 16,4-3 0-16,7-2-1 0,5 0 2 16,5 0 0-16,5-5-4 15,4-4-22-15,2-3-123 16,0-4-158-16</inkml:trace>
  <inkml:trace contextRef="#ctx0" brushRef="#br0" timeOffset="4407.9374">21844 6204 518 0,'0'0'14'0,"0"0"15"16,0 0-4-16,0 0 2 15,0 0-16-15,0 0-8 16,-14 42-2-16,25-24 1 16,-1 2 2-16,0 0-3 15,-3-1 1-15,-1 0 1 16,-3-3-1-16,-3-1 2 15,0-4-2-15,-4-2 1 16,-5-6 0-16,-3-3 0 0,0 0-4 16,-5 0-58-16,5-9-47 15,1-3-147-15</inkml:trace>
  <inkml:trace contextRef="#ctx0" brushRef="#br0" timeOffset="4564.5436">21838 6193 475 0,'0'0'36'0,"31"-23"-1"16,-6 13-4-16,6 0 6 16,5 0-21-16,0 0-13 15,0-1-3-15,-5-4-12 16,-7-3-366-16</inkml:trace>
  <inkml:trace contextRef="#ctx0" brushRef="#br0" timeOffset="4985.1534">22235 6193 574 0,'0'0'28'16,"0"0"0"-1,0 0-4-15,0 0-5 0,0 0-5 16,0 0-2-16,1 37-8 16,1-13-3-16,0 3-1 15,-2 4 0-15,0 2 1 16,-6-4-2-16,-4-5-140 15,-4-3-102-15</inkml:trace>
  <inkml:trace contextRef="#ctx0" brushRef="#br0" timeOffset="5163.0367">22106 6333 449 0,'0'0'100'16,"0"0"-98"-16,44-35-2 0,-12 22 4 15,8 2 6 1,4-2-2-16,2 3-6 16,0 0-1-16,-1 2-1 15,-5-1-64-15,-6-1-183 0</inkml:trace>
  <inkml:trace contextRef="#ctx0" brushRef="#br0" timeOffset="5397.336">22614 6089 363 0,'0'0'165'16,"-30"-5"-157"-16,16 5 21 16,2 0 11-16,3 5-16 0,4 8-18 15,5 5-5 1,1 7-1-16,8 6 0 16,1 4 3-16,2 5 1 15,-1 4 1-15,-3-2 0 16,-4 1-1-16,-4-4-1 0,0-6-1 15,-3-3 0-15,-7-7 0 16,-4-3-2-16,-5-9-48 16,-2-5-90-16,-1-5-163 15</inkml:trace>
  <inkml:trace contextRef="#ctx0" brushRef="#br0" timeOffset="5580.2426">22425 6345 302 0,'0'0'184'0,"39"-19"-182"0,-10 11 2 16,11-2 26 0,8 2-1-16,5 0-10 0,1 5-13 15,-1 0-5 1,-6 2-1-16,-9 1-1 16,-11 0-132-16</inkml:trace>
  <inkml:trace contextRef="#ctx0" brushRef="#br0" timeOffset="5754.4326">22853 6438 325 0,'0'0'73'16,"29"16"-62"-16,-13-4 56 0,0 0-21 15,0 2-29-15,-5-1-14 16,0 2 0-16,-2 0-1 15,-2-4-5-15,-4-4-93 16,-2-4-160-16</inkml:trace>
  <inkml:trace contextRef="#ctx0" brushRef="#br0" timeOffset="5976.0329">22981 6376 561 0,'0'0'22'16,"0"0"8"-16,0 0-23 16,0 0 0-16,-31 12-3 0,19 9 3 15,-2 6-3-15,-6 7 1 16,-2 3-3-16,-1-1 1 16,1-1-2-16,1-4 0 15,5-6-4-15,1-7-79 16,6-8-36-16,4-5-156 0</inkml:trace>
  <inkml:trace contextRef="#ctx0" brushRef="#br0" timeOffset="6262.0556">23101 6019 457 0,'0'0'171'0,"0"0"-168"0,0 0-10 16,0 0 10-1,0 0-2-15,4 52-1 0,-4-19 2 16,0 6 0 0,0 5-2-16,-4 4 0 15,-2-1 3-15,3-2 0 0,3-7 0 16,0-7 0-16,3-6-3 15,7-9 2-15,3-6-11 16,0-8-79-16,0-2-65 16</inkml:trace>
  <inkml:trace contextRef="#ctx0" brushRef="#br0" timeOffset="6530.1414">23274 6188 408 0,'0'0'100'0,"0"0"-100"0,0 0 2 16,0 0 0-16,-35 13 2 15,24 2 1-15,-1 3-4 16,-2 2-1-16,5 0 0 16,2-3 2-16,4 0 0 15,3-6-2-15,0-2-1 0,12-4 1 16,4-1 1-16,6-2 2 15,3-1-2 1,2-1-1-16,0 0 0 0,-3-3-63 16,-6-6-131-16</inkml:trace>
  <inkml:trace contextRef="#ctx0" brushRef="#br0" timeOffset="6760.1536">23310 6165 523 0,'0'0'7'0,"0"0"22"0,0 0 0 16,0 0-2-1,0 0-20-15,0 0-4 0,-11 45-1 16,11-19 1 0,0 5-2-16,-2 3 2 0,0 0 1 15,2-1-2-15,-3-1 1 16,0-6-2-1,0-3 1-15,-1-8-5 0,-2-8-127 16,-2-7-127-16</inkml:trace>
  <inkml:trace contextRef="#ctx0" brushRef="#br0" timeOffset="7035.3252">23388 6039 597 0,'0'0'-7'15,"28"0"5"-15,-9 7 6 0,3 7 13 16,2 2 15 0,-4 7-16-16,-6 7-9 0,-6 7-4 15,-6 5-1-15,-2 6 0 16,-16 3 0-16,-2-1 1 15,-5-3 0-15,-1-6-2 16,3-6-2-16,0-8-44 16,3-7-1-16,3-10-23 15,3-7-80-15</inkml:trace>
  <inkml:trace contextRef="#ctx0" brushRef="#br0" timeOffset="7254.8266">23714 6279 574 0,'0'0'2'0,"0"0"19"15,35-18-1-15,-16 11 3 0,7 4-11 16,2 1-11-16,-2 2-1 15,0 0 0 1,-6 0-46-16,-12 0-155 0</inkml:trace>
  <inkml:trace contextRef="#ctx0" brushRef="#br0" timeOffset="7434.6766">23716 6352 370 0,'0'0'152'16,"0"0"-148"-16,40-1 8 16,-13-3 24-16,6 0-6 15,6 1-21-15,1-1-7 16,1-2-2-16,-3-2-2 0,-5-5-141 16</inkml:trace>
  <inkml:trace contextRef="#ctx0" brushRef="#br0" timeOffset="7666.7321">24175 6120 305 0,'0'0'218'0,"0"0"-177"16,0 0 8-1,0 0-32-15,0 0 9 0,0 0-6 16,22 34-8-16,-11-5 0 0,0 7-6 15,-1 6-4 1,-4 5 0-16,-3 2 0 16,-3 2 0-16,0-5-1 15,-1-7-73-15,-7-9-133 0</inkml:trace>
  <inkml:trace contextRef="#ctx0" brushRef="#br0" timeOffset="8929.3418">21910 6998 165 0,'-7'-18'147'0,"-4"2"-85"15,1-2 11-15,-4 1-20 16,0 3-17 0,0 4-1-16,-1 2-1 0,3 4-7 15,-1 4-16-15,2 2-6 16,4 10-6-16,3 9 2 16,1 7-6-16,3 10 5 15,0 6-1-15,4 6 5 16,1 3-4-16,0 1 4 15,-4-3-4-15,-1-7 5 0,0-5-4 16,-8-7 1-16,-5-6-2 16,-5-8 4-16,-3-3-3 15,-2-5-9-15,-3-5-70 16,0-3-30-16,3-2-109 16</inkml:trace>
  <inkml:trace contextRef="#ctx0" brushRef="#br0" timeOffset="9098.7359">21540 7199 547 0,'0'0'10'0,"27"-21"-1"0,-1 10-6 15,13 0 7 1,9-2 34-16,7 0-15 16,5 3-17-16,0 4-7 15,-2 5-4-15,-7 1-1 0,-12 0-82 16,-9 2-240-1</inkml:trace>
  <inkml:trace contextRef="#ctx0" brushRef="#br0" timeOffset="9294.3498">22118 7273 548 0,'0'0'-4'0,"0"0"1"16,34 13 9-16,-16-9 37 15,0 4-14-15,3 0-25 16,-4 2-2-16,-1 0 0 16,-4-1-5-16,-6-3-112 15,-2-2-120-15</inkml:trace>
  <inkml:trace contextRef="#ctx0" brushRef="#br0" timeOffset="9510.0833">22232 7234 488 0,'0'0'56'16,"0"0"-39"-1,0 0 1-15,0 0-18 16,0 0 0-16,0 0-2 0,0 0 6 16,-28 46 0-16,21-21-1 15,-2 1 0-15,1 4 0 16,-2-2 0-16,0-2-1 15,0-2-1-15,0-5 1 16,2-2-4-16,2-7-90 0,2-7-91 16</inkml:trace>
  <inkml:trace contextRef="#ctx0" brushRef="#br0" timeOffset="9812.7239">22595 6915 600 0,'0'0'10'0,"0"0"-1"16,0 0-6 0,0 0 11-16,0 0-2 0,0 0-12 15,0 0 1 1,-19 59 2-16,9-19 0 0,-1 6-3 15,0 3 1-15,0 1 0 16,4-2 2-16,4-5-1 16,3-6 0-16,0-5-1 15,11-6 0-15,4-7-2 16,2-7-69-16,3-9-52 16,1-3-215-16</inkml:trace>
  <inkml:trace contextRef="#ctx0" brushRef="#br0" timeOffset="10081.6028">22828 7115 206 0,'0'0'304'0,"0"0"-298"0,0 0 19 16,0 0 10 0,0 0-1-16,0 0-21 0,0 0-15 15,-31 14 2-15,19 3 0 16,1 3 2-16,-1-1-2 15,4-2 2-15,2-1 0 16,5-4-2-16,1-2 0 16,3-3 0-16,9-3 1 15,6-2-1-15,2-2 0 16,3 0 0-16,1 0 0 16,-2-2-1-16,-2-6-49 0,-7-3-68 15,-6 1-196-15</inkml:trace>
  <inkml:trace contextRef="#ctx0" brushRef="#br0" timeOffset="10329.8979">22870 7103 507 0,'0'0'14'0,"0"0"34"16,0 0 1-16,0 0 4 15,0 0-26-15,0 0-23 0,0 0-8 16,0 0 3-16,-13 46 3 15,18-21-1-15,-4 5 0 16,-1 1 0-16,0 4 1 16,0 1-1-16,0-3 1 15,0-3-1-15,0-3-1 16,-1-7 1-16,-1-6-1 16,0-5-32-16,0-5-50 0,1-4-51 15,1-7-230-15</inkml:trace>
  <inkml:trace contextRef="#ctx0" brushRef="#br0" timeOffset="10645.1348">22919 6971 522 0,'0'0'18'0,"0"0"-21"0,39 1 6 16,-11 11 14 0,2 1 17-16,2 7-18 15,-4 7-3-15,-3 2-5 0,-7 5-5 16,-8 3 1-16,-9 4-1 16,-1 2-1-16,-12-1 1 15,-2-1 3-15,-2-5-2 16,1-6-2-16,1-7-1 0,2-7-1 15,3-7-33-15,1-8-37 16,1-1-42-16,5-6-300 16</inkml:trace>
  <inkml:trace contextRef="#ctx0" brushRef="#br0" timeOffset="10844.4667">23274 7211 524 0,'0'0'31'0,"0"0"-25"15,32-16 4-15,-15 13 17 16,5 0-9-16,2 3-15 16,-3 0-2-16,-4 0-2 15,-8 0-54-15,-9 3-193 16</inkml:trace>
  <inkml:trace contextRef="#ctx0" brushRef="#br0" timeOffset="10990.209">23297 7306 347 0,'0'0'5'15,"46"-10"-3"-15,-15 3 4 0,2-2-3 16,-1 1-2-1,-5-2-253-15</inkml:trace>
  <inkml:trace contextRef="#ctx0" brushRef="#br0" timeOffset="11284.0841">23609 7181 531 0,'0'0'23'0,"0"0"25"15,0 0-29 1,0 0 20-16,38-7-18 0,-21 7-16 16,1 4-4-1,-2 4 1-15,-3 1-2 16,-5 1-1-16,-4 4 2 0,-4-3-1 16,0 1 0-1,-4-3 1-15,-8-3-1 0,-1-1-1 16,-2-4 5-16,1-1-3 15,-1-1 2-15,3-5-1 16,3-1-1-16,2 0 0 16,4-3-1-16,3 0-2 0,6-1-37 0,5-1-157 15</inkml:trace>
  <inkml:trace contextRef="#ctx0" brushRef="#br0" timeOffset="11464.4455">23911 7212 539 0,'0'0'97'15,"0"0"-40"-15,0 0-7 0,0 0-19 16,0 0-19-16,0 0-11 16,0 0-4-16,0 0-3 0,15-13-107 15,-14 11-100-15</inkml:trace>
  <inkml:trace contextRef="#ctx0" brushRef="#br0" timeOffset="11717.5244">24050 7120 551 0,'0'0'20'0,"0"0"40"0,0 0-44 15,0 0 4 1,0 0 15-16,31 14-18 16,-20 0-14-16,2 5-2 15,-4 1-1-15,-1 4 0 0,-4 2 0 16,-3 0 0-16,-1-1-2 16,0-2-59-16,-1-4-48 15,-2-8-31-15,2-6-207 16</inkml:trace>
  <inkml:trace contextRef="#ctx0" brushRef="#br0" timeOffset="12020.1955">24293 7146 74 0,'0'0'528'0,"0"0"-524"16,0 0 7-16,0 0 22 0,31-11 8 15,-18 17-19-15,-2 4-16 16,-1 1-6-16,-2 3 1 16,-4-1-2-16,-4 3 2 15,-1 0 0-15,-12-1-1 16,0 1 0-16,1-3 0 16,0-3 2-16,3-2-2 15,3-3 1-15,4-3 1 16,2 1-2-16,0-3 0 0,6 2 1 15,5-2-1 1,6 0 0-16,3 0-1 0,3 0-29 16,-2-8-147-16,1-2-289 0</inkml:trace>
  <inkml:trace contextRef="#ctx0" brushRef="#br0" timeOffset="12297.6119">24622 7199 495 0,'0'0'2'0,"0"0"17"16,0 0 5-16,0 0 3 15,0 0-18-15,0 0-10 0,0 0-1 16,0 0 1 0,-26 37-1-16,35-13-1 15,2 1 4-15,-1 1-2 16,2 2 3-16,-2-3-1 0,-4 0 1 15,-3-2 1-15,-3-5 1 16,0-4-1-16,-7-5 1 16,-8-4 1-16,0-2 0 15,-3-3-28-15,1-1-55 16,0-7-76-16</inkml:trace>
  <inkml:trace contextRef="#ctx0" brushRef="#br0" timeOffset="12476.9047">24686 7181 467 0,'37'0'-1'0,"11"0"9"0,6 4 7 15,9 0 0-15,0-2-12 0,-6-2-22 16</inkml:trace>
  <inkml:trace contextRef="#ctx0" brushRef="#br0" timeOffset="13412.6154">13939 6993 311 0,'0'0'184'0,"0"0"-166"0,-21-30 20 16,19 20-4 0,2 0-2-16,0 1 3 0,1 1-16 15,8 0-13-15,3 2-3 0,5 2 0 16,0 1 2-16,2 3 1 15,0 0-3 1,-5 13-1-16,-3 5 0 0,-6 7-2 16,-5 3 3-1,-3 5-2-15,-10-3 0 0,-4-2-1 16,-4-5 3-16,1-10 3 16,0-4-2-16,1-8 0 15,2-1 1-15,3-6-1 16,2-7 3-16,6-3-3 0,5-6-4 0,1-1-1 15,12-1-1 1,7-1-2-16,6 3-24 16,0 3-89-16,-3 3-162 15</inkml:trace>
  <inkml:trace contextRef="#ctx0" brushRef="#br0" timeOffset="13663.1592">14216 7009 561 0,'0'0'64'0,"0"0"-55"0,0 0-9 15,0 0 2 1,0 0 2-16,0 0-4 0,0 0-4 16,0 0 5-16,0 0-1 15,-3 12 4-15,-2-11-2 16,3-1 2-16,0 0-1 15,-2 0-1-15,4-2 1 16,-2-1 4-16,2 0-2 16,0 0-6-16,0-1-1 15,2 1-9-15,1-2-174 0</inkml:trace>
  <inkml:trace contextRef="#ctx0" brushRef="#br0" timeOffset="13919.0299">14396 6888 581 0,'0'0'60'16,"0"0"-47"-1,0 0-17-15,0 0 0 0,0 0 4 16,-3 43 2-16,9-21-1 15,-1 3 0-15,1 4-1 16,-1 0 0-16,0 0 0 16,-1-1 2-16,1-5-4 15,-2-5-76-15,1-6 18 0,2-7-86 16</inkml:trace>
  <inkml:trace contextRef="#ctx0" brushRef="#br0" timeOffset="14201.069">14569 6935 508 0,'0'0'43'15,"0"0"-5"1,0 0-33-16,0 0 4 0,0 0 6 16,0 0-10-16,0 0-3 15,0 0 0-15,27 43 0 16,-27-22-1-16,-3 4 0 15,-5-1 1-15,-1-2-2 16,1-4 5-16,2-3-2 0,1-5-1 16,5-5 1-16,0-3-3 15,4-2 0-15,10 0 0 16,6-5 1-16,5-4-1 16,6-2-4-16,1-4-52 15,2-1-101-15</inkml:trace>
  <inkml:trace contextRef="#ctx0" brushRef="#br0" timeOffset="14510.1867">14953 6913 453 0,'0'0'47'0,"-33"-8"-24"16,13 6 8-16,0 2-15 0,3 0 11 16,2 0-12-1,5 6-12-15,6 3-4 16,4 1-2-16,3 3 3 15,10 2-1-15,3 0-1 16,3 3 2-16,1 1 1 16,-2 2 1-16,0 0-2 0,-2 2 2 15,-6 0 0-15,-3-2 1 16,-4-2 1-16,-3-1-1 16,-4-5 1-16,-10-1 2 15,-3-4-2-15,-2-3-1 0,-1-2-2 16,0-3 2-16,3 0-5 15,4-3-2-15,1-8-69 0,4-3-17 16,0-4-150 0</inkml:trace>
  <inkml:trace contextRef="#ctx0" brushRef="#br0" timeOffset="14661.2579">14855 6901 486 0,'0'0'21'0,"58"-29"-15"15,-13 12 7 1,16-1 29-16,9-1-28 0,4 0-12 16,-2-1-1-1,-8 0-129-15</inkml:trace>
  <inkml:trace contextRef="#ctx0" brushRef="#br0" timeOffset="28205.1975">5307 9356 182 0,'0'0'23'15,"0"0"-1"-15,0 0-8 16,0 0-3-16,0 0 4 15,0 0 3-15,0 0 6 16,0 0 8-16,0 0 9 0,0-30 4 16,0 22-5-16,-3-2-12 15,-3 0-12-15,-2 2-5 16,-4 0-1-16,-1 1-6 16,-3 3-1-16,0 0 0 15,1 4 2-15,-3 0 7 16,2 0-7-16,1 9-4 0,0 7-2 15,2 7-1-15,3 8 1 16,1 7-5-16,6 9 4 16,1 5 2-16,2 9 0 15,0 3-2-15,0 1 2 0,0-1 1 16,0-5-2-16,0-9 1 16,-2-11-1-16,-8-9 1 0,-1-12 1 15,-4-7 0-15,-1-5 1 16,0-6 1-16,4 0 1 15,0-5 2 1,2-4 15-16,5-2-17 0,4-3-4 16,1 2-1-16,3 0-4 15,7 5 3-15,3 4 1 16,1 3-2-16,1 11 1 16,-2 12 1-16,-2 14 0 15,-3 8-1-15,-4 10 3 0,-1 9-1 16,-2 1 0-16,1-4 0 15,-2-9 0-15,1-12 0 16,2-10 0-16,0-12 1 16,0-8-1-16,2-5 1 15,0-4-2-15,3-1 1 0,4-1 1 16,1-10 1-16,4-3-1 16,0-7-3-16,1-4-60 0,-2-4-141 15</inkml:trace>
  <inkml:trace contextRef="#ctx0" brushRef="#br0" timeOffset="28475.1856">5344 9865 547 0,'0'0'71'0,"0"0"-58"16,0 0-38-16,0 0 15 15,0 0 6-15,29 1 6 0,-5-4-4 16,5-5 12 0,3-1-5-16,1-1 6 0,-1 1-11 15,-4-1-1-15,-4 2-71 16,-4 1-98-16</inkml:trace>
  <inkml:trace contextRef="#ctx0" brushRef="#br0" timeOffset="28711.6908">5715 9605 446 0,'0'0'98'0,"0"0"-43"16,0 0-27-16,0 0-16 0,0 0 9 15,0 0-9-15,0 0-14 16,0 0 2 0,0 46-1-16,4-14 1 0,-2 9 2 15,-2 5 0-15,0 1-2 16,0 2 0-16,0-6-2 16,0-7-50-16,1-7-20 15,3-11-38-15,4-10-114 16</inkml:trace>
  <inkml:trace contextRef="#ctx0" brushRef="#br0" timeOffset="28892.2669">5937 9867 528 0,'0'0'26'16,"0"0"-11"-16,0 0-22 15,0 0 8-15,-5 37 7 0,-7-6 8 16,-7 9-7-1,-2 8-8-15,-4 3 1 16,-1-6-2-16,5-8-96 0,6-13-256 16</inkml:trace>
  <inkml:trace contextRef="#ctx0" brushRef="#br0" timeOffset="29773.5716">6173 9610 453 0,'0'0'39'0,"0"0"-19"16,0 0-21-1,0 0 6-15,0 0 10 16,0 0-11-16,0 0-5 16,22 51 7-16,-12-21-7 0,-1 7 7 15,-2 5-11-15,0 0 10 16,0 0-3-16,-2-3 0 15,-3-3 0-15,0-5 0 16,-2-7-1-16,0-8-40 16,-4-3-194-16</inkml:trace>
  <inkml:trace contextRef="#ctx0" brushRef="#br0" timeOffset="30056.9658">6489 9903 538 0,'0'0'44'0,"0"0"-48"16,0 0-6-16,0 0 12 15,0 0 2-15,19 32 0 0,-19-13 1 16,0 10-2-16,-3 5-1 15,-7 5 2-15,-5 3-1 16,1-3-2-16,-3-3 0 16,1-8-1-16,3-7-5 15,0-4-3-15,3-7-41 16,1-8-56-16,2-2-115 16</inkml:trace>
  <inkml:trace contextRef="#ctx0" brushRef="#br0" timeOffset="30404.0733">6631 9785 33 0,'0'0'530'0,"0"0"-535"16,0 0 4-16,0 0-1 15,34-16 9-15,-25 16-8 16,-3 0 2-16,-2 10-2 16,-3 9 1-16,-1 6 2 15,0 7 1-15,-5 4-1 16,-2-1-3-16,2-3 3 16,2-7-1-16,3-8 0 15,0-5 0-15,3-8-3 0,7-3 3 16,5-1 6-16,2-1 12 15,8-9 1-15,3-1-13 16,4-3-4-16,0-1-3 16,1 0 1-16,-3-1-46 15,-4 2-140-15</inkml:trace>
  <inkml:trace contextRef="#ctx0" brushRef="#br0" timeOffset="30646.4742">7107 9876 449 0,'0'0'79'16,"0"0"-74"-16,0 0-13 0,0 0 12 15,0 0 20 1,0 0 0-16,10 38-13 0,-10-20 1 16,0 6-5-1,-3 5-3-15,-10 1-1 0,-1 0 0 16,0-5-1-16,-1-5-2 15,3-6-1-15,5-6-1 16,3-8-44-16,2-1-39 16,2-13-109-16</inkml:trace>
  <inkml:trace contextRef="#ctx0" brushRef="#br0" timeOffset="30950.15">7383 9691 617 0,'0'0'19'16,"0"0"-19"-16,0 0 2 0,0 0 26 15,0 0-19 1,-31 38-9-16,15-15 2 0,1 4-2 16,-1 2 0-16,5-2 0 15,7-4 0-15,-1-4 0 16,5-4-1-16,0-5-5 15,9-5 1-15,3-3 4 16,5-2 1-16,5 0 1 0,3-5-1 16,2-5-1-16,4-1 0 15,-2-2-1-15,0 3-1 16,-6-3-64-16,-4 1-1 16,-8 0-25-16,-5-1-69 15,-6 1-106-15</inkml:trace>
  <inkml:trace contextRef="#ctx0" brushRef="#br0" timeOffset="31187.1845">7415 9696 412 0,'0'0'62'0,"0"0"-27"16,0 0-22-16,0 0-3 15,-20 33-2-15,20-13-1 16,0 6-1-16,0 3 2 15,2 8-5-15,3 3-2 16,1 5 6-16,-2 1 6 16,-1-1-8-16,-1-4-1 0,0-4-3 15,-2-8 0-15,0-8-10 16,0-10-68-16,0-8-70 16,0-5-169-16</inkml:trace>
  <inkml:trace contextRef="#ctx0" brushRef="#br0" timeOffset="31628.3981">7474 9546 529 0,'0'0'19'0,"0"0"-21"16,0 0 3-16,37-20 9 15,-20 19 8-15,1 1-3 0,-2 0-10 16,0 6-3-16,-1 7 0 0,-4 3-2 16,-4 5 3-1,-2 4 0-15,-1 4-2 16,-3-1 0-16,1 0 1 16,0-3-2-16,3-5 2 0,-2-4-2 15,3-6-1-15,-3-2 1 0,1-1-1 16,0-2 1-1,2 3 1-15,1 2-1 0,2 2 0 16,2 3 0 0,2 6 0-16,3 4 0 15,-1 5 0-15,2 4 0 16,-1 1 1-16,1 1-2 0,-3-1 1 16,-1-2 0-16,-3-2 1 15,-6-2 0-15,-4-1-2 16,0-2 1-16,-9-3 0 15,-6-1-3-15,-3-2-37 0,-9-4-25 16,-5-3-102 0</inkml:trace>
  <inkml:trace contextRef="#ctx0" brushRef="#br0" timeOffset="34792.5686">12031 9169 343 0,'-3'-4'43'16,"-2"-1"5"-16,3 1-23 15,-1 3 22 1,3-1-15-16,-1 0-4 0,-1 2-12 16,2 0-9-16,0 0-7 15,0 0 0-15,0 0-1 16,0 5-3-16,0 8-3 15,0 9 8-15,0 7 0 0,2 11-2 16,-1 8 3-16,0 1-1 16,1 0 0-16,-2-5-1 15,1-6 1-15,-1-9-1 16,2-7 2-16,-1-8-2 16,-1-3 1-16,0-6 0 15,0-2 1-15,0-1 1 0,0-2 4 16,0 0 3-16,-4 0 13 15,1-2-18-15,-5-3-2 16,2 0-2-16,-5-3-1 16,1 0 1-16,-4-2-2 15,0 0 2-15,-3 0-1 16,0 0 0-16,-1-1-1 0,-1 1 1 16,1 2 0-16,3 1-1 15,0 2 2-15,5 0-1 16,3 2 0-16,2 1 1 15,4-1 3-15,1 3-8 16,8 0-3-16,7-2 0 0,10 0 8 16,5-1-1-16,8-2 1 15,3 0-2-15,1 0 2 16,-2 1-1-16,-3 1 1 16,-4 0 0-16,-4 3-1 15,-5 0 1-15,-3 0-1 0,-3 0 0 16,-4-1 1-16,-3 1-2 15,-2 1 1-15,-1 0 1 16,-2 0-1-16,-3 0 0 16,0-1 1-16,-2 1 0 15,0-1 1-15,1 1 4 16,-2-1 24-16,0 0-1 0,0 0-14 16,-2 0-6-16,-2 0-5 15,-2 0-2-15,-1 2-2 16,-1 2-1-16,-6 2 0 15,0 3 1-15,-2 1-1 0,-4 2 1 16,-2 3 0-16,-1 0 0 16,-1 3-1-16,-1-2-2 15,2-2-117-15,2-6-177 16</inkml:trace>
  <inkml:trace contextRef="#ctx0" brushRef="#br0" timeOffset="39608.3206">11462 9741 407 0,'-7'-5'35'0,"-3"0"-2"15,0 1-10-15,-1 2 3 16,-2 2-9-16,0 0-1 16,0 3-10-16,0 10-5 15,1 5-1-15,2 9-3 0,3 9 5 16,-1 8-4-16,3 7 2 15,1 6 0-15,4 4 0 16,0 2 3-16,0-1 0 16,0-5 0-16,0-6-1 15,0-8 2-15,0-10-2 0,0-8-1 16,0-6 0-16,-10-4 3 16,-3-3-2-16,-4-4 1 15,0 0-7-15,-1-5-46 16,-1-3-23-16,1 0-77 0,4-13-128 15</inkml:trace>
  <inkml:trace contextRef="#ctx0" brushRef="#br0" timeOffset="39823.5189">11147 10085 563 0,'0'0'7'16,"0"0"-15"-16,43-14 8 15,-14 7 11-15,6-2 20 16,5 0-8-16,4-1-4 16,1 2-10-16,-1 3-7 15,-4 2-1-15,-5 3 1 16,-8 3-14-16,-8 5-144 16,-6-1-262-16</inkml:trace>
  <inkml:trace contextRef="#ctx0" brushRef="#br0" timeOffset="40056.9785">11659 10136 600 0,'0'0'27'0,"0"0"-35"15,0 0 5-15,31 21 4 16,-14-9 0-16,1 3 1 15,-1 3 0-15,1 1 0 16,-1 3 1-16,-4-2 0 16,-3 0-2-16,-3-3 1 15,-1-5-37-15,-3-4-49 16,0-4-72-16,-3-4-136 16</inkml:trace>
  <inkml:trace contextRef="#ctx0" brushRef="#br0" timeOffset="40280.208">11786 10104 541 0,'0'0'13'16,"0"0"-16"-16,0 0-1 16,-34 35 8-16,20-9-1 0,-2 7-3 15,-1 4-3 1,-2 5 6-16,1 0 0 15,0 1-2-15,4-4-1 16,-1-4-1-16,4-7 3 0,2-4-2 16,4-8-44-16,2-9-34 0,1-7-117 15</inkml:trace>
  <inkml:trace contextRef="#ctx0" brushRef="#br0" timeOffset="40590.0749">11951 9795 600 0,'0'0'17'0,"0"0"-20"15,0 0-1-15,0 0 3 0,0 33 3 16,0-7 0-1,0 6 0-15,0 5-2 0,-2 4 1 16,0 3 0 0,2-1 0-16,0-3 0 15,0-6 0-15,4-6-2 16,4-6 4-16,1-6-2 16,1-5-2-16,0-5 2 0,0-4-1 15,0-2-84-15,-3-7-125 16</inkml:trace>
  <inkml:trace contextRef="#ctx0" brushRef="#br0" timeOffset="40894.511">12181 9907 525 0,'0'0'23'15,"0"0"-8"-15,0 0-17 0,0 0 42 16,0 0-17-1,0 0-20-15,-18 32-5 0,8-11 4 16,-1 3 1 0,-2-1-2-16,3-2-1 15,3-3 1-15,4-5-3 16,3-3 2-16,0-4 0 0,12-3 1 16,1-3 0-16,6-2 3 15,2 2 8-15,5-2-3 16,-2-3-6-16,0 0-1 15,0-1-2-15,-6 3 0 16,-1-1-1-16,-7 1-27 0,-6-2-72 16,-4 0-77-1</inkml:trace>
  <inkml:trace contextRef="#ctx0" brushRef="#br0" timeOffset="41164.4488">12208 9931 442 0,'0'0'84'16,"0"0"-52"-16,0 0 0 0,0 0 3 15,0 0 4-15,0 0-21 16,0 0 0-16,-5 38-8 16,9-16-7-16,3 3-2 15,-1 4 0-15,-1 1-2 16,-2 4 2-16,2-1-1 15,-3-1 1-15,-1-3 1 16,-1-4-2-16,0-7 0 0,1-3-15 16,-1-7-39-16,0-5-38 15,0-3-36-15,0-6-191 16</inkml:trace>
  <inkml:trace contextRef="#ctx0" brushRef="#br0" timeOffset="41444.5456">12263 9729 543 0,'0'0'0'0,"0"0"-3"15,42 8 4-15,-17 2 12 0,6 5-1 16,1 8-3-16,-1 4 0 15,0 9-5-15,-7 10 0 16,-8 7-1 0,-11 10 1-16,-7 10 2 0,-19 1 2 15,-7 0-1-15,-7-5-6 16,0-10-2-16,-3-15-62 16,6-14-2-16,3-17-64 0</inkml:trace>
  <inkml:trace contextRef="#ctx0" brushRef="#br0" timeOffset="44169.6735">12667 10072 274 0,'0'0'174'16,"0"0"-131"-1,0 0-22-15,0 0 3 0,0 0 14 16,0 0-12-16,0 0-20 15,44-20 3-15,-21 14-1 0,5 3-2 16,-2 1-2-16,-3 1-4 16,-4 1 1-16,-6 0-2 15,-4 5-5-15,-8 1-91 16,-1 1-115-16</inkml:trace>
  <inkml:trace contextRef="#ctx0" brushRef="#br0" timeOffset="44372.7302">12690 10241 485 0,'0'0'26'15,"0"0"-31"1,29-1 6-16,-7-8 34 16,8-2 9-16,3-3-14 15,3-1-9-15,0 1-15 0,2 2-3 16,-5 0-5-16,-4 1-67 15,-6 1-212-15</inkml:trace>
  <inkml:trace contextRef="#ctx0" brushRef="#br0" timeOffset="44669.8134">13114 10048 534 0,'0'0'34'15,"0"0"2"-15,0 0-25 0,30-12 47 16,-9 10-28 0,0 2-16-16,2 0-8 0,-4 5-5 15,-2 7 1 1,-7 3-2-16,-6 3 0 0,-4 0 0 16,0-1 1-1,-10-1 0-15,-2-4-1 0,-5-4 0 16,2-2 1-16,-1-4 1 15,2-2-1-15,2-2 1 16,4-6-2-16,5-4 0 0,3-2-3 16,1-1-21-16,8-3-86 15,2 0-151-15</inkml:trace>
  <inkml:trace contextRef="#ctx0" brushRef="#br0" timeOffset="44817.206">13373 10052 597 0,'0'0'47'0,"0"0"6"15,0 0-27-15,0 0 10 16,0 0-35-16,0 0-7 16,0 0-57-16,0 0-125 0</inkml:trace>
  <inkml:trace contextRef="#ctx0" brushRef="#br0" timeOffset="45076.1696">13560 9982 587 0,'0'0'81'15,"0"0"-22"-15,0 0-27 0,0 0-9 16,0 0-13-1,0 0-12-15,0 0 2 0,17 36 0 16,-7-17-1 0,-1 2 2-16,-4 1-1 15,1 1-1-15,-3-1-1 0,1-1-31 16,0-2-14-16,2-4-27 16,0-4-21-16,0-5-166 15</inkml:trace>
  <inkml:trace contextRef="#ctx0" brushRef="#br0" timeOffset="45355.0508">13805 10026 522 0,'0'0'29'0,"0"0"-12"15,0 0 13-15,0 0 41 0,29-11-40 0,-22 11-19 16,-4 7-11-1,-2 4-1-15,-1 4 0 16,0 3 2-16,-7 4-1 16,-3-1 0-16,3-1 0 15,0-3 0-15,5-3-1 0,0-5 1 16,2-3-3-16,4-3 3 16,4-2-1-16,5-1-1 15,4 0 1-15,0-4-4 16,0-4-78-16,1-3-107 0</inkml:trace>
  <inkml:trace contextRef="#ctx0" brushRef="#br0" timeOffset="45649.9043">14008 10058 561 0,'0'0'17'0,"0"0"53"0,0 0-19 16,0 0 2-1,0 0-37-15,0 0-16 0,0 0-2 16,0 0 2 0,0 27 0-16,10-13 0 0,-1 1 0 15,-1 2 0-15,-1-2 0 16,-1 2 0-16,-4-3 1 0,-2 0-2 16,0-3 3-1,-8-1-1-15,0-1 1 16,1-3-1-16,-3-2 0 15,3-2-1-15,-1-2-2 16,4 0-19-16,-1 0-34 0,1-8-27 0,-1-1-25 16,1-4-90-1</inkml:trace>
  <inkml:trace contextRef="#ctx0" brushRef="#br0" timeOffset="45826.3995">13978 10053 446 0,'0'0'43'0,"0"0"0"16,43-27 6-16,-12 16 27 16,4-2-38-16,10-2-17 0,6 1-14 15,4-3-6 1,-3-3-1-16,-2-2-76 16,-7-4-475-16</inkml:trace>
  <inkml:trace contextRef="#ctx0" brushRef="#br0" timeOffset="48490.8138">15511 9136 298 0,'2'-10'26'0,"-2"1"10"16,0 2-28-16,2 0 35 0,-2 2 2 16,0 3-16-16,0 1-14 15,2 1-9-15,2 0-5 16,4 8-2-16,3 5 3 15,3 6 0-15,2 7 2 16,3 9 5-16,1 8 10 16,-2 6-4-16,3 4-5 0,-4 0-2 15,3 0-2-15,-2-6-3 16,-1-5 0-16,-3-9 0 16,-3-3-2-16,-1-9 3 15,-3-6-1-15,-5-5-2 0,0-3 3 16,-1-5-1-1,-1-2 2-15,0 0 5 0,0-1 42 16,0-7-27-16,-3 0-22 0,-4-4-3 16,-2-1 0-1,1 1-1-15,-5 0 0 0,-1 1 0 16,1 3-1 0,-3 1 1-16,1 1-1 0,-1 4 0 15,2 1 2-15,4 0-2 16,2 0 2-16,4 0 1 15,3 1-1-15,1 0-2 16,5-4-6-16,10 2 8 0,7-3-1 16,5-3 1-16,6 0-1 15,4-1 2-15,1 0 0 16,-1-1-2-16,-3 4 1 16,-5 0 1-16,-6 3-1 15,-8 1-1-15,-5 2 2 0,-3 0-2 16,-6 0 2-1,-1 0-1-15,0 0 2 0,-3 2 0 16,-6 3-2-16,-1 3 1 16,-4 2-1-16,0 3 1 15,-2 2 0-15,1 0-1 16,-2 3 0-16,3 0 0 0,-3 0-1 16,2-1 3-16,2-1-2 15,-2 2-1-15,3-3-1 0,1-6-79 16,1-9-133-16</inkml:trace>
  <inkml:trace contextRef="#ctx0" brushRef="#br0" timeOffset="51296.9972">16041 9875 401 0,'3'-9'19'16,"-1"-1"16"-16,-2 2-14 0,0 3 21 16,-1-1 1-16,-7 4-8 15,-5 2-29-15,-5 0-6 16,0 2 1-16,-2 8-1 0,1 3 0 15,1 3 3 1,6 4-5-16,3 3 2 0,5 1-3 16,4 3 3-1,0 5 0-15,7 1-2 0,4 4 0 0,1 4 2 16,0 1 0 0,-2 2 1-16,-3-2 3 15,-1 0-2-15,-6-6 1 16,0-6-1-16,-2-4 0 0,-9-3-2 15,-3-7 2-15,-3-1 2 16,-1-3-3-16,-3-3 1 16,1-3-2-16,0-2-9 15,1-4-52-15,2 0-24 16,4-9-85-16</inkml:trace>
  <inkml:trace contextRef="#ctx0" brushRef="#br0" timeOffset="51507.5805">15723 10246 462 0,'0'0'9'0,"0"0"-8"16,31-11-1 0,-3-1 42-16,7-3 5 15,6-4-16-15,8-1-8 16,3 0-5-16,0 0-2 0,-3 7-5 15,-6 4-10-15,-4 4-2 16,-11 2-58-16,-9 3-237 16</inkml:trace>
  <inkml:trace contextRef="#ctx0" brushRef="#br0" timeOffset="52019.9992">16149 10415 450 0,'0'0'22'16,"0"0"-2"-16,0 0 25 15,0 0 12-15,0 0-18 16,0 0-26-16,0 0-8 0,0 0 4 16,0 0 7-1,29-22-6-15,-20 22-3 16,0 2-3-16,1 6-1 0,1 3-2 15,3 2 0-15,1 3 1 16,2 1 0-16,0-1-2 16,1-1 1-16,-3-2 1 15,-3-3-2-15,-1-4 1 16,-2-1-1-16,-3-2 1 16,-3-1-1-16,-2-1 1 0,0-1-1 15,-1 1 1-15,1-1 1 16,-1 0-1-16,0 0 0 15,0 0 0-15,0-2-13 16,0-3-27-16,0-2-34 0,-3-3-9 16,-4-1-105-16</inkml:trace>
  <inkml:trace contextRef="#ctx0" brushRef="#br0" timeOffset="52944.716">16316 10362 152 0,'0'0'98'15,"0"0"-60"1,0 0 29-16,0 0-2 0,1-26-12 16,-1 24-13-16,-1 2-13 15,-2 0-8-15,-2 6-15 0,-3 9-1 16,-3 5 2-1,-2 6 0-15,-4 6 0 16,-1 4-1-16,-2 0-1 16,3-1-2-16,-1-2 1 0,1-5-1 15,3-5 2-15,4-6-9 16,2-6-51-16,8-6-13 16,0-5-59-16,5-6-31 15</inkml:trace>
  <inkml:trace contextRef="#ctx0" brushRef="#br0" timeOffset="53310.0928">16620 9840 313 0,'0'0'215'15,"0"0"-196"-15,0 0-9 16,0 0-2-16,0 0 35 16,0 0-28-16,0 0-13 15,-32 41 0-15,26-7-2 16,-1 3 2-16,0 4 0 16,-1 5 2-16,2 1 4 15,1 0 6-15,4-3-10 16,1-6-2-16,0-5-1 0,10-8 0 15,2-6 0-15,4-7 0 0,0-4 1 16,2-4-4 0,-2-4-3-16,1 0-75 0,-2-10 8 15,-1-5-87-15,-3-5-152 16</inkml:trace>
  <inkml:trace contextRef="#ctx0" brushRef="#br0" timeOffset="53488.7325">16670 10080 414 0,'0'0'51'0,"0"0"-16"16,0 0-9-16,0 0 9 15,0 0-2-15,0 0-21 16,32-14 16-16,-7 9-2 16,6 0-13-16,4 0-3 15,-2 0-6-15,-1 2-3 0,1-2-2 16,-3 0-24-16,-5-1-131 15,-5-4-159-15</inkml:trace>
  <inkml:trace contextRef="#ctx0" brushRef="#br0" timeOffset="53703.3947">17030 9922 489 0,'0'0'15'0,"0"0"-9"0,0 0-3 16,0 0 30-16,0 0-1 0,3 37-10 15,5-21-11 1,-2 2-5-16,1 2-4 16,-3 1-1-16,-1 0 0 15,-2-2 1-15,-1-2-1 16,0-1-2-16,0-6-74 16,-4-6 9-16,0-4-180 15</inkml:trace>
  <inkml:trace contextRef="#ctx0" brushRef="#br0" timeOffset="53979.9358">17048 9800 580 0,'0'0'14'16,"36"-12"-11"-16,-13 10 12 15,6 2 34-15,1 0-24 0,-1 10-10 16,-5 8-7-16,-3 8-5 16,-6 9-1-16,-8 7-2 15,-7 7 2-15,-1 7-1 16,-10 1 1-16,-6-2 0 16,1-5-1-16,0-9-1 0,3-8 2 15,3-10-3-15,2-11-40 16,4-8-20-16,3-4-51 15,1-7-143-15</inkml:trace>
  <inkml:trace contextRef="#ctx0" brushRef="#br0" timeOffset="54206.0105">17434 9979 578 0,'0'0'27'0,"0"0"-5"16,0 0-18-16,0 0 47 0,0 0-17 15,32 11-24 1,-22-1-9-16,0 3 1 0,0 5-2 16,0 3-1-1,-3 5 3-15,-3 2-2 16,-4-1 0-16,0 1 0 0,-4-4-4 16,-6-2-79-16,-2-8-34 15,0-5-75-15</inkml:trace>
  <inkml:trace contextRef="#ctx0" brushRef="#br0" timeOffset="54398.0167">17371 10127 536 0,'0'0'16'15,"27"-15"-7"-15,-1 5 24 0,10-1 25 16,10 0-28-16,2-1-18 15,3 2-8-15,2-2-3 16,-1 1-2-16,-7-1-99 16,-5-4-149-16</inkml:trace>
  <inkml:trace contextRef="#ctx0" brushRef="#br0" timeOffset="54675.3605">17920 9813 493 0,'0'0'10'0,"0"0"12"16,0 0 5-16,0 0-4 15,0 0 0-15,-26 40 10 16,26-19-14-16,5 6-8 0,-1 3-1 16,3 3 2-1,-1 3 3-15,-2 2 5 0,0 2-9 16,-1-4-7-16,0 3-1 15,-2-7 0-15,-1-4-2 16,0-6-1-16,-2-6 2 16,-7-5 0-16,-4-4-1 15,-1-3-1-15,0-3-62 0,-3-1-56 16,2-5-57-16</inkml:trace>
  <inkml:trace contextRef="#ctx0" brushRef="#br0" timeOffset="54865.9695">17775 10052 498 0,'0'0'12'0,"30"-11"-5"16,-8 4 29-16,10 0 32 0,6 0-26 16,6 2-18-16,-1 0-14 15,4 5-7-15,-5 0-3 16,-7 0-2-16,-8 0-96 15,-11 3-220-15</inkml:trace>
  <inkml:trace contextRef="#ctx0" brushRef="#br0" timeOffset="55081.778">18194 10164 440 0,'0'0'13'15,"42"17"1"-15,-17-5 37 0,5-2-1 16,-3 5 6 0,-2-2-31-16,-5 1-13 0,-5 0-8 15,-4-1-3-15,-5-3 0 16,-6-2-5-16,0-4-87 16,-7-2-27-16,-3-2-123 15</inkml:trace>
  <inkml:trace contextRef="#ctx0" brushRef="#br0" timeOffset="55315.7001">18316 10141 512 0,'0'0'16'16,"0"0"4"-16,0 0-19 15,0 0 2-15,0 0 33 0,-28 39-18 16,17-18-12-16,0 3-4 15,-2 6 1-15,-3-1 0 16,0 2-3-16,-2-2 2 16,4-3 0-16,0-4-2 15,4-5 0-15,3-5-1 0,1-7-1 16,2-4-96-16,3-1-70 16,-1-6-171-16</inkml:trace>
  <inkml:trace contextRef="#ctx0" brushRef="#br0" timeOffset="55674.9786">18527 9758 476 0,'0'0'53'0,"0"0"-31"15,0 0 3-15,0 0 20 16,0 0-5-16,0 0-30 0,0 0-11 16,0 0 1-16,-27 29-1 15,19 1 2-15,1 9-2 16,-1 5 1-16,-1 4 0 16,2 1-1-16,0 4 1 15,0-4 1-15,1-3 0 16,3-6 1-16,3-5 0 15,0-7-1-15,5-8 0 0,4-7-1 16,2-8 0-16,3-5-10 16,0 0-88-16,1-7-47 15,-1-9-244-15</inkml:trace>
  <inkml:trace contextRef="#ctx0" brushRef="#br0" timeOffset="55912.8329">18654 9952 343 0,'0'0'128'16,"0"0"-77"-16,0 0-42 0,0 0 0 15,0 0 46 1,0 0-17-16,30 21-15 16,-18-7-8-16,-2 2-8 15,1 4-2-15,-1 0-2 16,-1 0-2-16,-1 2 1 0,-5 0-1 15,0 0 0-15,-1-4-1 16,0-3 3-16,-2-4-6 16,0-7-99-16,0-4-22 15,-2-2-153-15</inkml:trace>
  <inkml:trace contextRef="#ctx0" brushRef="#br0" timeOffset="56166.1645">18770 9765 520 0,'0'0'38'0,"43"6"-30"16,-9 3 7-1,7 7 25-15,1 5-10 0,1 5-15 16,-3 9-7-16,-8 6-5 15,-11 4-1-15,-13 8-2 16,-13 9 1-16,-25 3-1 16,-22 4 5-16,-15 1-2 15,-14-8-102-15,-4-9-132 0</inkml:trace>
  <inkml:trace contextRef="#ctx0" brushRef="#br0" timeOffset="58526.1928">16413 11184 520 0,'0'0'15'16,"0"0"-15"-16,0 0-2 0,0 0 24 15,39-6 27-15,-15-1-26 16,6 2-15-16,-2 0-1 15,-2 0 1-15,-2 4-6 16,-5 1-3-16,-5 0-2 16,-11 5-93-16,-3 1-162 15</inkml:trace>
  <inkml:trace contextRef="#ctx0" brushRef="#br0" timeOffset="58709.9721">16432 11321 493 0,'0'0'59'0,"0"0"-59"0,30-12-1 15,-6 1 12-15,7-5 48 0,3 3-27 16,3-2-19 0,-2 4-9-16,-1 2-3 15,-5 0-4-15,-2 4-169 0</inkml:trace>
  <inkml:trace contextRef="#ctx0" brushRef="#br0" timeOffset="59303.8389">17121 11047 534 0,'0'0'49'0,"10"-31"-17"16,3 18 3-16,4 3 12 15,7 0-7-15,3 3-15 16,2 5-13-16,-2 2-4 16,-3 5-3-16,-4 9-4 15,-8 7-2-15,-6 4 0 16,-6 6 1-16,-4 0-1 0,-10-1 1 16,-7 0 0-16,-3-5 0 15,-3-7 0-15,-3-4 0 16,2-8 0-16,2-3 2 15,1-3 0-15,7-3-1 16,3-9 1-16,6-4-2 16,8-2 0-16,1-1-2 0,10-2-1 15,8 1-33-15,2-1-82 16,1 3-142-16</inkml:trace>
  <inkml:trace contextRef="#ctx0" brushRef="#br0" timeOffset="59572.6606">17509 11105 660 0,'0'0'7'16,"0"0"10"-16,38-2 13 16,-28 2 11-16,-4-1-26 15,-4 1-12-15,-2 0-5 16,-1 1 0-16,-9 4 4 15,-3-1 0-15,-1 0 0 16,-4-1-1-16,2-2 2 16,2-1-2-16,3 0 2 0,3 0 0 15,3-2 0-15,3-2 0 16,2 0-5-16,0-2-1 16,7-3-81-16,3-2-185 15</inkml:trace>
  <inkml:trace contextRef="#ctx0" brushRef="#br0" timeOffset="59946.2879">17741 10943 699 0,'0'0'22'16,"0"0"2"-16,0 0-22 15,0 0 1 1,48-36 30-16,-18 26-24 0,2 0-8 16,1 0-1-16,0 3 1 15,-6 1 0-15,-3 1-1 16,-7 4 1-16,-6 1-1 16,-4 0 0-16,-5 1-1 15,-2 9 0-15,-1 5 1 16,-5 6 1-16,-1 7-1 0,-2 5 0 15,0 8 0-15,3 2 0 16,1 0-1-16,4-1 1 16,1 1 0-16,0-7-1 15,0-5 1-15,0-5-4 0,0-4-42 16,-5-5-37-16,0-7-63 16,-5-4-152-16</inkml:trace>
  <inkml:trace contextRef="#ctx0" brushRef="#br0" timeOffset="60135.1544">17837 11176 544 0,'0'0'3'16,"0"0"3"-16,0 0 2 15,34-31 28-15,-3 19-14 0,8 0-21 16,5-2 1-16,4 0-3 0,2-3 1 15,1 0-57 1,-4-1-40-16,-3-2-106 16</inkml:trace>
  <inkml:trace contextRef="#ctx0" brushRef="#br0" timeOffset="60419.6144">18385 10897 149 0,'0'0'286'0,"-41"0"-258"0,20 0 5 16,3 7 13-1,4 2 0-15,5 1-21 0,8 4-19 16,1 2-4-16,8 1 1 16,8 2 1-16,4 1 1 15,2 2 1-15,-2 1 9 16,0-1-6-16,-2 1 6 16,-4-1 2-16,-3-3-11 15,-4-3-4-15,-5-1 0 0,-2-4 0 16,-7-1 1-16,-9-2 1 15,-4-2-2-15,-4-2-1 16,-2-3 0-16,1-1-1 16,3 0-1-16,2 0-46 0,3-5-55 15,6-5-28-15,1-5-212 16</inkml:trace>
  <inkml:trace contextRef="#ctx0" brushRef="#br0" timeOffset="60604.8161">18365 10935 619 0,'34'-15'30'16,"11"1"3"-16,10 1 15 0,11-1-8 16,3 1-27-1,-1 1-13-15,-6-1-3 0,-13-1-247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4T10:22:01.02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17327 5476 124 0,'0'0'20'0,"0"0"-13"16,0 0 21-16,0 0 4 0,0 0-24 16,0 0-12-1,0 0 12-15,0 0 9 0,34 0 13 16,-14 0-1 0,2 0-6-16,0 0 0 0,4 0-5 15,2 0-12-15,1 0-2 16,1 0-2-16,2 0 0 15,3 3 0-15,2 1-1 16,4-1-1-16,3 1 0 16,-1 0 1-16,2 0-1 0,1-1 0 0,2 2-1 15,-1-2 1 1,2-1 1-16,3 1-1 16,2-2 0-16,2 0 1 15,-1-1 0-15,-1-1 2 16,0 1 5-16,-1 0 0 15,-1 0 1-15,1 0-2 0,0 0-1 16,1-4-1-16,2 1-3 16,1 1 2-16,1-2 1 15,0 3-2-15,-1-2 1 0,-1 1-2 16,3 0 1-16,2 1-1 16,1-1 4-16,1 2-4 0,2-1 5 15,1 1-3 1,-4 0 1-16,-3-1-2 15,-4 1 1-15,-6 0-3 16,-5 0 0-16,-4 0 1 0,-5 0-1 16,-6 0 0-16,-5 0 1 15,-6 0 0-15,-6 0 3 16,-5 0 14-16,-5 0 16 16,-2 0 8-16,0 0-35 0,-2 0-6 15,-8 0-4-15,-6 0-4 16,-6 0-44-16,-5 1-130 15</inkml:trace>
  <inkml:trace contextRef="#ctx0" brushRef="#br0" timeOffset="988.4753">17381 5613 117 0,'0'0'19'0,"0"0"-4"15,0 0-13-15,0 0-2 16,0 0 4-16,0 0 2 16,0 0 5-16,0 0 6 15,0 0 17-15,0 0-9 16,27 17-2-16,-8-14-2 0,5-3 0 16,3 1 0-16,4-1-1 15,4 0-2-15,4 0-1 16,4 0-2-16,5 0-6 15,3 0 0-15,3-1 0 16,1 1 1-16,3 0-2 0,1 0-2 0,1 0-1 16,1 0-2-1,-1 0 0-15,2 2-2 16,-2-1 1-16,-1 1-1 16,0 0 3-16,-1-1-3 0,3-1 2 15,0 0 0 1,0 0-2-16,2 0 1 0,-1 0 2 15,-1 0-3-15,-2 0 1 16,-6 0 1-16,-1 0-1 16,-2-1 2-16,-2 1-4 15,-1-1 5-15,1 0-3 0,-2 0 1 16,3-1 2-16,-3 2-1 16,3-1-1-16,-1 0-2 15,-2 1 3-15,0 0-3 16,-4 0 1-16,0 0-2 15,-6 0 1-15,0 0-1 0,-2 0 2 16,1 0-2-16,0 0 0 16,0-3 2-16,0 3-1 15,0 0-2-15,-1 0 3 16,-2 0-1-16,-2 0-1 16,-5 0 1-16,-5 0 1 15,-7 0-2-15,-4 0 3 16,-3 0 12-16,-4 0 19 0,-1 0-5 15,-1 0-3-15,0 0-14 16,0-2-7-16,1 1-1 16,-1 0-1-16,0 1 1 15,0-1-1-15,0 1-1 16,0 0 0-16,0-1-2 0,0 1 0 16,-6 0-1-16,-11 4-8 15,-7-2 5-15,-9-2-164 0</inkml:trace>
  <inkml:trace contextRef="#ctx0" brushRef="#br0" timeOffset="3847.9426">18550 5908 289 0,'-3'-8'90'0,"-1"0"-35"0,0 0-12 16,1 0-4-16,0 3-4 15,0 0 4-15,3 3-6 16,0 1-14-16,0 1-14 16,6 0-8-16,4 0 2 15,3 3 2-15,1 4-1 16,-1 4 0-16,0 5 0 16,-5 4 0-16,-2 3 0 15,-5 2 0-15,-1-1-1 0,0-3 1 16,0-5-1-16,0-4 1 15,0-7 0-15,0-4 1 16,0-1 2-16,0 0 4 16,0-4 1-16,0-6-6 15,1-2 0-15,2-4 6 0,2-1 7 16,3-1-10-16,1 0-2 16,2 1-1-16,1 2-1 15,-1 3 2-15,0 4-1 16,1 2 0-16,0 5-1 15,-2 1-1-15,0 0 0 0,1 8 0 16,0 3-1-16,2 4 1 16,-5 3 0-16,3 3-1 15,-2 1 1-15,-1-1-15 16,2-3-56-16,0-2-13 16,0-5 11-16,2-5-36 0,0-3-23 15</inkml:trace>
  <inkml:trace contextRef="#ctx0" brushRef="#br0" timeOffset="4135.7283">18962 5978 375 0,'0'0'88'0,"0"0"-32"15,7-29-14-15,-2 23 13 16,3 0-15-16,-1 0-12 0,4 2-14 16,2 4-7-1,1 0-4-15,-2 0-3 16,0 7 0-16,-5 6-2 15,-3 2 0-15,-2 3 2 0,-2 1 0 16,-3-2-3-16,-4-2-31 16,-5-5 10-16,-1-3 16 15,-3-5 12-15,-1-2 1 16,0-1-1-16,0-9-2 0,3-2 1 16,3-2 0-16,6-1-3 15,5-5 2-15,2 2-4 16,12-3-30-16,4 2-71 15,5 0-59-15,2 1-116 16</inkml:trace>
  <inkml:trace contextRef="#ctx0" brushRef="#br0" timeOffset="4350.6701">19176 5805 382 0,'0'0'89'16,"0"0"-26"-16,0 0-2 15,0 0 9-15,0 0-16 0,0 0-19 16,0 0-24-16,0 0-10 15,15-3-5-15,-12 16 3 16,2 2 2-16,1 6 0 0,0 4-1 16,1 6 0-1,-1 1 0-15,1 1-1 16,2-2-1-16,-2-4-32 0,-1-6-42 16,-1-4-22-16,-2-9-31 15,-3-3-220-15</inkml:trace>
  <inkml:trace contextRef="#ctx0" brushRef="#br0" timeOffset="4552.6718">19098 5945 511 0,'0'0'8'16,"0"0"-1"-16,46-31 4 15,-17 21 25-15,3 2-7 16,3 2-16-16,-3 2-12 0,-1 4-2 16,-5 0-67-1,-1 0-228-15</inkml:trace>
  <inkml:trace contextRef="#ctx0" brushRef="#br0" timeOffset="4884.1916">19751 5851 621 0,'0'0'33'0,"0"0"-10"16,-32-29 7-16,23 24 4 15,3 1-18-15,1 3-4 16,1 1-8-16,4 5-5 15,0 7-1-15,0 4 1 0,4 10 0 16,3 4 2-16,1 4-2 16,-2 6 1-16,0-1-2 15,0 1 2-15,-1-2-2 16,1-3 1-16,-3-7 1 16,-2-1 0-16,-1-5-1 15,-1-5 0-15,-9-1-3 16,-6-4-11-16,0-5-96 0,-6-6-36 15,2-1-199-15</inkml:trace>
  <inkml:trace contextRef="#ctx0" brushRef="#br0" timeOffset="5215.869">19573 6079 484 0,'0'0'7'15,"52"-23"14"-15,-18 10 5 0,6 1 9 16,2 0-3-16,2-2-19 16,-1 4-10-16,-1 0-2 15,-5 2 0-15,-4-1-2 16,-4 1 2-16,-8 2-1 16,-5 1 1-16,-7 1-1 15,-4 2 1-15,-2 1 1 0,-2 1 1 16,-1 0 8-16,0 0 0 15,0 5-12-15,0 3 1 0,0 3 1 16,2 3-1 0,2 4 1-16,0 0-1 15,1-1 0-15,0-1 0 0,1-1 0 16,-3-3 0-16,-2-2-40 16,-1-7-89-16,0-3-197 15</inkml:trace>
  <inkml:trace contextRef="#ctx0" brushRef="#br0" timeOffset="5375.9836">19951 5868 506 0,'0'0'15'15,"0"0"5"-15,0 0-16 16,0 0-5-16,0 0-1 15,34-15-122-15</inkml:trace>
  <inkml:trace contextRef="#ctx0" brushRef="#br0" timeOffset="5803.2722">20181 5939 545 0,'0'0'50'15,"0"0"-13"-15,0 0-8 16,0 0 3-16,31-2-16 16,-16 2-11-16,1 6-3 15,0 3-2-15,-1 7 0 16,-4 1 0-16,0 1-1 16,-3 0 1-16,-4-3 0 0,1-1 0 15,-5-5 1-15,1-4-1 16,-1-5 1-16,0 0 1 15,0 0 5-15,0-4-6 16,0-5 1-16,0-1 1 16,0-2 15-16,0-1-3 15,0-1-10-15,4 0-1 16,4 1-1-16,1 0-2 0,3 5 0 16,-1 1-2-16,1 3 1 15,-1 3-1-15,-2 1 0 16,0 4-2-16,-3 8 2 15,-3 2 0-15,2 6-1 0,-2 0-1 16,1 1-40-16,1 0-46 16,2-5-36-16,4-3-78 15</inkml:trace>
  <inkml:trace contextRef="#ctx0" brushRef="#br0" timeOffset="6009.7374">20609 6000 476 0,'0'0'49'16,"0"0"-8"-16,0 0-13 0,0 0 3 15,0 0-12 1,0 0-13-16,0 0-4 16,0 0-2-16,29 27 1 15,-24-15 0-15,-4 0-3 0,-1-2-67 16,0-3-57-16,-4-3-219 15</inkml:trace>
  <inkml:trace contextRef="#ctx0" brushRef="#br0" timeOffset="6183.9886">20482 5876 399 0,'0'0'107'0,"0"0"-99"0,0 0-6 16,0 0 0 0,17-31 0-16,-3 28-49 15,3 0-231-15</inkml:trace>
  <inkml:trace contextRef="#ctx0" brushRef="#br0" timeOffset="6430.1341">20759 5759 550 0,'0'0'55'0,"0"0"-7"15,0 0-30-15,0 0-13 16,0 0 17-16,0 0-4 16,40 30-8-16,-26-8-7 15,3 5-2-15,-3 4 0 16,-1 4-2-16,-4 1 2 15,-2 1-2-15,-2-3 2 16,-2-4-1-16,-2-7-48 0,-1-5-33 16,0-8-37-16,-1-6-154 15</inkml:trace>
  <inkml:trace contextRef="#ctx0" brushRef="#br0" timeOffset="6803.2684">20747 5955 511 0,'0'0'12'0,"31"-11"-5"0,-5 7 12 15,7 1 23-15,4 1-4 16,3 1-13-16,3-2-8 16,-1 1-7-16,-1 0-3 15,-3 0-4-15,-5-1-1 16,-5-3-2-16,-10 0 1 15,-4-2 0-15,-7 0 1 0,-6 0 0 16,-1-2-1-16,-8 3-2 16,-8 1 1-16,-3 4-1 0,-4 2-2 15,-1 0 3 1,2 8-1-16,2 5-2 16,2 5 3-16,6 2-1 0,7 2 2 15,5 2 1-15,15-1-4 16,13-2 4-16,10-2 0 15,9-4 0-15,8-3 0 16,4 0-1-16,0-4-2 16,-7-5-9-16,-8-3-323 0</inkml:trace>
  <inkml:trace contextRef="#ctx0" brushRef="#br0" timeOffset="7648.1313">18998 6324 413 0,'0'0'22'0,"0"0"-3"16,0 0-14 0,0 0 3-16,0 0-2 0,29 7-2 15,-21 5-3-15,2 2 2 16,-4 2-2-16,1-1 0 15,0-2-28-15,0-4-113 16,0-3-63-16</inkml:trace>
  <inkml:trace contextRef="#ctx0" brushRef="#br0" timeOffset="7816.8606">19161 6337 319 0,'0'0'143'0,"0"0"-102"0,0 0-18 15,0 0-8 1,0 0-12-16,0 0-6 16,0 0 3-16,0 0 1 15,24 39-1-15,-11-19-65 16,-2 3-168-16</inkml:trace>
  <inkml:trace contextRef="#ctx0" brushRef="#br0" timeOffset="8118.1073">19530 6553 647 0,'0'0'1'0,"-39"-8"-2"16,17 8 3-16,0 8 0 0,3 5-5 15,1 3 2 1,4 5 0-16,4 3 1 16,5 1 1-16,3 3-4 15,2 1 5-15,6-2-5 16,8-3 3-16,6-3-2 16,4-5 2-16,1-2-14 15,2-7-78-15,0-5-112 0</inkml:trace>
  <inkml:trace contextRef="#ctx0" brushRef="#br0" timeOffset="8397.2897">19682 6680 536 0,'0'0'32'0,"0"0"9"16,0 0 11-16,-11-28-6 15,15 23-17-15,7 3-18 0,4 1-9 16,2 1 0-16,1 2-2 15,-3 7 0-15,-2 3-2 16,-6 4 2-16,-3 1-2 16,-4 1 2-16,-1-4-1 15,-8-1 1-15,-5-4-2 16,0-3 3-16,-3-6 0 0,1 0 2 16,0 0-2-16,3-7 0 15,2-3-1-15,5-1 0 16,4-1-9-16,2-2-53 15,6-2-59-15,7 1-49 16,3 0-202-16</inkml:trace>
  <inkml:trace contextRef="#ctx0" brushRef="#br0" timeOffset="9107.0152">19841 6615 450 0,'0'0'39'15,"0"0"4"-15,0 0 4 0,0 0 10 16,0 0-18-16,0 0-29 15,0 0-10-15,0 0 1 16,13 26-1-16,-7-16 0 16,1 1 0-16,1-1 0 15,3 1 0-15,2-2 0 16,0-3 0-16,-2-1 0 0,3-4 1 16,-2-1 1-16,1-1 2 15,-3-7 27-15,2 0-13 16,-2-2-7-16,-2 0-2 15,-2 0 2-15,-3 2-2 0,-1 1-4 16,-2 1 0-16,0 2-4 16,0 1 1-16,0 3-2 15,0 0 0-15,0 0-3 16,3 0 0-16,6 3 2 16,2-1 1-16,4 2 0 15,0-3 0-15,2-1 0 0,2 0 0 16,-1 0 0-16,1-1 1 15,-2-5 0-15,-1 0 1 16,1-1 17-16,-4 1-3 16,-1-2-7-16,0 4-1 0,-2-2-2 15,-1 4-2-15,-2 0-3 16,-1 2-1-16,-1 0-2 16,0 0 0-16,-1 7 2 15,2 0-1-15,-1 1 1 16,0 2 0-16,0-2 0 0,-1-2 1 15,0-1-2-15,-1-3 2 16,-1 0-2-16,1-2 2 16,1 0 1-16,-1-2 0 15,2-3-1-15,1-2 1 16,1 1-2-16,-1-2 1 0,4 2-2 16,-1 1 1-1,0 2 0-15,1 0 0 0,0 3-3 16,0 0 3-16,-1 0-1 0,0 8-2 15,2-1 3 1,-1 3-1-16,0-2-6 0,1 2-17 16,-1-2 2-16,1-3-6 15,1 0-22-15,-1-3-13 0,0-2-35 16,-1 0-20 0,-2-7-107-16</inkml:trace>
  <inkml:trace contextRef="#ctx0" brushRef="#br0" timeOffset="9315.6312">20556 6442 413 0,'0'0'61'0,"0"0"-9"15,-23-26-1 1,19 21-1-16,-1 5-14 16,5 0-20-16,0 3-13 0,5 6-4 15,6 5 2-15,3 3 1 16,4 5-1-16,1 2 0 15,-1 3-1-15,0 2 1 16,-1-1-2-16,-3-1 1 16,-1-2 1-16,-2-2-2 0,-4-7-38 15,-1-4-78-15,-6-6-109 0</inkml:trace>
  <inkml:trace contextRef="#ctx0" brushRef="#br0" timeOffset="10145.7858">20527 6576 284 0,'0'0'178'0,"0"0"-149"0,0 0-14 15,0 0-12-15,49-25 3 16,-18 22-2-16,6 2-3 16,4 1-2-16,1 0 0 15,-2 0 0-15,-1 6-36 16,-1-1-29-16,-6 3-14 15,-3-3 16-15,-6 2 22 0,-4-4 35 16,-6 0 9-16,-5-3 7 16,-3 0 72-16,-3 0 69 15,-2-2-78-15,-2-2-18 16,-5-1-23-16,-2 2-23 16,-3 1-6-16,0 0-1 0,0 2-2 15,0 0 0-15,2 2 1 16,3 1-1-16,2 2 0 15,4 0-1-15,1-1 0 16,0 1 0-16,6-2 1 16,4 0 1-16,1 0 1 15,-1-1 0-15,2 1 0 0,-1-1-2 16,-1 2 2-16,-1-1-1 16,1 0 0-16,-2 0 0 15,2 0-1-15,2-3-1 16,2 0-4-16,2 0 3 15,0-6 1-15,2-4 2 0,0-3 0 16,-5-4 1-16,0-2-1 16,-3-3 1-16,-3-1 0 15,-3 0-1-15,-4 0 1 16,0 2 0-16,0 2 0 0,-5 2 1 16,-3 5 5-16,2 2 11 15,0 6 3-15,2 1-8 16,1 3-8-16,2 6-8 15,1 9 2-15,0 5 1 16,6 4-1-16,3 3 2 16,2 5-1-16,1-2 0 15,0-1 0-15,0-3 0 0,-1-4 0 16,0-4 0-16,-1-8 0 16,-1-2 1-16,0-4 1 15,0-3 0-15,0-1 13 16,3 0 9-16,-1 0-13 0,1-2-8 15,0-1-3-15,1 3 0 16,-2 0 0-16,-4 3-2 16,0 4 0-16,-4 2-3 15,-3 2-10-15,0 1-8 16,-6 0 3-16,-6-2-11 0,-4-2-3 16,0-2 2-16,-2-3 20 15,-1-3 14-15,0 0 0 16,1-2-1-16,4-4 0 15,0-3-5-15,4-3-46 0,6-2-90 0</inkml:trace>
  <inkml:trace contextRef="#ctx0" brushRef="#br0" timeOffset="10378.9448">21377 6385 534 0,'0'0'16'0,"0"0"-18"0,0 0 3 16,0 0 4-1,25 40 24-15,-12-20-2 0,0 4-20 16,1 2-3-16,0 2-3 16,-1 2-1-16,-1 0 0 15,-1-2 1-15,3-3-1 16,1-4-49-16,1-7-96 15</inkml:trace>
  <inkml:trace contextRef="#ctx0" brushRef="#br0" timeOffset="10698.7182">21585 6598 500 0,'0'0'11'0,"0"0"1"0,0 0-4 16,29-28 20-16,-8 20 24 15,-1 1-12-15,0-1-15 16,0 0-8-16,-2 1-10 16,-6-2-4-16,-4 3 1 15,-4-1 0-15,-4 1-1 0,-1 2-2 16,-8 4-1-16,-2 0-2 16,-6 2-1-16,2 9 1 15,-1 5 1-15,3 6 1 16,0 1 0-16,4 2 0 15,2 0-1-15,5-2 0 0,2 0 0 16,2-6 0-16,7-1 0 16,2-5 1-16,0-2 1 15,0-4-7-15,-1-2-77 16,-4-3-48-16,-2-3-183 16</inkml:trace>
  <inkml:trace contextRef="#ctx0" brushRef="#br0" timeOffset="10915.8316">21764 6322 481 0,'0'0'11'0,"0"0"-13"15,0 0 0-15,0 0 3 0,0 0-2 16,20 31-60 0,-20-21-102-16</inkml:trace>
  <inkml:trace contextRef="#ctx0" brushRef="#br0" timeOffset="11099.0803">21857 6379 327 0,'0'0'69'0,"0"0"13"0,0 0-27 15,13-29-2 1,-12 25-1-16,-1 3-22 0,1 1-13 16,-1 1-17-16,2 10-4 15,-2 5 3-15,0 6 0 16,0 1 1-16,0-2-88 16,-5-2-223-16</inkml:trace>
  <inkml:trace contextRef="#ctx0" brushRef="#br0" timeOffset="22892.2432">13746 5415 187 0,'-2'-8'37'0,"-1"0"0"16,0 1 10 0,-1 0 6-16,1 1-2 0,2 1-16 15,-3 0-8-15,3 3-10 16,0 2 0-16,1 0-10 16,0 3-8-16,1 9 2 15,4 6-1-15,0 7 3 16,1 8-1-16,1 5 2 15,0 8 1-15,3 2-4 0,1 0 1 16,0-5-2 0,2-3 1-16,1-9-2 0,-4-8 3 15,-2-6-2-15,-2-7 1 16,-2-2 0-16,-4-5 1 16,0 0 1-16,0-3 9 0,-7 0 32 15,-4 0-28-15,1-4-11 0,-5 0-2 16,-1-2-2-1,-2 0-1-15,1-1 1 0,0 1-2 16,0 0 2-16,4-1-2 16,0 1 2-16,4-1-1 15,6 2-1-15,3-1 3 16,3 0-3-16,12-3-2 16,9-1 3-16,8-2-2 15,8 1 2-15,4 0 0 16,-1 2 0-16,1 2 0 15,-2 4-1-15,-7 1 1 0,-6 2 0 16,-6 0 0-16,-9 5 0 16,-6 3-1-16,-8-1 0 15,0 1 0-15,-14 2 4 16,-6 2-2-16,-1-1 3 0,-7 2-3 16,2 0-2-16,-1 0 3 15,-1 0-2-15,4 3 0 16,4 1 0-16,4-2-4 15,2-4-105-15,7-4-206 16</inkml:trace>
  <inkml:trace contextRef="#ctx0" brushRef="#br0" timeOffset="23916.3652">14050 6088 255 0,'0'0'75'0,"0"0"-4"16,0 0-8-16,0 0-29 15,0 0-9-15,0 0-9 16,0 0-13-16,0 0-5 16,0 0 4-16,0 0-2 15,-2 37 1-15,2-20-1 16,0 3 0-16,6-3 0 16,2-1 0-16,5-4 1 15,2-4-1-15,2-6 1 16,3-2 0-16,-1-3 0 0,1-7 1 15,-3-5-1-15,-3 2-1 16,-3-3 1-16,-2 4 0 16,-3-1-1-16,-3 5 1 15,-2 0-1-15,-1 3 2 16,0 3 4-16,0 2 0 0,0 0-3 16,0 0-5-16,4 0-1 15,1 0 3-15,0 0 0 0,2 0 0 16,1 0 0-1,-2 0 0-15,0 0 1 16,-2 0-1-16,-1 0 0 0,-3-2 1 16,0-1 0-1,0 0-1-15,0-2 1 0,-5 2-1 16,4-2 0-16,1-2 0 16,0-1 0-16,10-4-1 15,3 1 0-15,5-3 1 16,0-1 0-16,4-1 0 0,-3 0-1 15,2 0 1-15,-2-2 0 16,-2-1-1-16,-1-1 1 16,-4-3-1-16,-4 1 1 15,-2-1-1-15,-5 0 2 16,-1 3-1-16,-3 2 0 0,-7 3 0 16,-1 5 0-16,-2 2 0 15,1 3-1-15,2 3 2 16,3 2-2-16,6 0 1 15,1 6-2-15,3 3-1 16,11 5 3-16,3 4 0 0,2 1 0 16,0 5-1-16,0 2 1 15,-5 2 0-15,-3 1 0 16,-2-3 1-16,-3-3-1 16,-3-5 1-16,-2-6-1 15,-1-6 2-15,0-6 2 16,-1 0 61-16,-4-6-52 0,0-3-5 15,-1-3-3-15,3 1-3 16,3-1 0-16,0 1-2 16,1 3-2-16,8 4 0 15,2 3 0-15,4 1-1 0,0 3 2 16,0 6-1-16,0 4-3 16,2 0-3-16,0 4-33 15,2-2 11-15,2-1-3 16,1-2-7-16,1-4-9 0,1-2-25 15,-1-3 14-15,-1-2 21 16,-3-1-71-16,-1 0-39 16</inkml:trace>
  <inkml:trace contextRef="#ctx0" brushRef="#br0" timeOffset="24410.791">14850 6033 79 0,'0'0'103'16,"0"0"-21"-16,0 0-7 16,-5-30 4-16,-3 22-37 0,-2 3-16 15,-1 0-13-15,-1 2-3 16,-1 1-5-16,1 2-4 15,1 0 0-15,2 0 1 16,2 0-3-16,3 0 1 16,2 3 0-16,2 2-2 15,3-1-1-15,6-1 3 0,2 4 0 16,4-1 1-16,-2-1-1 16,3 2 0-16,-4 1 0 15,-1 0 0-15,-1 2-1 16,-1 0 1-16,-4-3 0 15,2-2-3-15,1-4-2 0,0-1 1 16,4-5 4-16,1-8 3 16,4-5-2-16,0-4-1 15,0-1 0-15,1-3 2 16,-4-1-2-16,-2 2 1 16,-4-3-1-16,-2 1 1 15,-6 0 0-15,0-2 1 0,-3 3-2 16,-7 0 1-16,-1 3 1 15,-2 4-1-15,0 5 3 16,1 6 7-16,4 5 2 16,1 3-6-16,4 9-6 0,3 6-1 15,0 5 0-15,4 6 0 0,7-1 0 16,7 4 1 0,1 0 0-16,1-1 0 15,0-1 0-15,0-3 1 0,-3-2 0 16,-1-6-2-16,-3-4-1 15,-4-2 1-15,-2-5-3 16,-5-4-30-16,-2-1-60 16,-2-8-68-16</inkml:trace>
  <inkml:trace contextRef="#ctx0" brushRef="#br0" timeOffset="24596.6701">14847 5840 321 0,'0'0'102'0,"0"0"-50"16,0 0-46-16,26-34-5 0,0 24 7 16,7-2 22-16,6 2-15 15,3 1-10-15,1 4-3 16,-1 4-1-16,-3 1-1 16,-3 0 0-16,-6 3-87 15,-3 1-186-15</inkml:trace>
  <inkml:trace contextRef="#ctx0" brushRef="#br0" timeOffset="24809.6669">15375 5828 448 0,'0'0'9'0,"0"0"-15"15,0 0 9-15,0 0 0 0,0 0 0 16,19 33 1-16,-12-20-1 15,-3 1-1-15,1 0-1 16,-4 1 1-16,1-3-2 16,-2-1-1-16,0-4-107 15,0-5-70-15</inkml:trace>
  <inkml:trace contextRef="#ctx0" brushRef="#br0" timeOffset="24954.5701">15343 5746 459 0,'0'0'9'16,"0"0"-2"-1,-7-28-4-15,12 22-4 0,9 3 2 16,4 1-7-16,3 0-158 16</inkml:trace>
  <inkml:trace contextRef="#ctx0" brushRef="#br0" timeOffset="25230.7953">15643 5762 326 0,'0'0'61'16,"0"0"-14"-16,0 0-17 16,-36 0-18-16,28 3-4 15,-2 2-5-15,3 0-3 0,2 4-1 16,5 0-1-1,0 1 2-15,5 2-2 16,6-2 1-16,5 0-2 0,0 0 7 16,2 0-4-16,0-1 0 15,-3 0 2-15,0 2-1 16,-3-1-1-16,-5 0 0 16,-4 0 0-16,-3-1-16 15,-10-3-18-15,-7-2-78 16</inkml:trace>
  <inkml:trace contextRef="#ctx0" brushRef="#br0" timeOffset="25942.5091">15401 6290 402 0,'0'0'33'15,"0"0"0"-15,0 0-23 16,-43-3-2-16,18 15-2 16,-1 4-3-16,1 6 0 0,1 1-1 15,7 1 0-15,8 0-1 16,8-1-1-16,2-5-1 15,15-3 1-15,10-5-2 16,7-6 4-16,8-3 0 16,4-1 0-16,2-5-2 15,0-5-35-15,-5-1-163 16</inkml:trace>
  <inkml:trace contextRef="#ctx0" brushRef="#br0" timeOffset="26248.8744">15703 6252 462 0,'0'0'36'0,"0"-36"6"16,8 21-19-16,5 0 14 15,7 1-12-15,0 5-9 16,2 4-7-16,0 2-7 0,-2 3-1 15,-1 5-2-15,-5 9 1 16,-4 5 0-16,-3 3 0 16,-3 2 1-16,0 1-1 15,-2-3 1-15,1-1-1 16,3-5 1-16,3-3-1 16,2-4 1-16,3 0 1 0,3-3 0 15,-2 2-2-15,0-1-3 16,-5-2-168-16</inkml:trace>
  <inkml:trace contextRef="#ctx0" brushRef="#br0" timeOffset="26604.7624">15971 6546 462 0,'0'0'55'15,"0"0"-40"-15,0 0 0 0,0 0 38 16,0 0-30 0,0 0-14-16,0 0-8 15,0 0-1-15,7-8 0 16,-7 8 5-16,-4 0 5 0,1 0-2 16,0 0 4-16,0-1 8 15,2-1-4-15,1 0-7 16,0 1-7-16,2-2-1 15,5 2-2-15,1 1 1 0,0 0 0 16,1 0 0-16,-4 0-1 16,-3 1 0-16,-2 3 1 15,0 1-1-15,-5 0 0 16,-6-2 2-16,0 1-1 16,-2-1 1-16,3-3-26 15,4-5-114-15,3-14-245 0</inkml:trace>
  <inkml:trace contextRef="#ctx0" brushRef="#br0" timeOffset="27526.121">15579 5958 190 0,'5'0'21'0,"1"0"-18"0,3-3 23 16,2 0 19-16,2 0-8 0,2 1-16 15,-4 1-10 1,-1-1-9-16,-8-5-27 0</inkml:trace>
  <inkml:trace contextRef="#ctx0" brushRef="#br0" timeOffset="35982.4688">14296 7800 333 0,'2'0'70'16,"-1"-2"-48"-16,-1 1 24 0,0-1 21 16,0-1-25-1,0 1-18-15,-1 1-8 0,-2-1-7 16,-1 0 0-1,1 2 3-15,-3-3-2 0,0 3-2 16,-2 0-3-16,-1 0-3 16,-1 0 0-16,-1 0-2 15,-3 0-1-15,-2 8 1 16,1 0-1-16,-4 3 0 0,0 1 0 16,2 3 1-16,3 2 2 15,2 1 0-15,4 1-2 16,7 0 0-16,1 0-1 15,6 0 0-15,9-2 0 16,3-3 0-16,4-3 2 16,3-3 0-16,2-4 2 0,2-2 9 15,-2-2 4-15,2 0-4 16,0-2-4-16,-1-3-7 16,-3 1-2-16,-5-3 1 15,-7 0-74-15,-7-3-270 16</inkml:trace>
  <inkml:trace contextRef="#ctx0" brushRef="#br0" timeOffset="37127.1642">14028 8236 294 0,'-3'0'38'16,"-1"-2"-15"-1,1-1-7-15,-2 2 12 0,2-1 16 16,1 0-13 0,1 2-10-16,1-1-5 15,0 0 1-15,0 1-12 16,6 0-8-16,9-1 4 0,7-1 2 16,10-2 4-16,8 0 5 15,10-3 1-15,6 0 0 16,8 1-3-16,4-1-2 15,1 1-2-15,3 1 2 16,-3 3-4-16,-1 0-1 0,-7 1-2 16,-6 1 2-16,-5 0-2 15,-9-3 0-15,-10 3 0 16,-9 0 1-16,-8 0-1 16,-6-1 0-16,-8 1 1 0,0 0 5 15,-13 4-2 1,-8 2-6-16,-8 1-110 0,-7-2-300 15</inkml:trace>
  <inkml:trace contextRef="#ctx0" brushRef="#br0" timeOffset="38219.1808">14278 8575 510 0,'0'0'9'0,"0"0"2"0,0 0-6 15,0 0 21-15,0 0-1 0,0 0-10 16,35-16-8-16,-18 16-4 15,1 0-1-15,-3 2 2 16,-2 5-3-16,-4 5-4 16,-5 1 4-16,-4 2 0 0,0 0 1 15,-6 2-1 1,-1-3-1-16,0-4 0 0,0-1 2 16,2-3 1-1,0-3 0-15,3 0-3 16,2 0 1-16,0 0-2 15,0 1 1-15,7 0 0 0,5 2 3 16,1-1 5-16,4 2 5 16,1 1-3-16,0 0 0 15,-1 2-4-15,-3 2 1 16,1 3-4-16,-7 1 0 16,-2 2 0-16,-3 1-2 0,-3 0 0 15,-2-2 2-15,-9-1 0 16,-9-3 6-16,-3-2 13 15,-5-3-1-15,-4 0-6 16,-2-3 2-16,0-2 0 0,2-1-7 16,2-1-3-16,5-1-2 15,4 0-5-15,6 0 2 16,8-5-2-16,7-5-6 16,0-8-89-16,13-5-256 15</inkml:trace>
  <inkml:trace contextRef="#ctx0" brushRef="#br0" timeOffset="38859.3333">15195 7975 493 0,'0'0'3'16,"0"0"5"-16,0 0-8 0,0 0 2 15,0 0 0 1,0 0 5-16,0 0 3 16,18 46-7-16,-9-22-1 0,1 2-1 15,-1 2 0-15,-2 2-1 16,-3-2 0-16,-1 0 2 16,-3-5-1-16,0-3-2 15,-7-7-62-15,-2-5-115 16</inkml:trace>
  <inkml:trace contextRef="#ctx0" brushRef="#br0" timeOffset="39063.0853">15121 8151 510 0,'0'0'1'0,"34"-11"-2"15,-6 3 2-15,7-2 31 16,6 2-6-16,3-1-14 16,1 1-9-16,-7 0-3 15,-3 0 0-15,-8-2-337 16</inkml:trace>
  <inkml:trace contextRef="#ctx0" brushRef="#br0" timeOffset="39615.5606">16212 7838 518 0,'0'0'2'15,"0"0"0"-15,0 0 2 16,-18-30 12-16,2 30 6 16,-3 0-5-16,-5 11-11 15,-3 9-1-15,-2 7-6 16,1 6 4-16,3 2 0 15,5 0-3-15,10-3 0 16,9-6 1-16,6-3-3 0,13-7 1 16,14-6 5-16,4-5 6 15,9-5 8-15,3 0-10 16,4 0-5-16,-4-4-2 16,-7 0-1-16,-10-1-16 15,-10 0-141-15</inkml:trace>
  <inkml:trace contextRef="#ctx0" brushRef="#br0" timeOffset="39895.8579">15797 8291 617 0,'0'0'-1'16,"44"-10"2"-16,-11 0 0 0,10-2 1 16,5-1 21-1,7 1-4-15,4 1-7 16,6-1-5-16,2 4-6 16,3-1 0-16,-1 2 0 0,-2 0 0 15,-2 2-1-15,-5 2 1 16,-6 1-1-16,-10-1 1 15,-12 3-2-15,-14 0-71 0,-16 4-97 16</inkml:trace>
  <inkml:trace contextRef="#ctx0" brushRef="#br0" timeOffset="40517.4942">15988 8631 346 0,'0'0'265'16,"0"0"-259"-1,0 0-7-15,39-27 3 0,-22 25 7 16,1 2 11-16,-5 0-16 15,-2 7-4-15,-3 5-1 16,-4 3 1-16,-4 1-1 16,0 1 2-16,-5 2-1 15,-5-2 2-15,1-3-1 0,2-1 0 16,2-3 1-16,0-1-2 16,4-4-1-16,1 2 2 15,2-3-3-15,7 2 3 16,6 1 0-16,1-1 1 15,2 4 2-15,2 0 1 16,-2 2-1-16,-3 2-2 0,-2 1 0 16,-5 0-1-16,-2 1-1 15,-5-4 1-15,-1 0-2 16,-8-1 3-16,-4-1 0 16,-8-2 1-16,-2-1 0 15,-7-1-1-15,0-2-2 16,-1-2 1-16,3-2-1 0,3 0-2 15,6-3-73-15,5-11-60 16</inkml:trace>
  <inkml:trace contextRef="#ctx0" brushRef="#br0" timeOffset="40827.8935">16285 8425 675 0,'0'0'0'16,"0"0"2"-16,0 0-4 15,0 0 17-15,0 0 1 16,0 0-17-16,0 0 0 16,0 0 1-16,19 36 0 0,-19-15 1 15,0 0 0-15,0-5-1 16,0-1 0-16,0-7 1 15,4-2-2-15,6-4 2 16,4-2 1-16,8-1 1 16,6-5-1-16,3 1-1 0,4-3 0 15,1 2-1-15,-3-3-1 16,-7-2-77-16,-3-3-374 16</inkml:trace>
  <inkml:trace contextRef="#ctx0" brushRef="#br0" timeOffset="41269.9615">17206 7965 689 0,'0'0'-3'0,"0"0"2"15,0 0-6 1,0 0 6-16,0 0 1 16,24 33 1-16,-17-11-2 0,0 2 2 15,-1 3-2-15,1 1 0 16,-4 2 1-16,-3 0-9 15,0-4-92-15,-5-5-24 16,-3-6-194-16</inkml:trace>
  <inkml:trace contextRef="#ctx0" brushRef="#br0" timeOffset="41491.8364">17110 8147 624 0,'0'0'28'0,"0"0"-20"0,55-28-8 15,-18 16 15-15,9 0 11 16,6-1-14-16,2 2-8 16,-2 4-3-1,-3-1-1-15,-9 1-25 0,-8-2-257 16</inkml:trace>
  <inkml:trace contextRef="#ctx0" brushRef="#br0" timeOffset="41985.718">18107 7749 609 0,'0'0'26'0,"0"0"-25"16,0 0 0-16,-32-15-4 15,1 25 3-15,-4 5-2 0,-2 5 8 16,-1 4-3-16,8 4-1 15,9 2-1-15,10-1-1 16,11-2 2 0,8-3-4-16,16-6 1 0,13-7 4 15,8-6 0-15,6-2-2 16,1-3 0-16,-2 0-1 16,-7-3 1-16,-10 0-1 15,-13-1-48-15,-12-2-141 16</inkml:trace>
  <inkml:trace contextRef="#ctx0" brushRef="#br0" timeOffset="42200.0823">17800 8130 449 0,'30'0'172'0,"11"-13"-172"15,10-3-1-15,12 1 5 16,6-2 33-16,6 1-21 0,-1 1-3 16,-4 6-8-16,-8 4-4 15,-8 4-1-15,-14 1-2 16,-12 2-121-16,-17 3-223 16</inkml:trace>
  <inkml:trace contextRef="#ctx0" brushRef="#br0" timeOffset="42645.524">17930 8409 682 0,'0'0'23'0,"0"0"-15"0,0 0-15 16,0 0 10-16,28-8 24 15,-13 8-13-15,-2 0-9 0,-3 4-6 16,-3 7 1 0,-6 4-1-16,-1 0 1 15,0 2 1-15,-5 0-1 16,1-2 1-16,1-1 0 16,3-3-1-16,0-2 0 0,5 0-1 15,5 0 1-15,4 0 0 16,2 0 1-16,1 5-1 0,0 0 0 15,-1 2 1 1,-4 5-1-16,-2 1 0 16,-6 1-1-16,-4 2 2 15,0 0-1-15,-12-4 0 0,-4-2-1 16,-4-3 4-16,-6-4-2 16,0-5 1-16,-1-3 0 15,0-2 0-15,2-2-2 16,4 0 1-16,3-6 0 15,5-5-2-15,8-5-24 0,5-6-90 16,0-8-241-16</inkml:trace>
  <inkml:trace contextRef="#ctx0" brushRef="#br0" timeOffset="43055.621">18169 8294 652 0,'0'0'11'0,"0"0"2"16,0 0 10-1,0 0 32-15,0 0-27 0,0 0-21 16,0 0-10 0,0 0 1-16,0 0 1 15,0 0 1-15,21 8-1 16,-19 2 1-16,3-2 0 15,-1-1 0-15,2 0 0 0,0-1 0 16,1-1 0-16,2 0 0 16,-1 0 0-16,0 3 1 15,-2-1-1-15,-3 1-1 16,-3 2 1-16,0-1-3 0,-3-1 1 16,-7 1 0-16,-2-2-1 15,-4-2-1-15,0-1 6 16,-1-2-2-16,2-2 1 15,1 0 1-15,4 0-3 16,1 0 3-16,4-1-3 16,5-4-20-16,0 0-57 0,0-5-90 15,10-1-260-15</inkml:trace>
  <inkml:trace contextRef="#ctx0" brushRef="#br0" timeOffset="43420.3203">18777 7881 202 0,'0'0'332'0,"0"0"-304"16,0 0-13-1,0 0-7-15,0 0 10 16,0 0 2-16,0 0-8 16,14 36-6-16,-6-14-3 15,3 4 2-15,-1 3-4 16,-1 2-1-16,-1-2 1 0,-2 0-1 15,0-3 0-15,-3-3 0 16,-1-5-3-16,-2-5-81 16,0-6-21-16,-1-6-167 15</inkml:trace>
  <inkml:trace contextRef="#ctx0" brushRef="#br0" timeOffset="43630.5726">18710 8084 495 0,'0'0'2'16,"46"-13"3"-16,-13 5 9 0,7 0 15 15,3 1-10-15,-2 2-14 16,-2 0-5-16,-6 0 0 15,-5-4-89-15</inkml:trace>
  <inkml:trace contextRef="#ctx0" brushRef="#br0" timeOffset="44265.773">19348 8068 242 0,'0'0'246'16,"0"0"-216"-16,0 0-23 0,0 0 3 16,0 0 30-16,0 0-7 0,34-30-18 15,-15 28-10 1,4 1-4-16,0 1-1 0,2 0-1 15,-3 1-77-15,0-1-191 16</inkml:trace>
  <inkml:trace contextRef="#ctx0" brushRef="#br0" timeOffset="44435.9021">19798 8056 513 0,'0'0'28'0,"0"0"-8"0,0 0-12 16,31-13-6 0,-14 10-1-16,5 1-2 15,1 0-87-15,2-1-243 16</inkml:trace>
  <inkml:trace contextRef="#ctx0" brushRef="#br0" timeOffset="44609.973">20201 8033 528 0,'0'0'55'16,"0"0"-13"-16,0 0-2 15,0 0-7-15,0 0-19 0,0 0-16 16,0 0-1 0,44-24-3-16,-18 23-114 15,0 0-75-15</inkml:trace>
  <inkml:trace contextRef="#ctx0" brushRef="#br0" timeOffset="44749.5032">20448 8021 523 0,'0'0'19'0,"0"0"45"0,0 0-12 16,0 0-29-16,0 0-19 15,36-13-5-15,-11 12-6 16,2-1-152-16,0 0-189 15</inkml:trace>
  <inkml:trace contextRef="#ctx0" brushRef="#br0" timeOffset="44891.8212">20721 8020 467 0,'0'0'81'15,"0"0"-18"-15,0 0-8 0,0 0-38 16,0 0-10-16,30-14-7 15,-11 14-2-15,3-3-168 16</inkml:trace>
  <inkml:trace contextRef="#ctx0" brushRef="#br0" timeOffset="45160.5813">21366 7904 696 0,'0'0'-3'0,"32"-8"-4"15,-7 4 6-15,8 2 4 0,3-2-3 16,-1 2 2-16,-1 1-3 15,-5 1 0-15,-5 0 2 16,-8 0-12-16,-9 0-115 16,-7-2-122-16</inkml:trace>
  <inkml:trace contextRef="#ctx0" brushRef="#br0" timeOffset="45355.2906">21354 8024 570 0,'0'0'15'0,"43"0"-13"15,-11 0 8-15,9-3 31 16,4 0-24-16,0 1-11 16,-2 2-5-16,-2-1-1 0,-3-3-28 15,-4 0-141-15</inkml:trace>
  <inkml:trace contextRef="#ctx0" brushRef="#br0" timeOffset="45681.0956">22151 7737 608 0,'0'0'21'0,"0"0"18"0,0 0 5 16,0 0 4-1,0 0-15-15,0 0-25 16,0 0-10-16,0 0 3 0,29 32-1 16,-16-6 0-16,0 4 1 15,0 8-2-15,0 3 0 16,-3 0 2-16,2 0-1 15,-4-2 0-15,1-6-1 16,0-5 2-16,-1-7-2 16,-1-9-83-16,-1-9-128 0</inkml:trace>
  <inkml:trace contextRef="#ctx0" brushRef="#br0" timeOffset="51397.8116">15086 9531 384 0,'0'0'28'15,"0"0"-5"1,0 0 9-16,-2-1 20 0,-3 0-27 16,-3 1-8-1,-2 0-13-15,0 0-2 16,-5 3 0-16,-1 5 3 0,-1 0 2 15,-3 4 0-15,1 0 2 16,0 3-3-16,2 3-2 16,1 2-1-16,5 0-3 15,5 1 1-15,4 0 0 16,2-2 0-16,12-1 3 16,7-3 2-16,6-4 5 0,6-2 13 15,2-3 1-15,5-2-12 0,-3-4-7 16,-3 1-4-1,-6-1-2-15,-7 0-3 0,-7-4-207 16</inkml:trace>
  <inkml:trace contextRef="#ctx0" brushRef="#br0" timeOffset="55091.8731">15681 9696 396 0,'0'0'112'0,"-2"0"-59"15,-2 0-14 1,4 0 30-16,0-2-21 0,0-1-14 16,0 2-12-1,0-1-16-15,0 2-4 16,0 0-2-16,0 3-6 16,-4 2-39-16,-5-5-190 0</inkml:trace>
  <inkml:trace contextRef="#ctx0" brushRef="#br0" timeOffset="55734.6052">16357 9296 493 0,'0'0'37'0,"0"0"-8"16,0 0-9-16,0 0 15 15,0 0-17-15,0 0-15 16,0 0-8-16,0 0 3 16,15 25 1-16,-5-7 1 15,-2 4 2-15,-2 1 0 16,0 0-2-16,-2 0 1 16,0-3-6-16,3-7-94 15,0-5 0-15,3-7-137 0</inkml:trace>
  <inkml:trace contextRef="#ctx0" brushRef="#br0" timeOffset="55992.0849">16713 9274 578 0,'0'0'52'0,"0"0"-32"15,0 0-15-15,0 0 34 16,-29 2-9-16,13 12-22 15,-4 4-6-15,-3 9-1 16,-4 6 0-16,-2 5-2 16,-2 5 2-16,2 3-2 15,1 1 1-15,3-2 0 16,6-3 0-16,4-5-1 0,6-7-5 16,5-7-73-16,4-8-15 15,1-7-17-15,9-8-145 0</inkml:trace>
  <inkml:trace contextRef="#ctx0" brushRef="#br0" timeOffset="56445.8772">16668 9553 549 0,'0'0'24'16,"0"0"-7"-1,0 0 20-15,0 0 6 0,12-32-20 16,0 27-18 0,-2 3-4-16,0 2 0 15,-2 0-2-15,-1 0-1 0,-2 7 1 16,-5 2-2-16,0 2 4 16,0-1 1-16,-6 0 0 15,0-1-2-15,2 0 1 16,1-4 0-16,2-1-1 15,1 0-2-15,0 1 1 16,7-2 1-16,3 2-1 0,2-1 1 16,2 2 2-16,0 0-3 15,1 2 2-15,-1 1-4 16,-2 1 4-16,-3-1-2 16,-5 0 3-16,-4 1-3 0,-4 0 1 15,-9 0 1-15,-7 0 2 16,-2-2-2-16,-3-1 0 15,0 1 1-15,1 0 0 16,1-1-3-16,0 0 0 16,2 0-74-16,0 0-65 15,2-3-197-15</inkml:trace>
  <inkml:trace contextRef="#ctx0" brushRef="#br0" timeOffset="56855.6045">15851 9941 463 0,'0'0'9'15,"0"0"1"-15,0 0-7 16,0 0 3-16,35-16-1 16,-1 7 18-16,11-1-3 15,8 0-9-15,8 0-2 16,8 2-4-16,10 0-3 16,8 2-1-16,9 0 1 15,6 0-2-15,8 0 2 16,5-2 0-16,3-1-1 0,-1 1 2 15,-8-1-3-15,-4 1 2 16,-12 2-1-16,-14-1-1 16,-14 4 0-16,-21 0 2 15,-13 3-2-15,-12-1 1 0,-14-1-2 16,-5 2 1-16,-16 6 7 16,-8-2-62-16,-8 0-302 15</inkml:trace>
  <inkml:trace contextRef="#ctx0" brushRef="#br0" timeOffset="57355.5206">15939 10147 427 0,'0'0'60'0,"0"0"-25"0,0 0-27 16,0 0 1-1,0 0 0-15,0 0 1 0,0 0 11 16,-6 32-4-16,6-10-14 15,0 2-1-15,0 5-1 16,0 4 0-16,0-1-1 16,-1 1 1-16,-2-4-1 15,-3-2 1-15,2-6 0 0,2-6-1 16,2-4 0-16,0-4-2 16,6-5-59-16,5-2-38 15,5-9-143-15</inkml:trace>
  <inkml:trace contextRef="#ctx0" brushRef="#br0" timeOffset="57601.5572">16162 10274 485 0,'0'0'37'15,"0"0"-10"-15,0 0 7 0,0 0 33 16,0 0-32-1,0 0-27-15,34-18-3 16,-8 11 1-16,6-2-1 16,3 1-2-16,2 1 0 0,0 1-2 15,-1 2 0-15,-3 1-1 16,-1 3-1-16,-7 0-1 16,0 0-66-16,-8 0-90 15,0-1-245-15</inkml:trace>
  <inkml:trace contextRef="#ctx0" brushRef="#br0" timeOffset="57935.9633">16758 10079 525 0,'0'0'24'0,"0"0"9"0,0 0 15 16,0 0 11 0,0 0-30-16,0 0-26 0,0 0-11 15,0 0 9-15,0 0-1 16,31 30 0-16,-18-13 1 15,-4 2-1-15,0 0-1 16,-3-1 1-16,-2-2-2 16,0-4-52-16,1-4-30 15,2-6-22-15,0-2-85 16</inkml:trace>
  <inkml:trace contextRef="#ctx0" brushRef="#br0" timeOffset="58195.4089">17075 10041 553 0,'0'0'13'15,"0"0"13"-15,0 0-6 16,0 0 6-16,-30 3-13 16,21 9-7-16,-1 3-3 0,0 5-1 15,0 7-1-15,-2 5 0 16,0 3-1-16,-2 4 1 15,-2 3-2-15,1-1 2 16,-1-1-1-16,3-2 0 16,0-5 0-16,4-2 0 0,2-4-1 15,3-4-51 1,2-6-61-16,2-7-117 0</inkml:trace>
  <inkml:trace contextRef="#ctx0" brushRef="#br0" timeOffset="58623.8518">17103 10326 572 0,'0'0'33'0,"0"0"-11"16,0 0 1-16,0 0 9 0,28-32-18 15,-13 29-9-15,0 2-5 16,3 1 0-16,-5 0 0 16,-2 3 1-16,-4 6-5 15,-5 3 4-15,-2 3-1 16,0 1 2-16,-4 0 0 16,-2-2 0-16,3-1-1 15,3-2 2-15,0-2-3 0,10-4 0 16,3 0 1-16,3 0 2 15,0 1-2-15,0 1 2 16,-4 1-2-16,0 2 0 16,-6 2 0-16,-3 4 0 15,-3-1-1-15,-7 3 1 16,-9-4 1-16,-7 2 3 0,-5-4-2 16,-2-1-2-16,-1-2-16 15,-3-3-99-15,4-4-186 16</inkml:trace>
  <inkml:trace contextRef="#ctx0" brushRef="#br0" timeOffset="59637.1583">17829 9713 396 0,'3'0'121'16,"2"0"-93"-1,0 0-33-15,5-4 7 0,6 0 7 16,3-2 12 0,3 0-11-16,0 0-8 0,1 0-2 15,-2 4 1-15,-4 1 0 0,-5 1-3 16,-10 0-82-1,-2 2-167-15</inkml:trace>
  <inkml:trace contextRef="#ctx0" brushRef="#br0" timeOffset="59833.4738">17844 9821 417 0,'0'0'64'16,"0"0"-33"-16,0 0-33 0,0 0 17 15,45-12 37 1,-21 5-16-16,6-3-19 16,0 3-8-16,0 1-2 15,0 1-5-15,-6 1-3 16,-2 1-2-16,-4-2-82 16,0 0-98-16</inkml:trace>
  <inkml:trace contextRef="#ctx0" brushRef="#br0" timeOffset="60145.4276">18462 9462 563 0,'0'0'32'0,"0"0"-12"0,0 0 5 15,0 0 23 1,0 0-14-16,0 0-28 16,0 0-8-16,0 0 2 15,-4 33 1-15,1-5-2 16,-1 5 1-16,0 8 0 16,1 0 0-16,0 2 1 0,1-2 0 15,2-4 0-15,0-4 1 16,0-3-1-16,0-6-1 15,0-7-97-15,-4-10-274 16</inkml:trace>
  <inkml:trace contextRef="#ctx0" brushRef="#br0" timeOffset="64415.6216">19499 9530 390 0,'0'0'107'0,"0"0"-100"16,-28 1-5 0,26 0 9-16,2 0 18 0,13-1-30 15,8 0 10-15,11 0-5 16,8-7 9-16,9 0 1 15,1 1-10-15,0 1-3 16,-6 3-1-16,-12 2-5 16,-12 0-167-16</inkml:trace>
  <inkml:trace contextRef="#ctx0" brushRef="#br0" timeOffset="64605.6343">19527 9699 510 0,'0'0'38'16,"0"0"-12"-16,0 0-39 16,0 0 17-16,48-16 8 15,-11 1 21-15,5 0-18 16,2 0-9-16,-2-2-5 16,0 1-2-16,-6 0-44 0,-10-3-115 15,-3-1-167 1</inkml:trace>
  <inkml:trace contextRef="#ctx0" brushRef="#br0" timeOffset="64865.6452">19842 9350 324 0,'0'0'228'16,"0"0"-218"-1,0 0-4-15,0 0-7 0,0 0 11 16,0 0 28-16,50 19-20 15,-19-6-3-15,-1 7-9 16,-3 5-2-16,-7 7-4 16,-6 7 2-16,-12 3-2 0,-2 2 1 15,-5 0 0-15,-11-4 0 16,-7-4-2-16,-5-6 1 16,0-7-27-16,-1-3-4 15,2-7-7-15,2-6-25 16,10-6-102-16</inkml:trace>
  <inkml:trace contextRef="#ctx0" brushRef="#br0" timeOffset="65181.1143">20834 9394 600 0,'0'0'7'0,"0"0"-2"0,-42-20 2 16,17 20 20-1,-3 0-9-15,-1 7-10 16,1 6-5-16,0 2 1 16,4 3-3-16,7 3 0 15,5 2-2-15,6-1 1 0,6 1-1 16,10-3 0-16,8 0 0 15,9-2 1-15,4-4-1 16,5-2 1-16,4-4 1 16,2-4 0-16,1-1-30 15,-2-3-140-15</inkml:trace>
  <inkml:trace contextRef="#ctx0" brushRef="#br0" timeOffset="65407.9925">21209 9462 608 0,'0'0'27'16,"0"0"6"0,0 0 6-16,0 0-16 0,0 0-9 15,36-14-11-15,-13 10-1 16,3 0-2-16,-1 3-2 15,-5 1-1-15,-4 0-59 16,-10 0-142-16</inkml:trace>
  <inkml:trace contextRef="#ctx0" brushRef="#br0" timeOffset="65588.5888">21218 9550 344 0,'0'0'217'0,"0"0"-211"16,0 0-4-16,52-9 6 16,-19 1 34-16,4 1-17 15,3 0-19-15,1 1-6 0,1-1-1 16,-6-1-144 0,-4-2-356-16</inkml:trace>
  <inkml:trace contextRef="#ctx0" brushRef="#br0" timeOffset="65935.6131">21719 9316 674 0,'0'0'10'16,"28"-15"-13"-16,-6 11 8 0,2 2-1 15,2 2 20 1,-4 0-21-16,-6 6 6 16,-5 8-16-16,-7 6 12 15,-4 4-11-15,-12 4 14 16,-7 4-14-16,-6-3 12 0,1-2-10 16,3-2 11-16,6-7-10 15,7-5 7-15,8-3-6 16,4-5 13-16,15-2 28 15,11-2-8-15,10 0-13 16,11 0-3-16,3-1-5 0,6 2-7 16,2 0 1-16,-3-1-5 15,-5-1-53-15,-9-1-215 16</inkml:trace>
  <inkml:trace contextRef="#ctx0" brushRef="#br0" timeOffset="91215.7851">18705 10866 385 0,'0'0'88'0,"0"0"-70"16,0 0 14-16,0 0 50 16,0 0-36-1,0 0-16-15,0 0-18 0,-9-29 9 16,-1 28-4-16,-2 1-14 15,-4 0-2-15,-2 6 1 16,-7 6 1-16,1 4-3 16,-2 4 2-16,4 4 0 0,3 1-2 15,6 2 0-15,9 0-1 16,4-1 0-16,3-3 0 16,10-5 1-16,7-5-2 15,5-6 2-15,-1-6 1 16,4-1-1-16,-3-7 1 0,-2-6 0 15,-2-3 0-15,-5 0 0 16,-5-3 0-16,-6 0 1 0,-1 0-2 16,-4 1 2-1,0 2 0-15,-2 4 1 0,-3 2 21 16,0 4-12-16,-1 2-2 16,2 3-3-16,3 1-5 15,1 0 0-15,0 8-8 16,1 5 7-16,8 4-3 15,2 5 2-15,1 1 1 16,4 2-1-16,-1-1 0 16,3-1 0-16,-1-3 0 0,3-3-3 0,0-6-13 15,-1-3-19 1,2-6-15-16,0-2-44 0,-1-6-33 16,0-9-165-1</inkml:trace>
  <inkml:trace contextRef="#ctx0" brushRef="#br0" timeOffset="91475.3074">19126 10806 557 0,'0'0'45'0,"0"0"-1"16,0 0 30-16,0 0-18 0,0 0-40 15,0 0-19-15,0 0 3 16,-18 40 1-1,26-19 1-15,-3 2-2 16,2 4 0-16,-2 2 1 0,-1 1-1 16,-1-3 0-16,-2-1 0 15,-1-3-1-15,0-5-44 16,-3-4-24-16,-3-7-55 16,0-4-46-16</inkml:trace>
  <inkml:trace contextRef="#ctx0" brushRef="#br0" timeOffset="91675.3277">19009 10993 493 0,'0'0'37'16,"0"0"-38"-16,0 0 0 16,32-12 39-16,-6 7 19 15,5-1-39-15,4-3-9 16,4 3-2-16,-1-1-4 15,0 2-2-15,-1-1-1 16,-2 2-18-16,-1-2-125 0,-4-1-95 16</inkml:trace>
  <inkml:trace contextRef="#ctx0" brushRef="#br0" timeOffset="92041.1678">19607 10874 474 0,'0'0'55'15,"0"0"-9"-15,0 0 8 16,0 0 7-16,0 0-30 16,0 0-19-16,-32-15-6 15,24 15-4-15,1 5 0 0,-1 3-3 16,1 4 1-16,2 1 0 16,1 2-1-16,2-1 1 15,2 1 0-15,0-3-1 16,0-2 1-16,2-3 0 15,4-3-1-15,3-2 1 0,0-2 1 16,1 0 0-16,-2-3 0 16,1-4 0-16,0 2-1 15,-2-1 1-15,-2 2 0 16,-1 0-1-16,0 3 1 16,0 1-2-16,-1 0 0 0,1 2 0 15,3 4 0-15,3 2 1 16,-2 1 0-16,2 0 0 15,0 0 1-15,2-3-2 16,-2-2-54-16,0-4-34 16,-3-1-155-16</inkml:trace>
  <inkml:trace contextRef="#ctx0" brushRef="#br0" timeOffset="92336.0294">19724 10649 566 0,'0'0'3'15,"0"0"6"-15,0 0 14 16,0 0 42-16,0 0-29 16,30 0-23-16,-22 10-7 0,-2 6-4 15,-6 3-2-15,0 2 3 16,0 2-2-16,0-1 0 15,-3-2 1-15,3-4-3 16,1-4 1-16,9-8 1 16,6 0-1-16,2-4 1 15,4 0-1-15,3 0 0 0,2-5 0 16,1-4-51-16,-5-2-114 16,2 0-224-16</inkml:trace>
  <inkml:trace contextRef="#ctx0" brushRef="#br0" timeOffset="92535.9868">20102 10743 373 0,'0'0'188'15,"0"0"-158"-15,0 0 9 0,0 0 0 16,0 0-13-16,-10 36-10 16,14-22-9-16,2 4-3 15,1 2-2-15,0 2-2 16,-1 2 0-16,1 4 2 15,-3 0-2-15,0-1 0 0,-4-3-33 16,0-5-101 0,-6-8-75-16</inkml:trace>
  <inkml:trace contextRef="#ctx0" brushRef="#br0" timeOffset="92718.1436">19990 10958 557 0,'0'0'52'16,"41"-15"-50"-16,-9 7 9 0,7-2 43 15,8 0-23-15,3 2-16 16,0 1-13-16,5-2 0 16,-1 0-48-16,-2-1-240 15</inkml:trace>
  <inkml:trace contextRef="#ctx0" brushRef="#br0" timeOffset="93305.3019">20649 10870 583 0,'0'0'20'16,"0"0"10"-1,0 0 16-15,0 0 10 16,0 0-36-16,0 0-18 16,0 0-3-16,-31-21-2 0,21 27 3 15,-1 6 0-15,5 1 0 16,1 1 0-16,5 2-1 15,0-3 0-15,9-2-1 16,2-2 1-16,-1-5 0 16,1-2 2-16,-1-2 0 0,-3 0 0 15,-1-2 1-15,-1-4 0 16,-1 2-1-16,0 0 1 16,-3 0 0-16,1 3 2 15,0 1 0-15,5 0-5 16,-1 1-2-16,5 5 3 0,3 0 0 0,3 0-1 15,2 0 1 1,0-1 1-16,1-3-2 16,-2-2-52-16,-1 0-89 15,-6-6-182-15</inkml:trace>
  <inkml:trace contextRef="#ctx0" brushRef="#br0" timeOffset="93755.6281">20858 10545 584 0,'0'0'19'0,"0"0"-17"0,0 0-1 16,33-10 43-16,-20 10 5 15,-2 0-29-15,-1 0-13 16,-2 7-6-16,-4 0 0 16,-4 2-1-16,0 1 1 15,0 0 1-15,-6-1-1 16,-1-1 0-16,4 0-1 16,0-3 1-16,3 0-1 0,0-2-1 15,5 4 1-15,7-2 0 16,2 1 1-16,1-1 0 15,0 3-1-15,-1-1 0 16,-4 0 0-16,-4-1 0 0,-3 2-1 16,-3-1 1-16,-4 0 1 15,-9-1 0-15,-4-2 2 16,-4-1-2-16,0 1 0 16,0-2 0-16,5-1 0 15,2 0-1-15,7-1 0 0,7 2-2 16,0 0-37-16,14-2-76 15,7 0-59-15</inkml:trace>
  <inkml:trace contextRef="#ctx0" brushRef="#br0" timeOffset="93967.8487">21235 10709 523 0,'0'0'114'16,"0"0"-100"-16,0 0-11 0,0 0 57 15,1 30-33-15,0-16-17 16,3 3-7-16,-1 2-2 16,0 3 0-16,0 4-1 15,0 1 0-15,-2 3 1 16,-1-1-3-16,0-4-27 16,0-3-127-16,-8-8-59 15</inkml:trace>
  <inkml:trace contextRef="#ctx0" brushRef="#br0" timeOffset="94150.7093">21163 10902 582 0,'29'-8'6'0,"5"-1"2"0,10 0 30 16,6 2-3-16,2-1-25 15,-1 1-10 1,0 0-7-16,-3-1-263 0</inkml:trace>
  <inkml:trace contextRef="#ctx0" brushRef="#br0" timeOffset="94412.5107">21804 10999 462 0,'0'0'155'15,"0"0"-120"-15,0 0-3 0,18-28-1 16,-7 20-12-1,2 1-13-15,2 2-7 16,2-2 1-16,2 1-53 16,1 1-158-16</inkml:trace>
  <inkml:trace contextRef="#ctx0" brushRef="#br0" timeOffset="94585.7493">22212 10939 624 0,'0'0'18'0,"0"0"16"0,32-13 18 16,-15 7-26-16,4 1-23 15,3 0-3-15,3 2-2 16,0 0-93-16,1-1-120 16</inkml:trace>
  <inkml:trace contextRef="#ctx0" brushRef="#br0" timeOffset="94720.1124">22552 10925 515 0,'0'0'40'0,"0"0"-37"0,0 0 9 15,0 0 69-15,37-1-70 16,-17-3-10-16,1 1-48 16,6-1-202-16</inkml:trace>
  <inkml:trace contextRef="#ctx0" brushRef="#br0" timeOffset="94835.4701">22957 10912 590 0,'0'0'99'15,"0"0"-62"-15,0 0-14 16,0 0-17-16,0 0-8 16,0 0-168-16</inkml:trace>
  <inkml:trace contextRef="#ctx0" brushRef="#br0" timeOffset="95710.7184">23116 10811 664 0,'0'0'2'0,"0"0"-6"0,27-10 2 16,-7 3 10-16,3 2 25 16,4 0-27-16,1 1-5 0,2 2-1 15,-3 2 0 1,-5 0 0-16,-8 0-72 0,-7 0-168 16</inkml:trace>
  <inkml:trace contextRef="#ctx0" brushRef="#br0" timeOffset="95902.2467">23145 10936 637 0,'0'0'3'0,"0"0"-18"16,0 0 21-16,47-2 28 15,-14-2-6-15,5 0-21 0,5 1-5 16,0-3-2-1,-1-1-3-15,-4 0-174 16,-6-4-243-16</inkml:trace>
  <inkml:trace contextRef="#ctx0" brushRef="#br0" timeOffset="96455.5361">24064 10648 572 0,'0'0'8'0,"0"0"14"16,0 0 20-16,5-29 9 16,-7 23-18-16,-5 1-24 15,-4 2-6-15,-4 2-4 16,-2 1-1-16,-1 0 1 16,0 5-1-16,1 6 2 0,3 3 1 15,4 1-1-15,3 4-1 16,6 0 1-16,1-2-1 15,7-3 1-15,6-5 0 16,2-3 1-16,0-4 1 16,1-2-1-16,-1-3 2 15,-3-7 0-15,-1-2-1 0,-4-2 1 16,0-1 1-16,-3 1 11 16,-4 1-7-16,1 3-1 15,-1 2 10-15,0 3-12 16,0 4-2-16,2 1-4 15,2 3-4-15,4 6 4 0,4 5-1 16,3 3 3-16,5 1 0 16,4 1-2-16,0 2 1 0,2-2 1 15,-2-2-4 1,-3-4-79-16,-6-2-115 0</inkml:trace>
  <inkml:trace contextRef="#ctx0" brushRef="#br0" timeOffset="96741.7264">23640 10966 684 0,'0'0'0'0,"0"0"-13"0,62-4 15 16,-7 0 5-1,15-1 27-15,12 0-9 0,7 3-8 16,8 0-9 0,3 2-7-16,-3 0 2 15,-8 1-3-15,-8 5 1 16,-14-1-2-16,-18 2-2 0,-23-2-84 16,-22-2-88-16,-15-2-229 15</inkml:trace>
  <inkml:trace contextRef="#ctx0" brushRef="#br0" timeOffset="96987.1551">23721 11184 712 0,'0'0'-7'15,"0"0"4"-15,0 0 6 16,1 42-2-16,-1-23 0 16,0 2 1-16,-3 3 0 0,-2 0 0 15,0 1 0 1,-2-4 0-16,2-2-1 0,0-4 0 16,0-3-4-16,3-6-95 15,2-3-60-15,0-3-278 16</inkml:trace>
  <inkml:trace contextRef="#ctx0" brushRef="#br0" timeOffset="97185.0601">23876 11271 663 0,'0'0'7'0,"0"0"-5"0,47-12 30 16,-19 11 21-1,5 0-31-15,1 0-13 16,0 1-5-16,0 0-4 16,1-1-2-16,-6 1-40 15,-4 0-110-15,-1 0-201 0</inkml:trace>
  <inkml:trace contextRef="#ctx0" brushRef="#br0" timeOffset="97600.677">24430 11262 26 0,'0'0'630'16,"0"0"-629"-1,0 0 20-15,0 0 22 16,-21-28-16-16,10 25-8 16,-2 3-11-16,2 1-7 0,-2 2-2 15,2 6 0-15,2 4 1 16,3 0 0-16,3 4-1 15,3-2 0-15,0 1 0 16,3-3 1-16,6-1 0 16,3-4 1-16,1-3 0 15,-1-2 0-15,0-3 0 0,0 0 0 16,-2-3 0-16,-2-2 1 16,-1-5-1-16,-2 2 0 15,-2 0 1-15,0 1 5 16,-2 2 8-16,-1 1-8 0,0 3-4 15,3 1-2-15,1 0-3 16,5 7-1-16,6 3 2 16,2 1 1-16,7 4 0 15,2-2 1-15,5 1-1 16,-2-3 0-16,0-3-3 16,-1-4-150-16,-2-3-462 0</inkml:trace>
  <inkml:trace contextRef="#ctx0" brushRef="#br0" timeOffset="98692.0208">19840 11739 502 0,'0'0'24'16,"0"0"-8"0,0 0-12-16,0 0 25 15,0 0 0-15,0 0-24 16,0 0-2-16,12 37 1 0,-9-20-1 15,0 2 0-15,-1 1-1 16,-2-1-1-16,0-2 1 16,0-3-2-16,0-2 0 15,-3-5-2-15,0-4-97 0,0-3-102 16</inkml:trace>
  <inkml:trace contextRef="#ctx0" brushRef="#br0" timeOffset="98870.5867">19862 11663 598 0,'0'0'5'0,"0"0"1"16,0 0-2 0,0 0 16-16,0 0-17 15,0 0-14-15,0 0-84 0,41-13-127 16</inkml:trace>
  <inkml:trace contextRef="#ctx0" brushRef="#br0" timeOffset="99167.9927">20233 11642 576 0,'0'0'18'0,"-36"-3"12"0,19 3 36 15,2 0-3-15,2 0-28 16,5 4-24-16,6 2-7 0,2 5-5 15,1 2 0 1,8 4 0-16,4 4 1 16,0 3 2-16,0 4-2 15,0 3 0-15,-3 2 1 16,-2-1-1-16,-3 0 0 16,-4-4 1-16,-1-4-1 0,-1-3 1 15,-9-5-1-15,-3-2 2 16,-5-3-1-16,0-2 0 15,-2-1-1-15,1-4-1 16,-1-2-27-16,3-2-48 16,3 0-65-16,2-10-98 0</inkml:trace>
  <inkml:trace contextRef="#ctx0" brushRef="#br0" timeOffset="99368.4158">20044 11886 528 0,'0'0'20'16,"0"0"4"-16,0 0-12 0,33-21 67 16,-5 11-22-1,7-2-29-15,6 2-14 0,3-1-4 16,3 2-5-16,-3 1-4 16,-1 3-1-16,-6-1 0 15,-8-1-132-15,-7-2-293 16</inkml:trace>
  <inkml:trace contextRef="#ctx0" brushRef="#br0" timeOffset="100398.6421">20888 11726 464 0,'0'0'42'0,"0"0"-8"15,0 0 14-15,0 0 26 0,-1-28-27 16,-5 26-32-16,-7 2-11 15,-3 0-3 1,-1 5-1-16,-1 3 0 0,1 4 0 16,2 3 0-16,5 1 0 15,5 1-1-15,5-2 0 16,0 1 0-16,5-2 1 16,5-5 0-16,2-2-3 15,-2-4 3-15,-1-3 1 0,0 0 1 16,-2-9-2-16,-2-1 3 15,-2-2-1-15,0 0-1 16,-2 0 3-16,0 1 22 16,-1 3-15-16,0 2-2 15,1 4 1-15,2 2-7 0,1 0-6 16,4 7 1-16,2 4 2 16,5 2-1-16,5 2 1 15,2 3 0-15,3-3-1 16,0 2 1-16,3-2-3 15,-3-3-81-15,-1-4-72 0,-2-1-165 16</inkml:trace>
  <inkml:trace contextRef="#ctx0" brushRef="#br0" timeOffset="100925.9789">21525 11667 435 0,'0'0'50'0,"0"0"6"16,0 0 17-16,0 0-2 0,0 0-30 15,0 0-24 1,0 0-14-16,-31-6-2 0,7 15-1 15,-5 5 1-15,-3 0 0 16,0 3-2 0,0-3 4-16,6 0-3 0,7-2 1 15,6-3-2-15,6-2 1 16,5-2-1-16,2-1 0 16,8 0-1-16,7 1 3 15,4-2 0-15,5-1-1 16,3-1 1-16,3-1 0 0,0 0-1 15,2 0 0-15,-2 0 0 16,0 0 0-16,-2 0-1 16,-4 0-65-16,-4-6-85 0,-3-1-228 15</inkml:trace>
  <inkml:trace contextRef="#ctx0" brushRef="#br0" timeOffset="101165.5531">21848 11608 627 0,'0'0'53'0,"0"0"-7"16,0 0 2 0,0 0 3-16,0 0-24 15,0 0-19-15,0 0-9 0,0 0 3 0,26 48-1 16,-10-21-1-1,-2 4 0-15,-2 2 0 16,-5 4 0-16,-6 2-7 16,-1-4-56-16,0-1-22 0,-7-5-150 15</inkml:trace>
  <inkml:trace contextRef="#ctx0" brushRef="#br0" timeOffset="102431.2834">20496 11965 441 0,'-14'-11'45'16,"1"0"-14"-16,2 2-6 0,4 1 19 16,1 0 12-16,5 3-30 15,1 1-10-15,5 1-13 16,8 2-3-16,5 1 0 0,2 0 1 15,1 6-1 1,-2 7 0-16,-6 4-1 16,-5 4 0-16,-8 4 1 15,-5 2 0-15,-11-1 0 16,-4-3-1-16,-4-5-5 0,-3-5 3 16,3-6 5-16,1-7-1 15,3 0 1-15,7-9 1 16,4-5 4-16,7-3 2 15,2-3-5-15,14-1-3 0,7 0-1 16,5 2-1-16,4 1-1 16,0 5-23-16,-3 1-131 15,-5 2-174-15</inkml:trace>
  <inkml:trace contextRef="#ctx0" brushRef="#br0" timeOffset="102730.8829">20729 11835 578 0,'0'0'23'0,"0"0"10"16,0 0 4 0,0 0 14-16,0 0-37 0,0 0-13 15,0 0-1 1,0 0 0-16,-29 43 0 15,22-26 0-15,2-1 0 0,2 0 0 16,3-4-1-16,0-2 2 16,1-3-2-16,10-3 1 15,5-3 1-15,6-1-1 16,3 0 0-16,4 0 2 16,-1 0-4-16,-5-1-23 0,-4-1-184 15</inkml:trace>
  <inkml:trace contextRef="#ctx0" brushRef="#br0" timeOffset="112875.7766">5139 6753 116 0,'0'0'-26'15</inkml:trace>
  <inkml:trace contextRef="#ctx0" brushRef="#br0" timeOffset="113482.6018">4629 6876 276 0,'0'0'95'0,"0"0"-58"15,0 0-34-15,0 0-5 16,0 0-2-16,0 0 8 0,0 0 11 16,0 0-7-16,44 10 2 0,-14-8-3 15,9 0-4 1,10 1-1-16,7 1-2 15,10-3 2-15,9 0-2 16,7-1 0-16,9 0-1 16,6-1 2-16,5-2 2 15,5-4 3-15,3 1 0 16,2 0 8-16,-1 0-10 0,2 0-2 16,2 1-2-16,-1 0 1 15,0 0-1-15,-5 0 1 16,-4 0 1-16,-5-1-1 15,-12-1 0-15,-11 2 0 0,-13 0-1 16,-13 0 2-16,-11 0 0 16,-12 3-2-16,-10 0 2 15,-9 1 1-15,-8-2 4 16,-1 1 81-16,-17 2-49 16,-13 0-47-16,-12 0-61 15,-13 5-25-15,-14 0-105 16</inkml:trace>
  <inkml:trace contextRef="#ctx0" brushRef="#br0" timeOffset="113918.3874">4691 7134 466 0,'0'0'29'15,"0"0"-22"1,0 0-14-16,51-6 8 16,-13-1 3-16,13 0 4 0,9-4-1 15,12 1 2-15,12-3-3 16,10 1 1-16,11 1 0 0,12-1-6 15,7 2 1 1,7-1 1-16,4 1-4 0,-3 0 2 16,-2 3 0-1,-6-1 0-15,-7 3-1 16,-10 1 1-16,-10 2-1 0,-7 0 2 16,-11 0 1-16,-10-1 10 0,-12 2 7 15,-14-2-6 1,-13 2-7-16,-9-1-2 0,-14 1-3 15,-7-1 6-15,-16 2 26 16,-15 0-43-16,-12 0-107 16,-13 0-145-16</inkml:trace>
  <inkml:trace contextRef="#ctx0" brushRef="#br0" timeOffset="115352.0822">4804 7192 219 0,'0'-7'63'0,"0"-1"10"0,0 2-15 15,0 2-16-15,0 1-5 16,-2 1-8-16,2 1-8 15,-1 1-6-15,1 2-11 16,0 7-10-16,0 8 4 0,0 6 3 16,-2 10 4-16,0 10-3 15,-3 7-2-15,0 6 5 16,-2 0 2-16,2-5-1 16,0-8-2-16,1-10-2 15,3-11 1-15,-1-9-1 16,1-7 0-16,-1-4 2 0,-2 0 2 15,-3-2 8-15,-3 0 24 16,-4 0-21-16,-3 0-13 16,-1-3-5-16,-4-1 2 15,0 0-3-15,-2 0 1 16,3 2 0-16,-1 0 0 16,2-2 0-16,3 2 1 0,4-1 0 15,6 1 2-15,3-3 8 0,4 0 2 16,6-1-12-1,9-4-5-15,9 0 5 0,4-3 0 0,10-1 0 16,4 1 1 0,4 2 0-16,0 1 2 15,0 3-3-15,-1 3 0 16,-5 1 0-16,-5 3 0 16,-4 0 0-16,-10 0 1 15,-4 0-2-15,-5 2 2 0,-5 3-1 16,-6 0 1-16,-1 2 1 15,-4 2 6-15,-7 3 3 16,-5 1-4-16,-6 5-3 16,-5 0-1-16,-5 3 1 15,-1 1-1-15,1-2-3 16,-1 5-2-16,2-2-1 0,4-5-72 16,3-5-215-16</inkml:trace>
  <inkml:trace contextRef="#ctx0" brushRef="#br0" timeOffset="121249.2287">3518 8890 467 0,'0'0'2'0,"0"0"-6"0,0 0 1 0,52-28 5 16,-14 13 0-1,10-1 0-15,8-4 4 0,12 3 1 16,5 0 4 0,6 3 10-16,1 2-2 15,1 2-9-15,-2 2-5 16,-5 3-3-16,-8-3 1 16,-4 3-1-16,-7 0-1 0,-10 0 2 15,-15 5-2-15,-13 0-2 16,-16 4-128-16,-8 6-206 15</inkml:trace>
  <inkml:trace contextRef="#ctx0" brushRef="#br0" timeOffset="121837.9217">3738 9233 253 0,'0'0'269'0,"0"0"-252"15,0 0 21-15,0 0-4 0,3-32-5 16,2 27 2-16,2 1-15 15,1 1-13-15,2 3-3 16,2 0-1-16,-2 0 1 16,2 5-1-16,-5 5-1 15,-3 5 0-15,-3 1-1 16,-1 4 2-16,-2 1 1 16,-7 0 2-16,3-3 0 15,0-3 1-15,2-3-2 0,2-3 0 0,2-3-1 16,0-1-2-1,5-1 4-15,3 1-2 16,4 0 0-16,1 0 0 16,1 0 1-16,2 1-1 15,-2 2 1-15,1 1-1 0,-3 1 2 16,-4 3-2-16,-2 0 0 16,-6 2 1-16,0 0 1 15,-7 1-1-15,-9 2 0 0,-2-1 0 16,-4-1 2-16,-1-2-2 0,-2-1 3 15,-2-3-2 1,2-3 0-16,1-2 1 16,2-4-1-16,6-1 0 15,3 0 0-15,4 0-3 0,4-9-12 16,3-5-116-16,2-3-248 16</inkml:trace>
  <inkml:trace contextRef="#ctx0" brushRef="#br0" timeOffset="122230.916">3977 8948 449 0,'0'0'42'0,"0"0"-3"16,0 0-8-16,0 0 18 15,0 0-17-15,0 0-22 0,0 0-12 0,0 0 0 16,0 0 3 0,10 28 1-16,-6-13-2 15,-1 0 1-15,1 1-1 16,-1 1 0-16,-2-4 2 0,1 0-4 16,2-3-70-1,-1-5-6-15,2-5-75 0</inkml:trace>
  <inkml:trace contextRef="#ctx0" brushRef="#br0" timeOffset="122465.7208">4101 8936 519 0,'0'0'47'15,"0"0"-1"-15,0 0-25 16,0 0 18-16,0 0-15 15,0 0-21-15,0 0-5 16,0 0 2-16,12 22 0 16,-7-6 1-16,-1 6 0 15,-1 1 0-15,-3 4-2 16,0 1-2-16,0-2-71 16,0-5-34-16,0-6-90 0</inkml:trace>
  <inkml:trace contextRef="#ctx0" brushRef="#br0" timeOffset="122956.0618">4807 8644 539 0,'0'0'8'0,"0"0"-10"0,0 0-1 15,0 0 3-15,0 0 1 0,29 8 0 16,-21 4-2-1,2 3 3-15,2 6-1 0,-2 4 0 16,-2 3 0 0,-3 0 0-16,-3 0 3 15,-2-4-3-15,0-5-25 16,-2-5-36-16,-4-5-16 16,-1-6-83-16</inkml:trace>
  <inkml:trace contextRef="#ctx0" brushRef="#br0" timeOffset="123149.4959">4753 8803 539 0,'0'0'14'16,"0"0"-1"-16,24-34-11 0,0 19 11 15,6-1 20 1,5 0-14-16,4 1-10 0,4 3-9 15,2 1-1-15,-1 0 1 16,-2-1-179-16</inkml:trace>
  <inkml:trace contextRef="#ctx0" brushRef="#br0" timeOffset="123876.0269">5360 8882 529 0,'27'-14'-1'0,"7"-2"2"16,6-3 2-1,8-3 13-15,3 0 17 16,6 0-6-16,0 1-14 16,5 3-6-16,2 1-3 0,-4 4-2 15,-3 3-2-15,-8 3 0 16,-13 3-70-16,-10 3-112 15</inkml:trace>
  <inkml:trace contextRef="#ctx0" brushRef="#br0" timeOffset="124350.8809">5437 9133 695 0,'0'0'-1'16,"0"0"3"-1,0 0-19-15,0 0 18 16,0 0 5-16,31-19-1 0,-15 19-3 16,-2 0 0-16,-2 3-4 15,-3 8 2-15,-3 3 0 16,-5 4-3-16,-1 1 3 15,0 0-3-15,-4-1 0 0,0-2 4 16,2-3-1 0,2-3 1-16,0-1-3 0,7-3 1 0,5-1 1 15,-1-1 1 1,4 0-2-16,1 1 3 0,-1 3-2 16,0 1 0-1,-5 2-1-15,-2 4 1 0,-4 5 0 16,-4 1 1-16,-4 1 0 15,-10 1 0-15,-5-2 3 16,-2-2-1-16,-4-3-2 16,-1-4 1-16,4-4 2 15,0-2-1-15,2-3-2 0,3-3-1 16,4 0-3-16,6-9-60 16,2-9-55-16,5-9-182 15</inkml:trace>
  <inkml:trace contextRef="#ctx0" brushRef="#br0" timeOffset="124578.1626">5608 8974 641 0,'0'0'28'15,"0"0"-9"-15,0 0-16 0,0 0 13 16,0 0-5-16,0 0-11 0,0 0-4 15,0 0 3 1,29 37 2-16,-19-17 0 16,0 3-1-16,-2-2 1 15,0-1-1-15,-2-5-38 0,-1-4-35 16,2-6-26-16,0-5-130 16</inkml:trace>
  <inkml:trace contextRef="#ctx0" brushRef="#br0" timeOffset="124854.7072">5771 8935 536 0,'0'0'26'0,"0"0"-3"0,0 0-22 16,0 0 1-16,0 0 12 15,0 0 4-15,27-20-16 16,-22 24-3-16,-2 4 1 0,-1 2 1 15,1 1-1 1,-1-1 1-16,-2-2-1 0,2-3 4 16,1 0-4-16,2-5 2 15,4 0 1-15,4 0 6 16,5-5 12-16,3-1-12 16,3 0-7-16,0-3-2 15,0-1-4-15,-7-3-264 16</inkml:trace>
  <inkml:trace contextRef="#ctx0" brushRef="#br0" timeOffset="125397.5632">6200 8536 470 0,'0'0'129'0,"0"0"-124"16,0 0-10-16,0 0-2 0,0 0 2 16,0 0 4-1,0 0-1-15,25 42 0 16,-16-15 2-16,-1 4 5 16,2 4-3-16,-3-1 0 15,-3-1-1-15,-4-5-36 0,0-4-10 16,0-4-27-1,-7-8-73-15,-3-6-96 0</inkml:trace>
  <inkml:trace contextRef="#ctx0" brushRef="#br0" timeOffset="125599.1258">6150 8727 519 0,'0'0'11'0,"0"0"-8"16,38-32-1-16,-14 21 28 0,6-2 7 16,1 1-17-1,5 3-12-15,1-1-6 16,0 4-2-16,-2 3 1 16,-4 1-60-16,-3-1-130 15</inkml:trace>
  <inkml:trace contextRef="#ctx0" brushRef="#br0" timeOffset="125749.082">6655 8646 529 0,'0'0'13'16,"0"0"11"-16,0 0-3 0,0 0 16 16,29-14-28-1,-13 9-9-15,1 2 0 0,4 0-4 16,-1-2-203-16</inkml:trace>
  <inkml:trace contextRef="#ctx0" brushRef="#br0" timeOffset="125915.9737">7003 8621 518 0,'0'0'29'0,"0"0"2"16,0 0-26-16,30-15 4 0,-15 10-2 15,3 0-7-15,1 4-2 16,-2-1-53-16,3 0-151 16</inkml:trace>
  <inkml:trace contextRef="#ctx0" brushRef="#br0" timeOffset="126066.132">7325 8582 506 0,'0'0'72'0,"0"0"-41"0,0 0 18 16,0 0-10-16,0 0-34 0,35-19-7 16,-15 16 0-1,4 0-7-15,1-1-147 0,5 1-88 16</inkml:trace>
  <inkml:trace contextRef="#ctx0" brushRef="#br0" timeOffset="126208.9967">7669 8547 491 0,'0'0'66'0,"0"0"-25"16,0 0 2 0,0 0-1-16,0 0-19 15,0 0-18-15,32-15-8 16,-16 11 0-16,6-3-44 16,3-1-157-16</inkml:trace>
  <inkml:trace contextRef="#ctx0" brushRef="#br0" timeOffset="126345.8378">8108 8482 604 0,'0'0'45'0,"0"0"-39"16,0 0 0-16,0 0-3 16,0 0-6-16,0 0-31 0,0 0-357 15</inkml:trace>
  <inkml:trace contextRef="#ctx0" brushRef="#br0" timeOffset="127939.7303">8485 8538 462 0,'0'0'34'0,"0"0"-21"15,0 0-4-15,0 0 24 16,0 0-9-1,0 0-12-15,49-8-5 16,-23 2-1-16,1 2-2 0,0 1-4 16,-5 1 0-16,-4 2 0 15,-6 0-71-15,-12 0-247 16</inkml:trace>
  <inkml:trace contextRef="#ctx0" brushRef="#br0" timeOffset="128121.9284">8482 8707 637 0,'0'0'31'0,"39"-5"-32"16,-8-2 2-16,9-3 1 16,5 0 3-16,1 2-1 15,-3 4-3-15,-3 0-1 16,-8 1-20-16,-8 0-458 15</inkml:trace>
  <inkml:trace contextRef="#ctx0" brushRef="#br0" timeOffset="130955.6017">18957 12577 401 0,'3'-4'59'16,"-3"2"-45"-16,0-2 26 16,0 3 25-16,0 0-17 15,-2-1-33-15,-1 0-4 16,-1 1 0-16,-1 1 1 15,-3 0-2-15,-4 1-3 0,-4 4-3 16,-5 7-2-16,-3 5 1 16,-2 4-2-16,0 4 3 15,4 3-1-15,3 2 2 16,8-4-2-16,5-1-2 16,6-4-1-16,1-4-1 15,11-7 0-15,5-7 2 0,4-3 0 16,-1 0-1-16,0-5 1 15,-1-5 1-15,-2-1-1 16,-1-3 2-16,-4 0-3 16,-5 1 3-16,-1-1 2 15,-1-1 16-15,-1 3-9 0,-3 1-5 16,0 3 1-16,-1 3 8 16,0 1 1-16,0 4-7 15,0 0-7-15,1 0-4 16,4 6-1-16,1 5 2 0,3 4 0 15,3 5-2-15,3 3 2 16,2-1 0-16,1-2 0 16,4-1 0-16,-2-4-4 15,3-5-22-15,1-3-19 16,-3-6-49-16,1-1-47 16,-2-8-156-16</inkml:trace>
  <inkml:trace contextRef="#ctx0" brushRef="#br0" timeOffset="131190.2554">19313 12616 36 0,'0'0'582'0,"0"0"-549"0,0 0-3 16,0 0 43 0,0 0-24-16,0 0-37 0,0 0-12 15,0 0 1 1,21 27-1-16,-8-7 0 0,-2 1 0 15,0 4 0-15,-2 0 0 16,-2-2-1-16,-3 0-15 16,-4-4-50-16,0-4-33 15,0-8-62-15,-4-2-228 16</inkml:trace>
  <inkml:trace contextRef="#ctx0" brushRef="#br0" timeOffset="131377.0846">19265 12740 608 0,'0'0'4'15,"0"0"1"-15,0 0 26 0,0 0 8 16,41-23-18 0,-11 16-12-16,4 2-4 15,2 0-4-15,-1 1-1 0,-4-1-4 16,-4-4-273-16</inkml:trace>
  <inkml:trace contextRef="#ctx0" brushRef="#br0" timeOffset="132020.2345">19984 12667 366 0,'0'0'118'16,"0"0"-111"-1,0 0 19-15,0 0 49 16,0 0-1-16,0 0-42 0,1-28-14 0,-2 27-8 15,-5 1-2 1,0 0-6-16,-4 0-1 16,-3 7-1-16,-1 3 3 15,1 1-4-15,-3 2 1 16,3 2-3-16,2 0 7 16,4 0-5-16,4-2-1 15,3-2 1-15,0-2-1 0,10-3 0 16,2-4 0-16,1-2 2 15,2 0-1-15,-3 0 2 0,0-6-1 16,-2 0 1-16,-2-2 0 16,-3 3-1-16,0 0 2 15,-3 3-1-15,0 1-1 16,2 1-1-16,0 0 1 0,4 1-1 16,3 6-1-1,2-1 3-15,3 2 0 16,1 1-1-16,0-1-1 0,0-3-35 15,-2-3-116-15,-3-2-161 16</inkml:trace>
  <inkml:trace contextRef="#ctx0" brushRef="#br0" timeOffset="132372.5723">20131 12668 617 0,'0'0'8'15,"0"0"21"-15,0 0 5 16,0 0 32-16,0 0-28 16,32-17-24-16,-10 17-3 15,3 0-3-15,-1 2-6 0,3 6-1 16,-6 4-1-16,-1 4 0 16,-3 2 0-16,-3 0-1 15,-6 0 2-15,-2-3-2 16,-3-4 1-16,-3-4 1 0,0-5 0 15,0-2 3-15,-3 0 1 16,-3-8 20-16,0-4-9 16,0-1 3-16,1-5-5 15,1 0-7-15,3-2-2 16,1 2-5-16,1-1 2 0,8 3-3 16,2 1 0-16,6 2-4 15,2 3-43-15,1 2-23 16,0 1-89-16,-3 0-121 15</inkml:trace>
  <inkml:trace contextRef="#ctx0" brushRef="#br0" timeOffset="132581.5819">20578 12535 609 0,'0'0'20'0,"0"0"-11"0,0 0 69 15,0 0-10 1,0 0-37-16,27 22-24 15,-16-8-4-15,1 2 0 16,0 6-3-16,1 5 1 16,-5 2-2-16,-1 0 1 15,-4 1 0-15,-1-4-30 0,-2-3-53 16,-5-5-77 0,-5-8-139-16</inkml:trace>
  <inkml:trace contextRef="#ctx0" brushRef="#br0" timeOffset="132764.7144">20562 12702 619 0,'0'0'5'16,"0"0"-1"-1,29-10 19-15,-11 7 52 0,6 2-46 16,1-3-25-16,6 2-4 0,1-6-53 15,1 1-344 1</inkml:trace>
  <inkml:trace contextRef="#ctx0" brushRef="#br0" timeOffset="133306.1327">21099 12618 364 0,'0'0'167'0,"0"0"-126"16,0 0 4 0,0 0 31-16,0 0-29 0,-8-28-31 15,-5 28-13 1,-2 0-1-16,1 6-2 0,0 3 1 15,4 2 0-15,2 2-3 16,7 2 2-16,1-1-1 16,0 0 1-16,5-2-1 15,4-2 1-15,-1-5-2 0,1-2 2 16,-2-1-1-16,-1-2 1 16,-1 0 1-16,1-2 1 15,0-1-2-15,0-2 1 16,3 3 0-16,1-1-2 0,5 1 0 15,1 2 1 1,2 0 0-16,0 1 0 0,-1 3-2 16,-1 1-52-16,-3-1-71 15,-3-3-87-15</inkml:trace>
  <inkml:trace contextRef="#ctx0" brushRef="#br0" timeOffset="133645.6978">21240 12617 573 0,'0'0'36'0,"0"0"25"16,0 0-10-16,0 0 2 15,0 0-28-15,0 0-23 16,33-17-1-16,-10 20 2 16,6 4-2-16,-3 4 0 15,0 2-1-15,-6 4 0 16,-5 3 0-16,-4 0-1 15,-5-4 0-15,-2 0 2 16,-4-5-2-16,0-5 2 0,0-3 0 16,-2-3 5-16,-3-6-1 15,-3-4 5-15,1-3 23 16,-1-4-12-16,2-1-3 16,1 0-7-16,3-2-7 0,2-1-3 15,0 1-1-15,3 0 0 16,6 0-2-16,5-2-40 15,0-1-54-15,0-5-154 16</inkml:trace>
  <inkml:trace contextRef="#ctx0" brushRef="#br0" timeOffset="133927.1747">21593 12274 481 0,'0'0'136'0,"0"0"-125"15,0 0 14-15,0 0 41 16,29 0-36-16,-23 2-20 16,-1 6-10-16,-5 4 1 15,0 1-1-15,-3 5 1 16,-6 0-1-16,1 2 1 16,-1-3-1-16,4-3 1 0,2-3-1 15,3-3 1-15,4-6 0 16,9-1 0-16,4-1 2 15,7 0 0-15,1 0 0 16,3 0-2-16,-4 0-1 16,-3 0-2-16,-5-2-138 0,-6-4-438 15</inkml:trace>
  <inkml:trace contextRef="#ctx0" brushRef="#br0" timeOffset="134361.8999">21813 12588 611 0,'0'0'-3'15,"0"0"1"-15,0 0 5 16,0 0 18-16,19 37 1 0,-11-19-17 16,-1 4-2-16,1 5-3 15,-2 1 2-15,-3 0-1 16,-2-2 0-16,-1-4 0 16,0-2-4-16,-5-5-65 15,-5-7-23-15,-2-5-99 16</inkml:trace>
  <inkml:trace contextRef="#ctx0" brushRef="#br0" timeOffset="134551.0514">21733 12759 523 0,'0'0'42'15,"0"0"-39"-15,35-21 6 0,-14 13 78 16,6 0-36-16,9-2-32 0,4 1-10 15,2 0-7 1,2 4-1-16,-1 3 0 16,-6-1-6-16,-7 1-137 15,-7-1-196-15</inkml:trace>
  <inkml:trace contextRef="#ctx0" brushRef="#br0" timeOffset="134702.2658">22195 12679 572 0,'0'0'33'0,"0"0"-11"16,0 0 56 0,32-8-43-16,-15 6-31 0,1 1-4 15,1-1-17 1,-1 1-158-16,1-3-290 16</inkml:trace>
  <inkml:trace contextRef="#ctx0" brushRef="#br0" timeOffset="134862.5401">22428 12665 592 0,'0'0'20'15,"0"0"2"-15,0 0 44 0,32-6-34 16,-16 6-30 0,3 0-3-16,-1 0-8 0,-1 0-154 15,-3 0-199 1</inkml:trace>
  <inkml:trace contextRef="#ctx0" brushRef="#br0" timeOffset="135014.1388">22647 12665 468 0,'0'0'32'0,"0"0"-33"16,0 0 42-16,33-4-8 0,-23 2-28 15,-1 2-4-15,2 0-1 16,0 0-2-16,0 0-78 15,2 0-141 1</inkml:trace>
  <inkml:trace contextRef="#ctx0" brushRef="#br0" timeOffset="135182.7547">22889 12641 487 0,'0'0'113'0,"0"0"-44"0,0 0 9 16,0 0-24-1,0 0-37-15,0 0-15 0,37-25-1 16,-23 25-2 0,-2 0-1-16,0-2-76 15,-3 1-117-15,-1-4-202 0</inkml:trace>
  <inkml:trace contextRef="#ctx0" brushRef="#br0" timeOffset="135383.0529">23124 12537 587 0,'0'0'65'0,"0"0"-11"0,29-13 17 16,-10 9-46 0,4-1-20-16,5 2-4 0,-3 2 0 15,1-1-2-15,-2 2 1 16,-9 0-7-16,-5 0-97 15,-7-2-150-15</inkml:trace>
  <inkml:trace contextRef="#ctx0" brushRef="#br0" timeOffset="135575.3687">23159 12603 628 0,'0'0'6'0,"0"0"-5"0,0 0 52 15,40 8 11 1,-14-6-35-16,4 1-18 0,2-1-10 16,0 1 0-1,-2-3-3-15,-5 0-62 16,-4-1-209-16</inkml:trace>
  <inkml:trace contextRef="#ctx0" brushRef="#br0" timeOffset="136196.3039">24138 12380 412 0,'0'0'149'15,"0"0"-121"1,0 0 7-16,0 0 13 16,0 0-20-16,-33-21-15 0,16 21-10 0,0 0-2 15,2 4-1 1,2 6 0-16,3 1 0 15,6 2-1-15,4 1 0 16,1 1-1-16,9-3 2 16,4-2 0-16,-1-4 0 15,-1-4 0-15,-1-2 0 0,-4 0 1 16,-2-6 2-16,-2-3-1 16,-3 0 0-16,1 1 5 15,-1 0 20-15,0 4-12 16,0 3-6-16,5 1-7 15,1 2-4-15,6 8 1 16,4 1 1-16,3 4-1 0,3 2 1 16,2 0 1-16,-1-1-2 15,-1-3 0-15,-5-3-66 16,-3-3-140-16</inkml:trace>
  <inkml:trace contextRef="#ctx0" brushRef="#br0" timeOffset="136468.6096">23821 12641 705 0,'0'0'6'0,"0"0"-23"0,42 2 18 16,2-2 3-1,15-2 33-15,11 0-14 16,13 1-14-16,7 1-4 16,3 0-4-16,1 0 1 15,-2 4-1-15,-5 3 0 16,-10-1-3-16,-16-2-14 16,-19-2-176-16,-21-2-155 0</inkml:trace>
  <inkml:trace contextRef="#ctx0" brushRef="#br0" timeOffset="136735.6182">23864 12867 748 0,'0'0'-4'0,"0"0"-3"15,0 0 5-15,0 0 4 0,4 32 25 16,4-16-21 0,1 5-2-16,0 3-3 15,0 2 0-15,0 3 0 0,-2-2 1 16,-1-2-1-16,-4-2-3 16,1-4-26-16,0-7-82 15,-1-8-151-15</inkml:trace>
  <inkml:trace contextRef="#ctx0" brushRef="#br0" timeOffset="136919.6826">24119 12961 674 0,'0'0'3'15,"0"0"-1"-15,38-11 14 16,-15 7 41-16,5 1-33 15,1 2-20-15,1 0-3 16,1 1-2-16,-3-1-45 16,-7-1-111-16,-4-2-249 15</inkml:trace>
  <inkml:trace contextRef="#ctx0" brushRef="#br0" timeOffset="137268.3989">24438 12887 684 0,'0'0'5'16,"0"0"27"-16,0 0-22 15,33 0 49-15,-6 2-35 0,4 4-13 16,7 6-5 0,-1 1-2-16,-1 5-4 0,-8 2 0 15,-3 2 0-15,-7 1 0 16,-7-3 0-16,-4-3 0 15,-7-3 1-15,0-4-1 16,-3-7 2-16,-5-1 2 16,-3-2 0-16,-1-6 0 0,1-5 8 15,1-2 4-15,3-2-3 16,1-3-2-16,6 2-2 16,0-1-3-16,6-1-5 15,7 2-1-15,3 1 0 16,5 4-2-16,2 1 0 15,-1 1-8-15,1-3-67 0,1 0-177 16</inkml:trace>
  <inkml:trace contextRef="#ctx0" brushRef="#br0" timeOffset="138325.5973">20586 13240 358 0,'0'0'177'16,"0"0"-130"-16,0 0-19 15,5-27 14-15,2 22 18 0,5 1-23 16,6 2-17-1,2 2-7-15,7 0-3 16,0 10-1-16,0 5-5 0,-2 5-3 16,-2 5-2-1,-8 5 1-15,-2 0 1 0,-6-2 0 16,-3-2 1-16,-4-7 0 16,0-5 0-16,0-9 1 15,-6-5 4-15,-1-5-1 16,1-10 23-16,0-5-13 0,4-4-1 15,2-3-5-15,0-3-5 16,8 1-3-16,8 3-1 16,4 2 0-16,6 6-2 15,1 3-3-15,3 5-7 16,-3 3-71-16,-5 0-160 0</inkml:trace>
  <inkml:trace contextRef="#ctx0" brushRef="#br0" timeOffset="138785.0752">21440 13200 542 0,'0'0'43'16,"0"0"-15"-16,0 0-16 15,0 0 49-15,0 0 3 16,0 0-41-16,0 0-20 16,0 0-5-16,0 0 2 15,-31 19 1-15,13-2 1 16,-5 2-2-16,0 1 1 15,1 0-2-15,-2 0 2 16,3-2-1-16,4-4 1 0,4-3 0 16,6-3-1-1,7-3 2-15,0 0-4 0,17-3 1 16,10 1 2-16,8 0 2 16,10 0 0-16,2 1-2 15,4 2-1-15,-2 0 1 0,-5 0-1 16,-6 2 1-16,-9 0-2 15,-7-1 1-15,-11-3-17 16,-11-4-108-16,-5 0-222 16</inkml:trace>
  <inkml:trace contextRef="#ctx0" brushRef="#br0" timeOffset="139230.5847">19940 13452 719 0,'0'0'2'16,"0"0"-3"-16,0 0-1 16,0 0 3-16,44-29 30 15,-22 28-17-15,3 1-8 0,-2 4-3 16,-6 8-2 0,-2 2-1-16,-11 6 0 15,-4 1 1-15,-10-1 1 16,-9-1-1-16,-2-2-1 0,-4-3 3 15,-1-7-1-15,2-4 2 16,1-3-2-16,4-2 1 16,3-9 17-16,9-3-7 15,4-3-7-15,6-2-8 16,14-1 0-16,9 0 1 0,8 0-3 16,4 4-21-16,3 1-74 15,-1 3-110-15</inkml:trace>
  <inkml:trace contextRef="#ctx0" brushRef="#br0" timeOffset="139514.7103">20582 13321 754 0,'0'0'5'0,"0"0"-3"0,0 0 5 15,0 0 45-15,-41 10-35 0,16 8-17 16,-6 6 2-1,-3 4-1-15,-1 1-2 16,1 3 2-16,2-2-2 16,5-2 1-16,3-2 1 15,8-4-3-15,7-5 3 16,7-3-1-16,2-6-1 0,15-1 0 16,6-4 0-16,7-1 1 15,5-2-1-15,7 0 3 16,3 0-4-16,4 0-3 15,0-5-62-15,-1-3-134 16</inkml:trace>
  <inkml:trace contextRef="#ctx0" brushRef="#br0" timeOffset="140395.3601">22098 13211 155 0,'0'0'76'0,"0"0"-37"16,0 0-12-16,0 0 15 0,0 0 36 15,0 0-21 1,0 0-27-16,0 0 2 16,0 0 0-16,-5 29 7 15,5-12-11-15,3 5-5 16,3 6-9-16,1 5-5 0,2 1-3 16,-2 1 0-16,0-2-4 15,1-3 0-15,-4-7 0 16,-1-5-1-16,-3-5 1 15,0-4 0-15,-3-8-94 0,-3-1-250 16</inkml:trace>
  <inkml:trace contextRef="#ctx0" brushRef="#br0" timeOffset="148251.8679">3735 8392 413 0,'0'0'31'0,"0"0"-4"16,14-29-11-1,0 19 3-15,1 2-5 0,4 0 21 16,1 3-21-16,1 3-8 16,-3 2-2-16,-4 5-7 15,-5 10 1-15,-6 6 3 16,-3 8 3-16,-10 5-2 15,-6 4 1-15,0-3 1 16,1-2-1-16,3-8 0 16,4-7-2-16,4-9-1 15,4-5-1-15,6-4 4 0,12-5 14 16,7-5 26-16,10-2-22 16,10-1-13-16,5 0-6 15,4 5-2-15,-4 0 0 16,-1 0-91-16,0-4-448 0</inkml:trace>
  <inkml:trace contextRef="#ctx0" brushRef="#br0" timeOffset="148972.3356">5506 8398 378 0,'0'0'32'16,"0"0"15"-16,9-31-16 0,-5 23 4 16,2 2-6-1,-1 3-6-15,3 1-15 0,2 2-3 16,-2 0-4 0,-2 5 1-16,-2 7-1 15,-2 5 3-15,-2 5-2 16,-5 3 1-16,-5 5-1 0,0-3-1 15,2 0 0-15,3-6 0 16,5-4-1-16,3-9-1 16,17-7 0-16,14-1 14 15,9-11 56-15,14-2-45 0,9-3-17 16,4 3-5-16,-2 1-2 16,-10 1-1-16,-13-1-126 15</inkml:trace>
  <inkml:trace contextRef="#ctx0" brushRef="#br0" timeOffset="149874.2174">1124 8827 431 0,'0'0'9'15,"0"0"46"-15,0 0-32 16,0 0-9-1,0 0-16-15,0 0-5 0,-15 28 5 16,18 5 5-16,4 12 2 16,-2 11-2-16,2 6 0 15,-2 5-1-15,-1 3 0 16,-1-1 0-16,-1-8 1 16,-1-11-1-16,1-9-2 15,0-12-1-15,-1-9-7 16,-1-11-76-16,0-8-52 15</inkml:trace>
  <inkml:trace contextRef="#ctx0" brushRef="#br0" timeOffset="150196.3228">916 9019 513 0,'0'0'36'16,"-3"-51"-31"-16,12 23 2 0,15-1-6 16,15 0-1-16,10 1 1 15,6 1 3-15,6 6 5 16,-5 5 2-16,-4 12-1 16,-12 3-4-16,-8 15-6 15,-13 11-1-15,-12 8 1 16,-7 8 2-16,-12 1 1 0,-8 2-1 15,-6-3-1-15,-1-4 3 16,-2-7-3-16,3-7 2 16,7-7-2-16,5-7-2 15,8-9-27-15,6-6-56 16,4-18-158-16</inkml:trace>
  <inkml:trace contextRef="#ctx0" brushRef="#br0" timeOffset="150465.4138">1557 8626 496 0,'0'0'15'16,"0"0"11"-1,0 0-11-15,0 0 25 16,0 0 0-16,0 0-34 16,0 0-12-16,0 0 5 15,-24 61 1-15,16-15 2 0,2 11-2 16,0 8-1-16,3 7 3 15,3 2-2-15,0-1 0 16,5-9 1-16,6-6-2 16,5-12 1-16,1-12 0 0,2-9-2 15,1-7 2-15,3-8 0 16,-1-8 1-16,1-2-2 16,0-11-72-16,0-11-96 15</inkml:trace>
  <inkml:trace contextRef="#ctx0" brushRef="#br0" timeOffset="150702.0988">1726 8911 522 0,'0'0'40'16,"0"0"-23"-16,0 0-6 16,0 0-19-16,0 0 10 15,35-7 6-15,-5 12 13 16,8 3-5-16,-2 2-7 15,3 3-4-15,-6 4-1 16,-1 4-3-16,-5 2-1 16,-7 1 2-16,-5-1-1 0,-5-4 0 15,-6-1-2-15,-4-7-51 16,0-7-52-16,-7-4-89 16</inkml:trace>
  <inkml:trace contextRef="#ctx0" brushRef="#br0" timeOffset="150928.0212">1919 8796 547 0,'0'0'17'0,"0"0"-6"16,0 0-16-16,0 0-1 16,-22 33 10-16,13-5 1 15,-2 7-1-15,-1 6-2 16,-3 6 0-16,1-1-1 15,1-3-6-15,3-4 7 16,2-6 2-16,6-10-4 0,2-9-1 16,4-11-35-16,9-3-93 15,3-14-159-15</inkml:trace>
  <inkml:trace contextRef="#ctx0" brushRef="#br0" timeOffset="151310.4857">2107 8767 525 0,'0'0'142'0,"0"0"-141"0,0 0-1 16,0 0 4-16,0 0 15 16,0 0 5-16,0 0-22 15,0 0-4-15,45-23 1 16,-18 20 1-16,3 2 0 15,-2 1-3-15,1 0 3 0,-2 5 0 16,-5 3 0-16,-2 2-1 16,-5 1 0-16,-5 3 1 15,-5 2 0-15,-5 2 0 16,0 4 2-16,-12 1 0 16,-5 4 2-16,-3 2-3 0,-5 3-1 15,-2-1 3-15,0 0-3 16,1 0 1-16,0-4 0 15,3-2-1-15,4-6 0 16,6-2 1-16,6-5-3 16,7-6-51-16,0-6-50 15,14-1-58-15,6-16-111 16</inkml:trace>
  <inkml:trace contextRef="#ctx0" brushRef="#br0" timeOffset="151548.3907">2556 8748 663 0,'0'0'1'0,"0"0"0"15,0 0-3 1,0 0 7-16,0 0 4 16,0 0-8-16,-18 36-2 0,18-10 0 15,0 6 2-15,0 2-1 16,0 3 0-16,0 3 0 15,-1-6 0-15,-2-2 0 16,1-5-34-16,2-6-38 0,0-7-12 16,0-10-67-1,2-4-116-15</inkml:trace>
  <inkml:trace contextRef="#ctx0" brushRef="#br0" timeOffset="151834.5601">2707 8852 564 0,'0'0'21'0,"0"0"2"16,0 0-21-16,0 0 2 0,36-29 11 15,-22 28 4-15,1 1-13 16,-2 1-4-16,0 7-4 16,-5 1 3-16,-2 2 0 15,-3 2-3-15,-3-2 3 16,-1-2 1-16,-9-1 3 15,-5-2 0-15,0-2 0 16,0-3-4-16,-1-1 1 16,2 0-2-16,-1 0 1 0,2-4-2 15,3-6-78-15,3-4-48 16,0-7-290-16</inkml:trace>
  <inkml:trace contextRef="#ctx0" brushRef="#br0" timeOffset="152085.7604">2804 8594 520 0,'0'0'15'15,"0"0"-16"-15,0 0 6 16,43-1 21-16,-22 7 11 16,4 4-18-16,0 5-12 15,2 8-4-15,-5 7-2 16,-1 8 0-16,-8 10-2 15,-2 6 3-15,-11 7 1 16,0 5 0-16,-10-1-1 0,-4-5 2 16,-4-6-2-16,-2-12 0 15,2-8-1-15,-1-11 1 16,4-8-1-16,1-7-35 16,4-8-78-16,6 0-231 0</inkml:trace>
  <inkml:trace contextRef="#ctx0" brushRef="#br0" timeOffset="152301.3535">3260 8794 607 0,'0'0'-5'0,"35"-18"-3"16,-11 11 14-16,3 1-10 15,-3 2 9 1,2 3-8-16,-6 1 3 0,-2 0-3 16,-9 5-75-16,-8 1-215 15</inkml:trace>
  <inkml:trace contextRef="#ctx0" brushRef="#br0" timeOffset="152497.1312">3167 8998 612 0,'0'0'29'0,"0"0"-24"16,31-24-1-16,-6 13 28 16,5-2-5-16,4 3-16 15,-1 0-9-15,1-2-2 16,-2 1 0-16,-7-2-131 0</inkml:trace>
  <inkml:trace contextRef="#ctx0" brushRef="#br0" timeOffset="153682.6465">3963 9742 419 0,'0'0'34'16,"0"0"13"-16,0 0-29 16,0 0 8-16,0 0-15 15,0 0-9-15,0 0-8 0,-10 28 6 16,13 2 3 0,0 10-3-16,-1 5 1 15,0 5 1-15,-1-1-1 16,-1 0-1-16,0-7 0 15,0-4 1-15,0-9-1 16,-3-7 2-16,1-7-2 0,-1-7 1 16,-3-2 2-16,2-6 0 15,-5 0 0-15,2-1 0 16,-3-8-1-16,0 1 1 0,-2-3 0 16,2 0 0-16,-1 0 1 15,2 1 5-15,0 2 3 16,3 0 5-16,3 1-5 15,3 2-4-15,0 0-11 16,9-3-2-16,7 2 4 16,6-4 0-16,5 1 0 0,3-1 0 15,2 2 3-15,0 1-2 16,-4 3 0-16,-3 3-1 16,-3 1 0-16,-3 0 0 15,-6 5 0-15,-5 4-1 0,-4-1 2 16,-4 0-1-16,-2 4 2 15,-11-1 2-15,-6 1-2 16,-3 1 2-16,-3 2-3 16,-2 0 1-16,1 1-1 15,2-1-27-15,1-5-128 16</inkml:trace>
  <inkml:trace contextRef="#ctx0" brushRef="#br0" timeOffset="154197.5388">3584 10502 511 0,'0'0'3'0,"0"0"-1"16,0 0-9-1,0 0 6-15,40 14 1 0,-20 0 2 0,5 3-2 16,2 1 1-16,1 2-1 15,-3 2 1-15,-4 0 0 16,-4 3-2 0,-6 0 2-16,-4 0-1 0,-6-2-2 15,-1 0-71-15,-1-7-73 16,-8-7-42-16</inkml:trace>
  <inkml:trace contextRef="#ctx0" brushRef="#br0" timeOffset="154419.6904">3748 10451 553 0,'0'0'5'16,"0"0"7"-16,0 0-17 16,0 0 2-16,-30 33 4 15,20-8 0-15,-2 6 2 0,-2 2 1 16,4 3-4-1,-2-1 1-15,4 0-22 16,2-5 23-16,4-6-42 0,2-6-13 16,0-9-114-16</inkml:trace>
  <inkml:trace contextRef="#ctx0" brushRef="#br0" timeOffset="154595.8644">3932 10571 489 0,'0'0'17'16,"0"0"-10"-1,42-33-1-15,-22 21 12 0,2 2-12 16,-2 2-5-16,-2 2-2 16,-8 3-76-16,-4 3-278 15</inkml:trace>
  <inkml:trace contextRef="#ctx0" brushRef="#br0" timeOffset="154772.0043">3992 10652 464 0,'0'0'57'0,"0"0"-32"0,0 0-24 16,0 0 5-1,37-26 11-15,-12 10 21 0,2 1-25 16,2-1-11-16,-2 0-1 15,3 0-3-15,-6-2-91 16,-5-1-174-16</inkml:trace>
  <inkml:trace contextRef="#ctx0" brushRef="#br0" timeOffset="154980.2466">4301 10368 540 0,'0'0'6'16,"0"0"2"-16,0 0-5 15,0 0-5-15,0 0 1 16,0 0-1-16,5 37 1 16,5-16 0-16,0 4 1 15,0 3 1-15,-1-2-1 16,-1-1 1-16,-1-2-5 16,-4-8-69-16,2-6-58 0,0-8-100 15</inkml:trace>
  <inkml:trace contextRef="#ctx0" brushRef="#br0" timeOffset="155173.0393">4446 10330 545 0,'0'0'30'16,"0"0"10"-16,0 0-20 0,0 0 1 15,0 0-19-15,0 0-4 0,0 0 1 16,24 47 1-1,-10-19 0-15,-1 6 0 16,-2 4-1-16,-1 0-3 16,-4-5-103-16,-3-5-133 15</inkml:trace>
  <inkml:trace contextRef="#ctx0" brushRef="#br0" timeOffset="155904.9731">5777 9587 567 0,'0'0'3'0,"0"0"-10"0,0 0 7 16,13 46 1 0,-7-18-1-16,1 2 0 0,1 6 0 15,-1 2 0-15,1 0-1 16,-1 2 3-1,-2-5-3-15,0-4 2 0,-3-7 1 16,-1-8 0-16,1-7-2 16,-2-6 4-16,-2-3 5 15,-5 0 40-15,-6-4-40 0,0-3-7 16,-4-2-1-16,-3 3 2 16,0-2-2-16,3 3-1 15,3 1-1-15,4 2 3 16,3 0 2-16,7 0-3 15,0 1-5-15,14-2-11 16,5-1 15-16,7-2 0 0,6 0 0 16,4 1 0-16,-5 1 1 15,-3 2 0-15,-5 1-1 16,-8 1-1-16,-8 0 1 16,-7 6-1-16,-2 4 3 15,-12 1 2-15,-2 1 4 0,-6 4-3 16,0 1-4-16,2 1 1 15,3-1 0-15,0-1-5 16,4-3-177-16</inkml:trace>
  <inkml:trace contextRef="#ctx0" brushRef="#br0" timeOffset="156184.5953">5352 10587 710 0,'0'0'11'16,"0"0"-12"-16,0 0-18 16,28-4 20-16,-2 4 0 15,5 3 0-15,5 7-1 0,0 4 0 16,1 7-1-16,-2 5 0 15,-1 4 0-15,-5 1 1 16,-3-3-19 0,-5-4-73-16,-8-8-46 0,-6-9-36 15,-3-7-104-15</inkml:trace>
  <inkml:trace contextRef="#ctx0" brushRef="#br0" timeOffset="156397.5829">5657 10470 558 0,'0'0'16'16,"0"0"11"-16,-39-6-24 15,29 12 9-15,-1 11-1 16,-1 5-9-16,2 6 1 0,0 4-3 16,0 6 0-16,1 3 0 15,2 0 0-15,1-3 0 16,2-5 0-16,3-2-3 0,-1-11-78 15,2-10-44-15,9-10-119 16</inkml:trace>
  <inkml:trace contextRef="#ctx0" brushRef="#br0" timeOffset="156572.0164">5787 10572 579 0,'0'0'28'15,"0"0"2"1,0 0-27-16,0 0 11 0,28-29 3 16,-11 23-14-1,0-1-4-15,4 2-3 0,-3 0-75 16,-5 2-174-16</inkml:trace>
  <inkml:trace contextRef="#ctx0" brushRef="#br0" timeOffset="156730.8596">5858 10619 496 0,'0'0'20'0,"0"0"-10"15,0 0-11 1,0 0 5-16,47-28-2 0,-25 15-1 16,1-2-2-16,0-3-47 0,-2 0-161 15</inkml:trace>
  <inkml:trace contextRef="#ctx0" brushRef="#br0" timeOffset="156922.2596">6086 10354 396 0,'0'0'66'0,"0"0"4"0,0 0-43 16,0 0-13 0,0 0-10-16,0 0-4 15,0 0 2-15,11 41-2 16,-4-17 1-16,0 3 0 15,0 6-1-15,-3-1 0 0,-1-3 0 16,0-2-75-16,-3-8-45 16,4-9-146-16</inkml:trace>
  <inkml:trace contextRef="#ctx0" brushRef="#br0" timeOffset="157185.7607">6256 10358 487 0,'0'0'1'0,"0"0"-3"16,0 0 2-16,35-9 2 15,-29 12 0-15,-6 12 1 0,0 3 0 16,-5 5-1 0,-1 2-1-16,-3 0 7 15,2-4 7-15,4-4 10 16,3-6-10-16,5-6 4 0,12-5 27 15,8-2-15-15,7-9-14 16,9-1-11-16,8-3-2 16,0-3-7-16,-3-5 5 15,-4-4-246-15</inkml:trace>
  <inkml:trace contextRef="#ctx0" brushRef="#br0" timeOffset="163346.2026">9213 7958 304 0,'0'0'125'0,"0"0"-78"0,0 0-25 16,5-29 11 0,-1 22 6-16,2 2-6 0,1 0-23 15,2 4-7 1,1 1 0-16,-3 1-1 16,-4 13-6-16,-3 7-1 0,-5 7 7 15,-10 8-4-15,-4 3 3 16,1 0-2-16,3-6 8 15,3-3-7-15,8-9 0 16,4-6-3-16,3-8 1 0,8-4 0 16,6-3 1-16,4 0 4 15,3-8-2-15,5-2 0 16,3-3 1-16,-2 1-1 16,0-2-3-16,-3-2-44 15,-2 0-126-15</inkml:trace>
  <inkml:trace contextRef="#ctx0" brushRef="#br0" timeOffset="163614.9251">9708 7830 607 0,'0'0'23'0,"0"0"10"0,0 0-13 15,0 0 32 1,0 0-30-16,0 0-18 15,-23 27-12-15,7 5 7 0,-3 10 2 16,-6 10-3-16,-3 11 2 16,0 3-3-16,0-1 5 15,1-4-4-15,4-7 1 16,4-9 1-16,4-10-1 16,7-11 0-16,3-8-23 0,5-5-51 15,0-8-53-15,5-3-135 16</inkml:trace>
  <inkml:trace contextRef="#ctx0" brushRef="#br0" timeOffset="164085.4968">9783 8172 552 0,'0'0'98'0,"0"0"-71"15,0 0-18 1,0 0-6-16,0 0 2 0,0 0-4 16,35-13 0-1,-24 13-2-15,2 0 1 16,-4 4-2-16,-2 5-1 0,-6 5 1 16,-1 0 2-1,-1 2 0-15,-5-1 0 0,2-2 5 16,-2-2-5-16,6-3 0 15,0-2 0-15,3-1-2 16,10 0 0-16,2 0 1 16,5 0 2-16,2 0 0 0,1 1-1 15,-1 1 0-15,-2 3 0 16,-5 3 0-16,-3 2 1 16,-5 0 1-16,-6 2-2 15,-1-2-2-15,-3-2 4 16,-9 0-1-16,-1-3-1 15,-7-2 2-15,-2 0-1 0,-2 1 3 16,-1-3-4-16,0-1 0 16,2 1 3-16,4-4-1 15,1 0-3-15,6-2-14 0,3 0-57 16,5-8-61 0,-1-4-166-16</inkml:trace>
  <inkml:trace contextRef="#ctx0" brushRef="#br0" timeOffset="164374.878">9967 7969 532 0,'0'0'45'0,"0"0"13"0,0 0-18 15,0 0 18 1,0-27-28-16,0 27-14 0,0 0-16 16,0 3-8-1,5 7 4-15,0 3 1 0,5 1 1 16,-2 5 3 0,-1 1-2-16,-2-2 1 0,0-1-3 15,-2 0-56-15,-3-4-33 16,2-5-31-16,-1-5-119 15</inkml:trace>
  <inkml:trace contextRef="#ctx0" brushRef="#br0" timeOffset="164601.6539">10107 7932 557 0,'0'0'26'0,"0"0"33"15,0 0-19-15,0 0 26 16,0 0-39-16,0 0-20 16,0 0-12-16,0 0 3 15,16 30 1-15,-10-4-1 0,-4 3 0 16,-2 4-2-16,0 1-35 16,-2-3-44-16,-3-4-69 15,3-8-258-15</inkml:trace>
  <inkml:trace contextRef="#ctx0" brushRef="#br0" timeOffset="165449.1239">9016 8839 201 0,'0'0'10'16,"0"0"4"-1,-30-3 17-15,24 1 19 0,2 2-2 16,1 0 11 0,1 0-16-16,0 0-9 15,2 0-22-15,0 0-12 0,4 0-6 16,7 0 5-16,6 0 14 16,11 0 27-16,12 0-18 15,13-1-3-15,15 1-7 16,11 0-11-16,15 0 3 15,12-1-3-15,11 2 0 16,6-2-1-16,4 1 0 0,2-1 2 16,2-6 1-16,-6-4-3 15,-5-1 1-15,-3 1 0 16,-9 0 8-16,-7 3 6 16,-13 0 0-16,-15 3-7 15,-11 0 0-15,-17 3-1 0,-13-1 1 16,-13 3 3-16,-9 0 6 15,-6-2 12-15,-4 2 3 16,-2-1-20-16,-10 1-9 16,-12 1-8-16,-10 6-3 15,-11-3-127-15,-10-4-297 0</inkml:trace>
  <inkml:trace contextRef="#ctx0" brushRef="#br0" timeOffset="171889.6652">18540 12895 340 0,'0'0'275'16,"0"0"-277"0,0 0-7-16,0 0 8 0,0 0-1 15,1 29 3-15,-8-21 2 16,-1 0-4-16,-5 0 1 15,-2-1 0-15,-2 0-1 16,-3-4 1-16,-4 3-1 16,-5-4-1-16,-4 0 2 15,-4-2 1-15,-6 0-3 0,-6 0 1 16,-5-4 1-16,-7-2-1 16,-4-4 1-16,-5-2 0 15,-6-1 0-15,-3-3 0 0,-2-4 0 16,-4-3 0-16,-1-4 0 15,-4-3 1-15,-4-2-2 16,-6-2 3-16,-5 1-1 16,-5 0 14-16,-4 2-3 15,-6 0-2-15,0-1-4 16,-1 1-2-16,2-2-4 0,3 0 2 16,1-4-1-16,2-1-1 15,2-3 1-15,1-4-3 16,3-5 3-16,-4-5 0 15,2-1-1-15,-2-2 1 16,0-4-1-16,0 0 0 16,-2 2 1-16,0 1-1 0,0 2 0 15,2-2 1-15,2 1-1 16,-1-1 0-16,3 0 0 16,2-2 1-16,4-4-2 15,3 2 2-15,3-3 12 0,6-1-9 16,2-3-2-16,5-2 1 15,2-1-3-15,4-2 0 16,2-2 1-16,4 1-1 16,4 1 0-16,0 1 0 15,3-1-2-15,4 2 3 16,2 0-2-16,2-2 1 0,-2-1 0 16,5 2 0-16,2-2-1 15,2 0 1-15,1-2 0 16,4 1 1-16,2 1 0 0,0-1-2 15,4 2 1-15,0 1 2 16,1 1-3-16,2 2 1 16,2 5-1-16,1 3 10 15,2 4-5-15,0 6-2 16,2 5 0-16,-1 5-1 16,3 6 1-16,-2 6-1 15,2 2 1-15,-1 4-2 0,1 4 0 16,1 2 0-16,1 4 1 15,1 1-2-15,2 2 2 16,2 3-1-16,3 2 0 16,1 2 1-16,2 1-2 15,1 4-1-15,1 0-2 0,1 6 4 16,-2 8-1-16,2 6-1 16,1 6-1-16,0 7 2 15,-1 5 0-15,2 2 0 16,4-4 0-16,1-1 1 15,1-9 0-15,1-6 0 16,0-8-1-16,0-5 0 0,0-4 1 16,0-3 4-16,0 0 0 15,0-7 5-15,0-6-2 16,0-5-9-16,1-4 2 16,1-9 1-16,0-1-1 15,-2-3 2-15,0-1-2 0,0 2 1 16,0 6-1-16,0 3 0 15,0 8 1-15,0 3-1 16,-2 6 1-16,2 4-1 16,-2 1 1-16,2 3-2 15,0 0 1-15,0 0-2 0,0 0-1 16,3 0 0-16,8 0 2 16,3 0 0-16,5 0 0 15,5 0 1-15,2 0-1 16,3 1 1-16,0 4-1 0,-2 0 2 15,-1 3-2-15,-4-1 1 16,-3 2 0-16,-6 0 0 16,-3 1-1-16,-5-2 1 15,-5 1 0-15,-1 1-1 16,-9-2 3-16,-4 2 0 0,-3 0-1 16,-3 2 2-16,-5-3-1 15,1 1-4-15,0 0 2 16,-4-2 1-16,4-3-1 15,0 0 1-15,3-2-1 16,4-2 0-16,3-1 0 16,4 0 2-16,5 0-3 0,3-1-1 15,2-3-1-15,0-3-1 16,7 0-2-16,8-4 5 16,5-2-1-16,6-3 2 15,4-2 2-15,3 0-1 0,1 4-3 16,-1 2 4-16,-7 2-8 15,-12 0-131-15,-10-7-169 16</inkml:trace>
  <inkml:trace contextRef="#ctx0" brushRef="#br0" timeOffset="173008.1005">14272 11186 409 0,'0'0'43'0,"0"0"-10"16,0 0 4-16,0 0 23 15,3-28-13-15,-9 22-23 16,-2 2-13-16,-1 0-8 0,-1 3-1 16,-1 1-3-16,-2 0 0 15,-1 8-1 1,-1 5 0-16,2 2 4 15,-1 0-3-15,4 1-5 0,3-1-5 16,6-1 13-16,1-6-1 16,4-1-2-16,7-3-1 15,4-4 3-15,0 0 1 16,0-3 1-16,-2-5 0 16,0-2-1-16,-3-1 1 0,-2 1 2 15,-1-2 6-15,-4 4-1 16,1 0 0-16,-1 3 1 15,-3 3 2-15,0 2-1 16,0 0-5-16,0 0-11 0,0 10-1 16,0 1 5-16,1 4 0 15,5 2 1-15,3 1-3 16,5-2 3-16,3-2-2 16,2-1 2-16,2-4-2 15,1-1-5-15,-3-5-96 16,1 0-63-16,-4-3-292 15</inkml:trace>
  <inkml:trace contextRef="#ctx0" brushRef="#br0" timeOffset="173224.3327">14545 11217 534 0,'0'0'38'16,"0"0"-16"-16,27-13 20 16,-8 6 15-16,5 1-34 0,2-2-18 15,2 3-4 1,-3 1 0-16,0 3-2 0,-9 1-1 16,-6 0-101-1,-7 2-116-15</inkml:trace>
  <inkml:trace contextRef="#ctx0" brushRef="#br0" timeOffset="173401.1686">14585 11331 520 0,'0'0'12'0,"0"0"-10"15,43-5 47-15,-13-2 19 16,4-1-40-16,3-1-22 15,2 0-5-15,0 3-1 16,-6-2-3-16,-5 0-167 16</inkml:trace>
  <inkml:trace contextRef="#ctx0" brushRef="#br0" timeOffset="174094.1147">15093 10970 429 0,'0'0'20'0,"0"0"3"16,0 0 0 0,31-25 23-16,-17 23-1 0,1 0-17 15,-3 2-11 1,-2 2-9-16,-6 9-6 0,-4 3-3 16,-2 4 2-16,-10 5-1 15,-4 1 1-15,0 0-2 16,0-1 0-16,3-5 5 15,5-4-2-15,5-4-2 16,3-4 0-16,3-4-2 0,9-2 4 16,7 0 0-16,3 0 0 15,5 0 1-15,4-1-2 16,-3-2-1-16,-1 0-3 16,-2-1-38-16,-3-3-185 0</inkml:trace>
  <inkml:trace contextRef="#ctx0" brushRef="#br0" timeOffset="174345.783">15490 11012 514 0,'0'0'22'0,"0"0"4"0,0 0-3 0,0 0 33 15,0 0-39-15,-21 34-14 16,7-10-1-1,-7 4 0-15,-5 9-3 16,-5 4 2-16,-3 5-2 0,-2 0 0 16,3-2 1-16,3-5-1 15,5-6-1-15,6-8 2 16,8-4-4-16,2-6-39 16,7-7-49-16,2-3-104 15</inkml:trace>
  <inkml:trace contextRef="#ctx0" brushRef="#br0" timeOffset="174789.5424">15400 11338 491 0,'0'0'68'16,"0"0"-30"-16,0 0-11 15,0 0 37-15,36-27-26 0,-17 24-28 16,1 3-6-1,0 0-3-15,-3 4 0 16,-4 6-2-16,-7 2 0 0,-6 5 2 16,0-2-2-16,-7 3 1 15,-2-4 0-15,1-3 0 16,0 1 0-16,4-5-1 16,4 0 1-16,0-3 0 0,4 1 0 15,7-1 0-15,3 1 0 16,1 2 1-16,1 1-1 15,0 1 0-15,-3 2 0 16,-1 2 0-16,-5 2 0 16,-1 2 0-16,-5-1 0 15,-1-1 0-15,0-3 0 0,-7-3 0 16,-7-4-1-16,-4 0 2 16,-3-5-1-16,-2 0 0 15,-1 0 0-15,0 0 0 16,3-5-1-16,1 1-5 0,5-3-36 15,0 2-42 1,4-5-41-16,5-3-222 0</inkml:trace>
  <inkml:trace contextRef="#ctx0" brushRef="#br0" timeOffset="175051.2204">15624 11161 471 0,'0'0'134'16,"0"0"-101"-16,0 0-3 0,0 0 25 16,0 0-15-1,0 0-34-15,0 0-7 0,0 0 1 16,0 0 0-16,27 43 0 0,-20-27 0 15,-4 0-2 1,-2 0-17-16,0-4-39 16,-1-4-50-16,0-2-44 15,1-4-204-15</inkml:trace>
  <inkml:trace contextRef="#ctx0" brushRef="#br0" timeOffset="175245.8124">15759 11148 550 0,'0'0'20'0,"0"0"9"0,0 0 42 15,0 0-27 1,0 0-35-16,0 0 3 0,26 39-4 16,-12-15-6-16,-3 5-2 0,-4 3-1 15,-7-1-109 1,0-1-298-16</inkml:trace>
  <inkml:trace contextRef="#ctx0" brushRef="#br0" timeOffset="175990.9735">13972 12116 640 0,'0'0'0'0,"0"0"14"15,0 0-12 1,0 0 13-16,0 0 11 16,45-20-11-16,-17 27-4 0,3 6-8 15,0 8-3-15,-3 6 0 0,-4 4 1 16,-7 2 0 0,-4-1 0-16,-6-4 0 15,-3-4 0-15,-1-6 0 16,-3-7 1-16,0-5-1 0,-5-6 7 15,-2 0 22-15,0-12 1 16,0-4-12-16,2-4-1 16,4-5-8-16,1-5-6 15,1 0 0-15,11-2-1 16,5 4 0-16,6 0-4 0,3 6-1 16,2 7-10-16,-3 5-74 15,-5 4-139-15</inkml:trace>
  <inkml:trace contextRef="#ctx0" brushRef="#br0" timeOffset="176184.2685">14414 12195 425 0,'0'0'229'0,"0"0"-222"0,33-23-4 16,-12 10 34-16,5 1-4 15,0 1-23-15,-1 5-9 16,-4 2-1-16,-5 4-17 16,-7 1-99-16,-8 9-72 15,-1 2-222-15</inkml:trace>
  <inkml:trace contextRef="#ctx0" brushRef="#br0" timeOffset="176342.1655">14476 12289 45 0,'0'0'448'0,"0"0"-421"0,0 0-3 16,0 0-2-16,0 0 39 0,33 0-25 16,-6-5-23-1,5-3-10-15,1 1-2 0,3-1-1 16,-4-2-59 0,-7-2-122-16,-2-2-223 0</inkml:trace>
  <inkml:trace contextRef="#ctx0" brushRef="#br0" timeOffset="176555.4465">14809 12065 551 0,'0'0'54'16,"0"0"-18"-16,0 0 2 16,0 0 14-16,0 0-41 15,0 0-9-15,0 0-1 16,36 41-2-16,-28-19 1 0,-3 4-1 15,0 2 1 1,-3-2-11-16,-1-2-60 0,0-3-46 16,4-8-19-16,2-8-176 15</inkml:trace>
  <inkml:trace contextRef="#ctx0" brushRef="#br0" timeOffset="176767.3112">15091 12111 582 0,'0'0'31'16,"0"0"-17"-16,0 0-13 0,-25 28 23 15,17-6-1-15,-3 7-19 16,-2 4-3-16,-1 7-1 16,-2 4 0-16,-1 1 0 15,-1 2 0-15,-2-3 1 16,3-4-1-16,3-6-1 15,4-7-26-15,1-8-75 16,5-8-48-16</inkml:trace>
  <inkml:trace contextRef="#ctx0" brushRef="#br0" timeOffset="177128.3113">15063 12424 612 0,'0'0'28'0,"0"0"-4"0,0 0 15 16,30-16 4-16,-18 15-28 16,1 1-10-16,0 3-4 15,-3 5-2-15,-4 4 1 16,-4 5 0-16,-2 2 0 16,0 1 1-16,-5-1-2 15,0-2 0-15,3-1-2 16,2-4 2-16,1-1 0 0,9-2 0 15,5-2 1-15,2 1 0 16,3 0 0-16,-1-1 0 16,0 6 0-16,-5-2 0 15,-4 1 0-15,-5 1 0 16,-5 1 0-16,-10 0 0 0,-10 0 2 16,-7-1-2-16,-4 0 1 15,-4 0-1-15,-5-3-66 16,-6-2-157-16</inkml:trace>
  <inkml:trace contextRef="#ctx0" brushRef="#br0" timeOffset="180167.6528">9179 9130 481 0,'0'0'30'15,"0"0"-9"-15,0 0-19 0,0 0-3 16,0 0 2 0,-15 48 4-16,15-22 0 0,0 7-4 15,3 5 1-15,2 2-2 0,-1 1 1 16,0-3 1-1,-1-5-2-15,1-3 1 16,1-9 0-16,0-6-2 0,0-8-75 16,2-6-139-16</inkml:trace>
  <inkml:trace contextRef="#ctx0" brushRef="#br0" timeOffset="180365.5252">9444 9306 548 0,'0'0'11'0,"0"0"-12"15,43-8 2-15,-17 1 64 16,9-2-29-16,0 1-22 0,3 1-11 16,1 0-3-16,-1 1 1 15,-2-1-4-15,-9 0-134 0,-5-3-186 16</inkml:trace>
  <inkml:trace contextRef="#ctx0" brushRef="#br0" timeOffset="180588.0785">9949 9093 569 0,'0'0'29'16,"0"0"-32"-16,0 0 4 15,0 0 41-15,34 24-6 16,-15-11-24-16,0 3-9 16,-1 4-1-16,-1 3-2 0,-6 4 2 15,-2 0-2-15,-1-2-29 16,-3-5-77-16,0-6-37 16,2-8-156-16</inkml:trace>
  <inkml:trace contextRef="#ctx0" brushRef="#br0" timeOffset="180825.6233">10292 9072 280 0,'0'0'335'0,"0"0"-330"16,0 0-10-16,0 28 7 15,-2-9 6-15,-2 8 0 16,0 6-4-16,-2 7-1 15,-2 8 1-15,0 4-1 16,-3 1-1-16,-1-2 1 16,0-4-3-16,0-8 0 0,3-8-30 15,3-11-39-15,1-6 1 16,3-11-125-16</inkml:trace>
  <inkml:trace contextRef="#ctx0" brushRef="#br0" timeOffset="181192.8672">10401 9353 579 0,'0'0'30'16,"0"0"-10"-16,0 0-17 0,0 0 36 16,32-8-17-16,-19 8-12 15,2 0-4-15,-1 0-4 16,-2 7-2-16,-2 3 0 0,-7 1 1 15,-3 3 0 1,0 1 1-16,-9 0 0 16,1 1-1-16,1-3 0 0,2-1 0 15,3-3-1-15,2-3 0 16,4 2-1-16,7-1 1 16,3 0 1-16,1 1-1 15,0 0 1-15,1 4-1 16,-1 0-1-16,-5 3 3 0,-3 2-3 15,-4 0 2-15,-3 1 0 16,-12 3 0-16,-10 0 2 16,-9-3 0-16,-7 1-1 15,-6-1-20-15,-2-6-56 16,-2-5-134-16</inkml:trace>
  <inkml:trace contextRef="#ctx0" brushRef="#br0" timeOffset="182425.819">11138 8640 410 0,'0'0'47'16,"0"0"-38"-16,0 0-16 16,6 0 37-16,2-2 17 15,4-2-16-15,1 1-11 0,3-2-6 16,2 2 0-16,-1 1-2 15,2-2-7-15,0 3-4 0,-2 1 0 16,-3 0-2 0,-3 0-1-16,-3 5-86 0,-8 0-102 15</inkml:trace>
  <inkml:trace contextRef="#ctx0" brushRef="#br0" timeOffset="182620.1845">11174 8794 541 0,'0'0'23'0,"0"0"-30"15,0 0 5-15,42-5 51 16,-10-1 5-16,7-3-35 16,5 1-12-16,3 3-5 15,-4 2-2-15,-4 0-2 16,-9-1-107-16,-8-2-342 15</inkml:trace>
  <inkml:trace contextRef="#ctx0" brushRef="#br0" timeOffset="185726.2399">11665 8203 385 0,'-7'-10'20'0,"1"0"32"0,2 2-27 15,1 5 13-15,1 1-10 0,2 2 0 16,0 2-37-1,5 9 3-15,3 4 4 16,-1 6 2-16,0 6 0 16,-1 1 2-16,-4 4-2 0,-2-1 0 15,0-1 2-15,0-4-3 16,-3-1 1-16,1-8-42 16,2-8-53-16,0-6-126 15</inkml:trace>
  <inkml:trace contextRef="#ctx0" brushRef="#br0" timeOffset="185985.5633">11993 8208 307 0,'0'0'223'0,"0"0"-210"15,0 0-8-15,0 0-3 16,0 0 3-16,-36 41 5 15,16-11-3-15,-4 11-4 16,-5 9-1-16,-1 9-1 16,-3 3 0-16,-1 3 1 0,6 0-2 15,1-5-1-15,9-9 2 16,4-10-3-16,9-7 0 16,3-10-8-16,2-11-88 15,4-10-89-15</inkml:trace>
  <inkml:trace contextRef="#ctx0" brushRef="#br0" timeOffset="186425.5551">12019 8517 537 0,'0'0'20'16,"0"0"-7"-16,21-35 16 15,-8 25 16-15,4 2-19 16,0 3-17-16,-1 3-8 16,-2 2 0-16,-2 0-2 15,-3 9-2-15,-6 5 1 16,-3 1 2-16,-2 3 1 16,-4 0-1-16,-2-1 1 15,4-4 0-15,-3-3 1 0,6-2-2 16,1-4-1-1,0 1 1-15,9-2-1 0,4 2 2 16,3-2-1-16,2 0 2 16,0 1-1-16,0 4-1 15,-2 1 0-15,-2 2-1 16,-6 4 1-16,-5 0 0 16,-3 3-1-16,0 0 1 0,-9 0-3 15,-7-3 0-15,-5 0 1 16,-3-5 7-16,-1-1-5 15,-3-2-1-15,2-2 3 16,1-1-2-16,3-3 0 0,1-1-16 16,5 0-57-16,3-3-4 0,3-9-86 15</inkml:trace>
  <inkml:trace contextRef="#ctx0" brushRef="#br0" timeOffset="186723.7066">12201 8299 534 0,'0'0'37'0,"0"0"2"0,0-30-5 15,-1 26 15 1,1 4-27-16,0 0-4 0,0 3-19 15,4 8-4-15,5 4 4 0,1 3 1 16,0 3-2 0,-2 1 2-16,-1 1-1 15,0 0-1-15,-3-1 3 16,-1-3-1-16,-3-2-54 16,1-4-47-16,2-7-25 15,0-4-119-15</inkml:trace>
  <inkml:trace contextRef="#ctx0" brushRef="#br0" timeOffset="187029.1304">12380 8315 495 0,'0'0'29'0,"0"0"14"15,0 0-13-15,30-31 9 16,-9 28-27-16,-1 0-5 15,2 3-4-15,0 0-1 16,-3 6-2-16,-6 4 0 16,-5 2-2-16,-6 2 2 15,-2 0-1-15,-7-3 0 16,-8-1 1-16,-5-2 0 0,-3-3 2 16,0-5 2-16,-2 1-1 15,4-1-2-15,4-4 2 16,3-2-2-16,9 0-1 15,5-1-1-15,3-2-7 16,7-4-122-16</inkml:trace>
  <inkml:trace contextRef="#ctx0" brushRef="#br0" timeOffset="193565.4315">8904 6824 175 0,'-2'0'38'16,"2"0"-14"-16,0 0-20 0,0-2-9 15,10 1-3 1,3 0 5-16,10 1 3 0,7 0 0 16,10 0-2-16,10 0 2 0,9 0 5 15,8-1-5 1,7 2 1-1,5 1-1-15,8 2 0 0,2-3 2 16,9-1 1-16,3 0 2 16,6 0 4-16,6-1-1 15,1 1 3-15,5 0-8 0,1 0-2 16,3 0 1-16,3 0-1 16,-1 2-1-16,3 4 1 15,-4-3-1-15,4 3 2 16,3-3-3-16,0 0 1 15,3-5 1-15,7 2 1 0,0 0-2 16,-2-4 1-16,-6-4 1 16,-7-1-2-16,-6-1 1 15,-8 0-1-15,-7 4 1 16,-1 0 13-16,2 3 7 16,3 3-14-16,0 0-3 15,0 0-3-15,-10 2 0 0,-10 1 0 16,-15 0-1-16,-16-2 1 15,-16-1-1-15,-15 0 7 16,-13 0 33-16,-12 0-10 0,-5-4-5 16,-25-1-18-16,-14 0-8 15,-17-5-81-15,-16-5-169 16</inkml:trace>
  <inkml:trace contextRef="#ctx0" brushRef="#br0" timeOffset="194248.9668">8828 6951 367 0,'0'0'0'16,"0"0"-13"-1,35 0 11-15,-11 0 0 0,8 2-2 16,5 1 4-16,10 2 2 16,6 0-7-16,11 2 6 15,10 0-1-15,12-1-3 16,13-3 7-16,15-2-4 16,16-1 0-16,6-1 2 15,10 1 1-15,8-5-1 16,1-1-2-16,1 0-1 15,7 0-1-15,7-1 5 16,6-1-1-16,6 1-1 0,5 2 0 16,3 1 3-16,-4 2-1 15,-7 2-2-15,-7 0 0 16,-14-1 1-16,-6 5 0 16,-11-1-2-16,-11-1 0 0,-9 0 4 15,-8 0 3-15,-11-1 2 16,-7-1 4-16,-11 0-1 15,-5 0 3-15,-10-1-4 16,-6 2-1-16,-7-1-6 16,-12 2-1-16,-6 0-1 0,-13-1-1 15,-6 1 1-15,-7-2 0 16,-8 0 3-16,-4 0 25 16,-4 0-3-16,-12 0-23 15,-11 2-5-15,-10 0 0 16,-8-2-36-16,-6 1-262 0</inkml:trace>
  <inkml:trace contextRef="#ctx0" brushRef="#br0" timeOffset="195543.9944">997 11876 419 0,'0'0'34'15,"0"0"-14"-15,0 0 6 0,0 0 11 16,0 0 12 0,0 0-19-16,0 0-28 15,0 0-7-15,0 0 1 16,-20 32 4-16,18-1-2 16,1 6 3-16,1 7 1 0,0 4-1 15,0 4-2 1,0 3 0-16,0-2 1 0,-2-5 1 15,1-7-1-15,0-12 1 16,-1-10-5-16,2-9-57 16,0-10 3-16,4 0-141 0</inkml:trace>
  <inkml:trace contextRef="#ctx0" brushRef="#br0" timeOffset="195888.5445">772 12130 552 0,'0'0'9'16,"-3"-37"-1"-16,10 14-1 0,15-5 24 16,9-6 2-1,10-2-19-15,7 0-11 0,2 1-3 16,3 6 3-16,-3 8-2 15,-9 9 0 1,-5 10-2-16,-8 3 1 16,-9 15-8-16,-6 8 9 0,-9 6 1 15,-4 3-5-15,-12 0 4 16,-8-2-1-16,-6-1 2 16,-6-5 6-16,2-6-3 15,-2-2-4-15,6-5 0 0,4-4 1 0,8-5-2 16,8-3-17-1,6-13-95-15,9-9-196 16</inkml:trace>
  <inkml:trace contextRef="#ctx0" brushRef="#br0" timeOffset="196197.0704">1539 11462 584 0,'0'0'2'16,"0"0"18"-16,0 0-3 16,0 0 39-16,0 0-33 15,0 0-19-15,-39 7-7 16,27 17 0-16,-2 12 3 0,1 12 0 16,-4 10-1-1,1 15 1-15,0 8 1 0,3 8-3 16,2 4 3-16,4-1 0 15,5-11 0-15,0-12 1 16,11-12-2-16,7-13 2 16,7-16-2-16,2-9 1 0,6-10-1 15,4-9-1-15,-1-2-110 16,1-15-258-16</inkml:trace>
  <inkml:trace contextRef="#ctx0" brushRef="#br0" timeOffset="196719.2491">1570 11873 374 0,'0'0'51'0,"0"0"-3"15,0 0-6-15,0 0-14 16,0 0-8-16,0 0-18 16,0 0-5-16,0 0 3 15,18 36 2-15,6-16-1 0,7 7 0 16,3 2 0-16,1 5 1 15,3 2 0-15,-5 4-2 16,-4-1 2-16,-6-4 2 16,-8-4 1-16,-3-6-3 15,-5-7 0-15,-2-7 0 16,-5-4-3-16,0-2-44 16,0-5-77-16,-5 0-141 15</inkml:trace>
  <inkml:trace contextRef="#ctx0" brushRef="#br0" timeOffset="196968.4339">1840 11871 547 0,'0'0'34'15,"0"0"-14"-15,0 0-15 16,0 0 3-1,0 0 16-15,0 0-18 0,-30 50-3 0,11-9-2 16,-5 10 1 0,-8 10-1-16,-2 2 1 15,-1-2 1-15,2-6-2 16,2-4 2-16,7-10-6 16,6-12-51-16,4-11-107 15</inkml:trace>
  <inkml:trace contextRef="#ctx0" brushRef="#br0" timeOffset="197635.5442">2100 11837 536 0,'0'0'1'0,"0"0"12"15,0 0-2-15,0 0 2 16,0 0 1-16,0 0-6 15,0 0-4-15,33-12-2 16,-4 10-1-16,6 1-1 16,5-1 1-16,0 2 1 15,-1 0-1-15,-4 3 0 16,-3 4-1-16,-5-2 0 16,-5 3 1-16,-4-3 1 0,-5 0-2 15,-1 0 1-15,-5-1 0 16,-1 2 1-16,-5 3 0 15,-1 2 0-15,-3 5 0 16,-9 6 6-16,-9 5-2 0,-5 7-5 16,-8 7 1-16,-8 2 1 15,0 3-2-15,-3 0 1 16,3-4 1-16,7-8-3 16,7-8 0-16,9-8 0 15,8-7 2-15,7-6-3 0,4-5-12 16,14-1-60-16,6-16-19 15,8-5-131-15</inkml:trace>
  <inkml:trace contextRef="#ctx0" brushRef="#br0" timeOffset="197906.9529">2643 11824 609 0,'0'0'10'0,"0"0"4"16,0 0 18-16,0 0 19 0,0 0-17 16,0 0-21-1,0 0-17-15,0 0-6 16,0 0 8-16,-12 38 2 16,17-11 1-16,1 3-2 0,-2 0 2 15,1 4-1-15,-3-4-5 16,0-1-33-16,-2-6-11 15,3-2-25-15,-1-6-12 16,3-8-59-16,0-5-111 16</inkml:trace>
  <inkml:trace contextRef="#ctx0" brushRef="#br0" timeOffset="198191.3589">2764 11952 489 0,'0'0'22'0,"0"0"12"0,6-28-26 15,3 18 17 1,6 1 4-16,5-1-16 0,5 4-11 16,3 3-2-1,1 1 1-15,-2 2-2 16,-4 8 0-16,-6 5 0 16,-5 6 1-16,-7 0 0 15,-5 2 0-15,-2-5-6 0,-11-1 1 16,-7-3 7-16,-3-3 5 15,-3-5 2-15,0-2-7 16,0-2 1-16,4 0-1 0,4-2-2 16,5-4-1-16,4-5-4 15,6-3-41-15,3-3-113 16</inkml:trace>
  <inkml:trace contextRef="#ctx0" brushRef="#br0" timeOffset="198499.2979">3074 11558 582 0,'0'0'2'16,"0"0"17"-16,0 0-12 0,0 0 38 15,0 0-3-15,0 0-32 16,0 0-16-16,0 0 2 0,10 47 4 15,0-12 0-15,-2 9-1 16,-2 11 2-16,-2 10 1 16,-4 9 1-16,0 2 1 15,-4 2 0-15,-6-4-2 16,0-11 0-16,1-12-1 16,2-11 1-16,2-10-2 15,4-8 2-15,-3-7-14 0,-1-6-152 16,4-7-373-16</inkml:trace>
  <inkml:trace contextRef="#ctx0" brushRef="#br0" timeOffset="198979.2318">3284 11873 519 0,'0'0'0'0,"0"0"-9"16,0 0 2-16,0 0 11 15,21 32-1-15,-2-14 3 16,6 5 9-16,5 3-4 16,3 5-8-16,1 4-1 15,-4 1-2-15,-3 1-1 16,-4-4 5-16,-6-5-2 16,-4-3-25-16,-6-9-11 15,-3-6-16-15,-4-8-112 0</inkml:trace>
  <inkml:trace contextRef="#ctx0" brushRef="#br0" timeOffset="199239.5622">3470 11900 568 0,'0'0'12'0,"0"0"13"15,0 0-27-15,0 0 3 16,0 0-3-16,0 0-1 16,-12 48 6-16,0-19-1 0,-2 10 3 15,-4 3-3 1,-4 2 0-16,0-2 1 0,1-4-4 16,2-5-51-16,6-5 13 15,3-10-16-15,4-12-127 16</inkml:trace>
  <inkml:trace contextRef="#ctx0" brushRef="#br0" timeOffset="199636.1382">3650 11939 108 0,'0'0'563'0,"0"0"-561"16,0 0-12-16,36-28 12 16,-13 20-1-16,4-1-1 15,2 3 0-15,0 0 0 16,0 5-1-16,-2 0 0 0,-2 1 2 16,-5 0 0-16,-1 2-1 15,-3 5 0-15,-4-1 1 16,-4-1-1-16,-2 1 0 15,-3 2 0-15,-3 0 0 0,-2 4 0 16,-8 2 2-16,-6 4 0 16,-4 5 0-16,-4 4-1 15,-5 2 0-15,0 1 1 0,0 1 0 16,2-3 0 0,3-5-1-16,7 0-1 0,4-6 1 15,8-4-2-15,5-5-30 16,8-6-59-16,9-2-9 15,5-12-284-15</inkml:trace>
  <inkml:trace contextRef="#ctx0" brushRef="#br0" timeOffset="199969.9804">4112 11865 601 0,'0'0'4'0,"0"0"-3"16,0 0-3-16,0 0 2 0,0 0-1 16,0 0-1-1,0 0-1-15,-14 36 3 16,26-22 0-16,4 2 0 16,3-1 1-16,-1-1 1 15,1 1-1-15,-3 0 2 0,0 0-1 16,-6 2 0-16,-5-3 1 15,-2 1 0-15,-3-3 0 16,0-1 0-16,-10-1 3 16,-4-3-1-16,0-2-1 15,-3 0-2-15,-3-2-1 0,2-3-6 16,2 0-91-16,1-7-129 16</inkml:trace>
  <inkml:trace contextRef="#ctx0" brushRef="#br0" timeOffset="200135.8763">4087 11899 515 0,'0'0'3'16,"26"-28"-1"0,-7 12 8-16,4 0 37 0,6 0-19 15,-1 0-23-15,4 3-5 16,-2-2 1-16,-1 1-4 15,-4-2-175-15</inkml:trace>
  <inkml:trace contextRef="#ctx0" brushRef="#br0" timeOffset="200423.5764">4381 11470 552 0,'0'0'51'16,"0"0"-66"-16,0 0 14 0,45 2 8 16,-21 4-4-1,0 3 1-15,-1 7 4 16,-2 9-1-16,0 10-3 16,-1 8-1-16,-9 9 1 0,-7 11-3 15,-4 9 3-15,-7 3 1 0,-11 4-3 16,-4 1 0-1,-6-4 1-15,1-9-1 0,0-8-2 16,-3-8-43-16,3-12-24 16,-3-10-85-16</inkml:trace>
  <inkml:trace contextRef="#ctx0" brushRef="#br0" timeOffset="200815.4205">4736 11855 460 0,'0'0'6'0,"0"0"-6"16,0 0 0-16,39-4 15 15,-17 1 1-15,5 1-7 16,3-2-7-16,0 0 0 16,1 2-1-16,-4 2 0 0,-6 0-1 15,-6 0-39-15,-10 0-192 16</inkml:trace>
  <inkml:trace contextRef="#ctx0" brushRef="#br0" timeOffset="201022.3386">4765 12074 561 0,'0'0'4'0,"42"-15"-6"16,-13 1 2-16,5 2 1 15,4-1 6-15,0 1 11 16,-1 1-3-16,-2 4-13 15,-1 0 0-15,-4 0-4 16,-7-2-150-16</inkml:trace>
  <inkml:trace contextRef="#ctx0" brushRef="#br0" timeOffset="201810.2461">5880 11453 462 0,'0'0'3'16,"0"0"10"-16,0 0 4 0,0 0 17 15,0-28 3-15,0 28-7 16,4 3-27-16,0 10-7 16,2 8 1-16,1 10 3 15,0 10-1-15,2 7 1 16,-3 4 0-16,1 0-1 15,-3-2 3-15,-1-6 1 16,0-9-3-16,-1-6-36 0,-2-6 8 16,0-6-7-16,0-6-36 15,0-5-103-15</inkml:trace>
  <inkml:trace contextRef="#ctx0" brushRef="#br0" timeOffset="202156.0869">5598 11643 504 0,'6'-34'-1'16,"14"-4"11"-1,13 1-8-15,11-1 7 0,8 0 12 16,10 2 0-1,3 3-8-15,4 5-5 0,0 8-3 16,-6 7 0-16,-6 10-1 16,-11 4-3-16,-10 16-1 15,-14 8-1-15,-12 8 1 16,-12 5-1-16,-11 1 5 16,-14-2 1-16,-8-3 3 15,-5-4-4-15,-4-3 0 0,2-7 1 16,4-4-5-16,6-5 4 15,10-2-4-15,9-9-16 16,12-2-100-16,5-16-250 0</inkml:trace>
  <inkml:trace contextRef="#ctx0" brushRef="#br0" timeOffset="202438.4239">6593 11158 423 0,'0'0'199'0,"0"0"-193"16,0 0-2-1,-33-15 5-15,19 16 13 0,-4 13-11 16,2 7-10 0,-2 14-1-16,1 10-2 0,-2 11 3 15,3 13 0-15,0 9-4 16,5 3 4-16,4 1 2 15,6-1-2-15,1-5-1 16,11-10 4-16,6-13-2 16,4-10-1-16,5-11 0 15,2-14-1-15,1-13-87 0,-1-6-362 16</inkml:trace>
  <inkml:trace contextRef="#ctx0" brushRef="#br0" timeOffset="204885.6043">1631 12672 422 0,'-4'-5'5'0,"-1"-1"20"15,5 4-17-15,0 2-12 16,7 0-1-16,5 10 3 0,7 0 1 16,9 5 1-1,3 1 1-15,7 1-2 0,0 1 1 16,2-3 0-16,2-4 0 16,-2-6 0-1,-1-5 1-15,-2-4-3 0,-2-11 7 16,-3-4 24-16,-4-3-11 15,1 0-7-15,-4-1-2 16,2 2-3-16,-1 2-1 0,1 2-4 16,4 3-1-16,-1 7-1 15,-1 4 1-15,0 3 0 16,-2 0-1-16,-2 0 1 16,-3 5-1-16,-4-2 2 0,1-1-1 15,-2-2 1-15,-2 0 0 16,-1-7 2-16,0-3 0 0,3-1 0 15,0-1 2 1,0-3-3-16,4 4-1 0,1 1-1 16,3 1-1-16,5 1 1 15,4 0 0-15,3 1 0 16,0 1 0-16,-1-2-1 16,0 1 0-16,-6-1 1 0,-7 3 1 15,-7 0 0-15,-7 2-1 0,-9 3 0 31,-9 1-45-31,-10 7-181 0</inkml:trace>
  <inkml:trace contextRef="#ctx0" brushRef="#br0" timeOffset="205360.0182">2298 12917 655 0,'0'0'1'0,"0"0"-5"16,0 0 0 0,-27 38 0-16,23-11 4 15,1 7-3-15,2 4 1 16,-1 4 0-16,2 0 5 0,0-5-3 15,0-6 1-15,0-9-1 16,0-6-1-16,0-9 2 16,0-7 4-16,0 0 5 15,0-7-1-15,-2-8-8 16,-3-5-2-16,2-5 3 16,-1-4-1-16,1-3 0 0,2 1 2 15,-1 0 15-15,2 1 0 16,0 5-11-16,2 4 0 15,8 5-6-15,3 5-2 16,4 3-3-16,3 6 0 0,5 2 1 16,0 4 2-16,2 9-1 15,0 3 2-15,-2 8-1 16,-4 5-2-16,-4 4-6 16,-2 5-24-16,-8-2-49 15,-5 0-12-15,-2-6-81 0</inkml:trace>
  <inkml:trace contextRef="#ctx0" brushRef="#br0" timeOffset="205555.2427">2256 13179 539 0,'0'0'1'16,"0"0"5"-16,21-33-2 15,7 11 17-15,5-2 12 16,7 0-22-16,2-2-9 0,0 0-6 16,-3-2-297-1</inkml:trace>
  <inkml:trace contextRef="#ctx0" brushRef="#br0" timeOffset="206367.8993">3278 12478 495 0,'0'0'2'0,"0"0"-2"15,0 0 1 1,0 0 1-16,0 0-3 0,0 0 0 16,52 7 1-1,-23 1 0-15,4 2 0 16,3-1 1-16,-1-1-2 0,-4-3 0 16,-2-2 2-16,-4-3-2 15,-5 0 3-15,-3-4 1 16,-2-3 3-16,-1 1 2 15,-3 0 4-15,3 2-5 16,-1 4-4-16,1 0-3 0,2 0 0 16,3 1 0-16,1 6 0 15,2 1 0-15,1-1-1 16,2-2 0-16,1-2 1 16,2-3 1-16,1-1-1 0,-1-9 1 15,2-4 0 1,1-2 0-16,0-3 2 15,-2 1 22-15,2 0-6 0,-2 0-9 16,0 5-6-16,1 0-3 16,-2 1-1-16,-1 5 1 15,0 0-2-15,-4 2 1 16,-3 2 0-16,-1 0-1 0,-4-1 1 16,-4 2 1-16,-4 2-1 15,-7 0 0-15,0 0-86 16,-17 3-211-16</inkml:trace>
  <inkml:trace contextRef="#ctx0" brushRef="#br0" timeOffset="206657.4272">3674 12899 693 0,'0'0'-3'0,"0"0"-1"15,0 0-3-15,0 0 3 0,0 0 1 16,10 40 3-16,0-14-5 16,0 5 5-16,0 6-1 15,-2-1 3-15,-1 0-3 16,-4-2-4-16,1-4-46 15,-4-6 10-15,0-4-7 0,0-4-19 16,0-7-58-16,0-5-44 16</inkml:trace>
  <inkml:trace contextRef="#ctx0" brushRef="#br0" timeOffset="207119.2151">3493 13033 534 0,'0'0'4'15,"3"-32"6"-15,14 11-5 0,8-4 27 16,7 1 6 0,6-2-18-16,4 3-9 0,0 3-7 15,-3 7-2 1,-5 6 0-16,-5 7-3 0,-7 4 0 15,-10 11 1-15,-5 6-3 16,-7 2 2-16,0 1-2 16,-5-1-8-16,-3-2 8 15,-1-3 10-15,2-4-7 16,4-5 1-16,3-1-1 0,0-3-1 16,3-2-2-16,7 1 1 15,6-2 1-15,2-2 2 0,6 2-3 16,-1 0 3-16,0 2 0 15,1 2 0-15,-2 3-3 16,-4 5 3 0,-4 1-1-16,-4 2 1 0,-9 6 0 15,-2 0-1-15,-14-1 1 16,-9 3 3-16,-8 1-1 16,-7-1 0-16,-4 1 3 15,-5 2-9-15,-4 1 1 16,-1-1-23-16,3-4-101 0,3-7-253 15</inkml:trace>
  <inkml:trace contextRef="#ctx0" brushRef="#br0" timeOffset="208115.9596">6746 11514 334 0,'0'0'75'16,"0"0"-34"-16,1-33-13 0,-1 26 13 16,0 2 5-1,0 4-7-15,0 1-21 16,0 4-20-16,0 9-3 0,0 7 3 16,0 5 3-16,0 9 0 15,-1 4 3-15,-2 3-3 16,2-4-3-16,-3-3 6 15,2-9-4-15,1-6 1 16,-2-9 0-16,1-6 2 0,-3-4 4 16,2-3 2-16,-3-11-5 15,1-4-4-15,1-6 2 16,1-6 0-16,2-6-2 16,-1-2 0-16,2-4 0 15,0 1 1-15,0 2-1 16,0 7 1-16,3 6 1 15,6 8 0-15,0 8-2 0,4 6-3 16,2 4-1-16,4 2 3 16,4 8 0-16,2 6 0 15,2 4 0-15,-1 5-1 0,0 6 2 16,-3 4 2-16,-3 4-2 16,-4 0 0-16,-8 1-4 15,-5-4-84-15,-3-5-54 16,-8-10-51-16</inkml:trace>
  <inkml:trace contextRef="#ctx0" brushRef="#br0" timeOffset="208319.4498">6700 11650 536 0,'0'0'-2'0,"0"0"5"15,52-42 3 1,-19 23 33-16,6 1-13 16,7-2-19-16,3 5-5 15,-2 2-3-15,-3 2-79 0,-9 2-237 16</inkml:trace>
  <inkml:trace contextRef="#ctx0" brushRef="#br0" timeOffset="208701.7095">7251 11689 629 0,'0'0'43'16,"-9"-42"-16"-1,6 17 5-15,-3-4 0 0,2-3-16 16,-4 0-8-16,3-1-7 15,0 1 0-15,2-1-1 16,1 1 0-16,2-1 0 16,0 3-1-16,9-1 0 15,5 6 0-15,5 4-2 0,4 6 1 16,4 7-1-16,2 7 0 16,0 2 1-16,0 14 1 15,-3 9-3-15,-3 6 1 16,-3 6 1-16,-4 2 0 0,-2 1 1 15,-4-2 0-15,0-5-6 0,-3-5-21 16,0-7 12 0,-2-6-4-16,0-5-8 0,2-7-5 15,0-2-73 1,3-12-118-16</inkml:trace>
  <inkml:trace contextRef="#ctx0" brushRef="#br0" timeOffset="208936.5876">7790 11200 555 0,'0'0'32'0,"0"0"-19"0,0 0-1 16,0 0 24 0,0 0-29-16,-4 34-9 0,4-9 3 15,1 6-2-15,6 5 1 16,-2 2 1-1,0 2-1-15,-1 1 1 0,-3-5-1 16,-1-3 0-16,0-3 0 16,-3-6-56-16,-4-5-36 15,-2-7-19-15,2-9-85 16</inkml:trace>
  <inkml:trace contextRef="#ctx0" brushRef="#br0" timeOffset="209374.5935">7639 11328 503 0,'0'0'6'15,"3"-33"28"-15,7 18-6 0,7 2 9 16,4 1-7 0,4 2-7-16,4 2-15 15,1 1-6-15,0 6-1 0,-4 1-2 16,-1 7 0-16,-9 8-2 15,-6 6 0-15,-8 5 1 16,-2-1-4-16,-6 1-35 16,-6-4 13-16,-1-4 18 15,2-5 15-15,5-6-2 0,1-2-1 16,5-2-1-16,1-1-2 16,10-1-1-16,5 1 5 15,4 1-1-15,3-1 2 16,0 2-2-16,-1 2-2 0,-2 2 0 0,-4 5-1 15,-6 1 1 1,-3 2 1-16,-7 2-1 16,0 0 2-16,-13-1 0 15,-6-1 2-15,-4-2-1 16,-7 0 2-16,-3-4-6 16,-2 0 5-16,0-1-4 0,1-4-3 15,3-2 5-15,2-3-59 16,4 0-41-16,6-14-175 15</inkml:trace>
  <inkml:trace contextRef="#ctx0" brushRef="#br0" timeOffset="209668.6528">7845 11000 12 0,'0'0'602'15,"0"0"-589"-15,32-36-9 16,-12 30-1-16,7 6 1 0,9 0 6 16,3 7-1-1,4 12-6-15,2 10-3 16,-4 10 1-16,-4 10 1 0,-7 11 0 16,-13 12 0-1,-11 8 0-15,-6 6 0 0,-14 6 2 16,-10-5-2-16,-8-8-2 15,-7-5-14-15,-4-10-34 16,-6-11-27-16,-5-9-32 16,-4-7-209-16</inkml:trace>
  <inkml:trace contextRef="#ctx0" brushRef="#br0" timeOffset="210151.7813">5884 12261 313 0,'0'0'155'15,"0"0"-141"1,-28 3-6-16,28-1-7 0,0-1-11 16,14 1 11-16,13-2-2 15,13-3 6-15,19-7 4 16,22-5 7-16,22-5-6 15,16-2-5-15,12 2 0 16,9 2-4-16,6 3 0 16,-1 2-2-16,-3 0 2 15,-3-1 1-15,-1-4 0 0,-7-2-1 16,-11-5 0 0,-9 0-2-16,-12 0 3 0,-14 2-2 15,-17 5 2-15,-17 5-3 16,-14 6 2-16,-17 4-2 15,-17 3 0-15,-12 9-32 16,-23 2-8-16,-14 2-193 0</inkml:trace>
  <inkml:trace contextRef="#ctx0" brushRef="#br0" timeOffset="210479.2727">6316 12422 636 0,'0'0'4'0,"0"0"-15"0,0 0 4 15,12 28 8-15,-1-4-1 16,5 7 0-16,0 5 1 15,3 5-2-15,-2 3 1 16,1 6 2-16,-3 1 0 16,-2-2-4-16,-3-4 8 15,-3-7-4-15,-2-7-1 16,-3-10-1-16,-2-8-55 16,0-7 5-16,-4-6-25 15,-4-4-64-15,-4-13-116 0</inkml:trace>
  <inkml:trace contextRef="#ctx0" brushRef="#br0" timeOffset="210735.6875">6194 12532 524 0,'0'0'2'0,"1"-40"11"0,18 19-3 15,9 1 11 1,12-1 0-16,4 2-8 15,7 2-4-15,-1 6-4 0,0 8-3 16,-9 3-3-16,-6 8 0 16,-9 11-1-16,-11 7 1 15,-8 1-2-15,-7 2-3 16,-7 0-24-16,-8-3 7 16,-7-3 11-16,-1-3 8 15,0-4-15-15,6-8-3 0,3-5-78 16,11-4-133-16</inkml:trace>
  <inkml:trace contextRef="#ctx0" brushRef="#br0" timeOffset="210990.2262">6880 12302 250 0,'0'0'410'0,"0"0"-417"0,-14 29 0 16,4-5 4-1,-4 7 2-15,1 8 1 0,3 4 1 16,3 8-1 0,5 2-1-16,2 1 2 15,8-4 0-15,6-1 1 16,5-8-1-16,4-8 0 0,2-9-1 16,2-8 0-16,3-9-26 15,1-7-59-15,0-9-79 16,-2-12-124-16</inkml:trace>
  <inkml:trace contextRef="#ctx0" brushRef="#br0" timeOffset="211198.3175">7167 12458 571 0,'0'0'3'0,"0"0"1"15,0 0-4-15,0 0-3 16,0 0 2-16,0 0 1 15,0 0 1-15,22 47-1 0,-10-24-1 16,-2 1 2-16,-2 2-1 16,-1 0 0-16,-5-2-5 15,-2-3-68-15,0-5-54 16,-5-4-64-16</inkml:trace>
  <inkml:trace contextRef="#ctx0" brushRef="#br0" timeOffset="211633.3945">6976 12476 557 0,'0'0'0'0,"0"0"-7"0,35-30 7 15,-9 20 7-15,3-1 11 16,0 2-6-16,1 1-8 15,-3 5-3-15,-2 3-1 16,-6 0 0-16,-6 6 2 16,-4 8-2-16,-8 1 1 15,-1 3-1-15,-4 0 1 0,-5-3-1 16,2-1 2-16,0-3 1 16,6-3-2-16,1 0-1 15,10-4-2-15,8 0 0 16,5-2 3-16,5 3-1 15,2 0 1-15,0 0 0 0,0 3-1 16,-5 2 0-16,-3 2 0 16,-7 1 1-16,-5 5 0 15,-5 0 0-15,-5 1-1 16,-8-1 2-16,-9 1-2 16,-3-2 1-16,-7-1 4 0,-3-1-5 15,2-5 2-15,1-1-1 16,-1-5 2-16,7-4-48 15,1-9-132-15</inkml:trace>
  <inkml:trace contextRef="#ctx0" brushRef="#br0" timeOffset="211895.4871">7295 12291 642 0,'0'0'-6'15,"52"-15"-1"1,-16 9 7-16,8 4 4 0,3 2 0 16,-2 5 2-1,-5 13 0-15,-2 12-3 16,-8 12-3-16,-12 11 2 0,-11 12-1 16,-7 7 4-16,-17 6-1 15,-7-5-3-15,-6-6 1 16,0-10-18-16,0-11-21 0,3-13-5 15,2-12-46-15,3-17-246 16</inkml:trace>
  <inkml:trace contextRef="#ctx0" brushRef="#br0" timeOffset="212302.7113">8410 11816 532 0,'0'0'11'16,"0"0"-7"-1,0 0-10-15,0 0 6 0,0 0 2 16,46-5 17-16,-17 1-7 15,3 0-6-15,1-2-3 16,-1 4-3-16,0 1 1 16,-9 1-2-16,-6 0-9 15,-12 3-232-15</inkml:trace>
  <inkml:trace contextRef="#ctx0" brushRef="#br0" timeOffset="212475.3468">8414 12032 582 0,'0'0'-1'0,"44"-5"-6"15,-2-6 5 1,10-5 1-16,10 0 3 0,2 2-3 16,-6 1 3-16,-7 3-3 15,-13 2-235-15</inkml:trace>
  <inkml:trace contextRef="#ctx0" brushRef="#br0" timeOffset="217157.059">9149 11341 586 0,'0'0'25'16,"0"0"-28"-1,0 0-3-15,0 0 3 0,8 33 5 16,1-3-2 0,-1 6-1-16,1 10 2 0,-2 4-1 15,-1 1 0-15,-2-4-1 16,0-4-50-16,-3-6-12 15,-1-9 26-15,0-7-12 16,-1-6-7-16,-4-6-63 16</inkml:trace>
  <inkml:trace contextRef="#ctx0" brushRef="#br0" timeOffset="217474.2387">9028 11518 495 0,'0'0'21'15,"-2"-30"3"-15,11 14-9 0,9-1-1 16,10-3 11 0,8-1-8-16,6 1-10 0,-1 0 0 15,3 9-4 1,-5 4-1-16,-8 7-1 0,-6 3-1 15,-8 12-1-15,-10 7 0 16,-7 3-1-16,-1 2 0 16,-14 1-22-16,-5-3 2 15,-1-2 24-15,-1-3-1 0,2-7-11 16,4-3-28-16,4-6-27 16,7-4-101-16</inkml:trace>
  <inkml:trace contextRef="#ctx0" brushRef="#br0" timeOffset="217742.6272">9576 11179 589 0,'0'0'20'0,"0"0"-16"0,0 0 3 15,0 0 33-15,0 0-30 16,-38 53-9-16,25-19-1 15,4 8 0-15,0 7 0 16,5 8-1-16,4 2-1 16,0 4 5-16,6-6-3 0,6-4-1 15,3-9 1-15,3-8 0 16,2-11-1-16,0-12 0 16,0-4-37-16,-3-8-64 15,-1-1-62-15</inkml:trace>
  <inkml:trace contextRef="#ctx0" brushRef="#br0" timeOffset="217946.1813">9709 11458 553 0,'0'0'11'0,"0"0"-20"0,0 0 42 15,40 4 35-15,-15-1-38 16,5 2-16-1,2 2-9-15,-2 1-3 16,-3 3-2-16,-5 4 2 0,-2 0-3 16,-8 3 0-16,-4-1-10 15,-6-2-82-15,-2-4-39 16,-1-5-99-16</inkml:trace>
  <inkml:trace contextRef="#ctx0" brushRef="#br0" timeOffset="218185.4041">9880 11399 616 0,'0'0'1'0,"0"0"0"16,0 0 4-16,0 0 41 15,-38 29-35-15,25-9-10 16,-5 10-1-16,0 5 0 0,-4 5-1 15,1 2 0-15,2-2 6 0,3-5-8 16,6-5-18 0,7-9-56-16,3-11 3 0,0-9-117 15</inkml:trace>
  <inkml:trace contextRef="#ctx0" brushRef="#br0" timeOffset="218538.8728">9997 11411 633 0,'0'0'4'0,"0"0"-5"16,0 0 2-16,0 0 32 0,41-9-23 15,-13 4-11-15,5 1 3 16,7 0-2-16,2 2-2 15,1 2 3-15,-4 0-1 16,-5 2 0-16,-6 6 0 16,-8 4-2-16,-7 1 1 15,-7 2 0-15,-6 3 0 16,-10 1 1-16,-9 3 2 16,-5 3-1-16,-7 2-2 0,-4 2 1 15,0-1 2-15,-2-1-2 16,2-2-2-16,3-4 4 0,6-3 1 15,8-6-2-15,8-6-38 16,7-4-76-16,3-2-114 16</inkml:trace>
  <inkml:trace contextRef="#ctx0" brushRef="#br0" timeOffset="218800.8239">10549 11304 679 0,'0'0'6'15,"0"0"-7"1,0 0 7-16,0 0 47 0,0 0-36 16,0 0-18-16,0 0-4 15,10 41 5-15,-6-16-1 16,-1 4 1-16,-1 3 1 15,0 0-2-15,-2 0 1 0,0-3-26 16,0-4-34-16,0-5-25 16,-2-4-5-1,2-10-105-15</inkml:trace>
  <inkml:trace contextRef="#ctx0" brushRef="#br0" timeOffset="219090.2065">10687 11399 535 0,'0'0'33'0,"0"0"-24"0,41-20 3 15,-18 15 40-15,6 1-23 16,1 0-17-16,0 4-10 16,-1 0-1-16,-6 10-1 15,-6 4-1-15,-9 4-1 0,-8 3 1 16,-5-1-1-1,-11-1-29-15,-6-4-10 0,-2-5 21 16,-5-2 24 0,1-6 1-16,3-2 3 0,2-2-1 15,-1-6 4-15,9-2 4 16,5-3-11-16,7-2-4 16,3-3-5-16,4-7-134 15</inkml:trace>
  <inkml:trace contextRef="#ctx0" brushRef="#br0" timeOffset="219348.0425">10884 11143 359 0,'0'0'282'16,"0"0"-268"-16,34-4 2 15,-11 0 8-15,5 4 0 0,6 0-13 16,-1 4-5-1,0 8-3-15,-2 6-2 0,-7 6-2 16,-6 9 1-16,-8 8-2 16,-10 7 1-16,-5 9 1 15,-17 6 0-15,-10 5-2 16,-8-3-25-16,-6-4-37 16,-5-7-45-16,-1-11-25 0,-3-10-140 15</inkml:trace>
  <inkml:trace contextRef="#ctx0" brushRef="#br0" timeOffset="219790.0703">8893 12218 561 0,'0'0'0'0,"0"0"-2"15,0 0-8-15,61-30 9 0,-8 14 2 16,16-3 1-1,15-3 1-15,14 1 0 0,13 0-1 16,11 1 0-16,12 2-2 16,10 0 1-16,7 2 0 15,5-2 2-15,-2 1-3 16,-5-1 0-16,-8 0 2 16,-13 3-2-16,-17 2 0 15,-17 3 1-15,-16 3 0 16,-19 1 0-16,-19 2 5 15,-14 2 0-15,-14 2-1 0,-12 0-1 16,-19 6 8-16,-11 7-16 16,-10 0-119-16</inkml:trace>
  <inkml:trace contextRef="#ctx0" brushRef="#br0" timeOffset="220252.2207">9254 12429 537 0,'0'0'4'0,"0"0"34"15,0 0 1-15,0 0 17 0,0 0-12 16,0 0-16-16,0 0-18 15,0 0-10-15,0 0-1 0,0 0 1 16,-10 49 0 0,18-22 0-16,3 2-1 15,0 0 1-15,-1 1-1 16,-1-1 1-16,-4 0-1 16,-2 1 0-16,-3-4-27 0,-1-1-28 15,-5-4-33-15,-1-6 0 16,1-6-64-16,0-8-72 15</inkml:trace>
  <inkml:trace contextRef="#ctx0" brushRef="#br0" timeOffset="220545.3097">9107 12556 478 0,'0'0'19'0,"-6"-39"1"16,7 17-3-16,14 1 16 15,6-2 4-15,8-1-9 16,10 0-14-16,7 3-11 16,6 1 0-16,2 5-2 15,-1 7-2-15,-7 6 1 16,-10 2-1-16,-10 10 0 0,-11 6-1 16,-11 7 1-16,-6 4-4 0,-13-2-9 15,-9 0 0 1,-4-3 6-16,-1-2 6 15,-1-5 6-15,3-5-1 16,3-2-7-16,8-4 8 0,9-4-9 0,7-1-67 16,6-13-164-1</inkml:trace>
  <inkml:trace contextRef="#ctx0" brushRef="#br0" timeOffset="220812.5841">9769 12190 641 0,'0'0'0'0,"0"0"0"15,-39 24 2 1,27-5 1-16,2 5-5 0,1 5 4 16,7 9-4-16,0 3 2 15,2 5 0-15,0 3 0 16,2 3 2-16,0-1-2 15,4-1 0-15,1-7 0 16,3-5 1-16,3-8-1 0,3-9-1 16,3-7-1-16,3-9-7 15,2-5-85-15,-2-14-76 16</inkml:trace>
  <inkml:trace contextRef="#ctx0" brushRef="#br0" timeOffset="221040.3114">9898 12461 568 0,'0'0'3'15,"0"0"-8"-15,0 0 7 0,37-5 21 16,-9 5 11-16,2 5-15 16,4 5-14-16,-2 3-2 15,-2 4-2-15,-8 1 0 16,-4 3 0-16,-8 0 0 15,-6-2-15-15,-4-1-11 0,0-3-83 16,-7-6 28-16,-3-5-69 16,0-4-79-16</inkml:trace>
  <inkml:trace contextRef="#ctx0" brushRef="#br0" timeOffset="221262.1617">10018 12390 462 0,'0'0'27'0,"0"0"23"16,0 0-31 0,0 0 0-16,0 0 1 0,0 0-15 15,-21 28-4-15,14-3 0 16,2 3-2-16,-4 0 1 16,0 4 1-16,2-3-2 15,-1-3 1-15,1-4-1 16,0-2-67-16,5-7 25 0,2-6-48 15,2-7-93-15</inkml:trace>
  <inkml:trace contextRef="#ctx0" brushRef="#br0" timeOffset="221602.83">10243 12389 424 0,'0'0'137'0,"0"0"-130"0,0 0-1 16,33-15 10 0,-13 11 22-16,6 1-23 0,2-2-9 15,3 2-4-15,1 1-2 16,-2 2 0-16,-2 0-3 16,-5 0 6-16,-4 0-3 15,-6 6 0-15,-4 1 1 16,-8 5-1-16,-1 3 1 0,-11 4 1 15,-6 2 1-15,-6 3-1 16,-3 4-2-16,-4 2 1 16,0-3 0-16,2 0 0 15,2-2 0-15,3-2 0 16,5-5-1-16,4-3 0 16,9-4-5-16,5-5-64 0,3-6-27 15,14-3-97-15</inkml:trace>
  <inkml:trace contextRef="#ctx0" brushRef="#br0" timeOffset="221921.3966">10728 12358 668 0,'0'0'2'0,"-37"0"-2"16,23 2 0-16,6 6 3 15,5 2-1-15,3 1-4 16,2 3-1-16,13 4 3 16,2 0 0-16,4 2 0 15,0 0 0-15,0 2 0 16,-3-3 1-16,-5 0 1 0,-3-2-1 16,-7-1 1-16,-3-5-1 15,-2 1 0-15,-10-3 3 16,-1-2-1-16,-5-2-2 15,2-3 0-15,-1-2-2 16,4 0-47-16,0-2-23 0,4-7-47 16,1-4-236-16</inkml:trace>
  <inkml:trace contextRef="#ctx0" brushRef="#br0" timeOffset="222075.6383">10667 12399 519 0,'0'0'3'15,"30"-25"8"-15,-6 14-4 16,5-2 24-16,6 0 1 16,2 0-18-16,1 3-11 15,-4 0-2-15,-3 2 0 0,-8-2-74 16,-5 0-212 0</inkml:trace>
  <inkml:trace contextRef="#ctx0" brushRef="#br0" timeOffset="222351.0598">10922 12154 598 0,'0'0'-9'0,"42"0"6"16,-9 3 5-16,5 4 12 15,0 7 8-15,-1 3-4 16,-5 6-3-16,-4 6-5 15,-8 5-4-15,-6 9-1 16,-12 2 0-16,-2 7 3 16,-16 1 0-16,-5 2-4 0,-6-6-2 15,-4-6 0-15,-4-8 0 16,-1-7-18-16,-1-5-27 16,-4-6-42-16,3-6-173 15</inkml:trace>
  <inkml:trace contextRef="#ctx0" brushRef="#br0" timeOffset="223800.5769">9920 10849 425 0,'0'-10'15'0,"-2"0"32"15,-2 2-25-15,3 5 6 16,-1 3-4-1,2 0-19-15,0 8-8 16,6 3 4-16,3 4-1 0,2 4 2 16,4 1 0-16,-1-1-2 15,2-3 3-15,1-4-1 16,2-7-2-16,1-5 3 16,4-5 3-16,3-10 31 15,5-6-15-15,5-9-10 0,5-3-5 16,6-5-3-16,9-3-2 15,4-1-1-15,5 0-1 16,3-1-1-16,-6 0-96 16,-9 1-192-16</inkml:trace>
  <inkml:trace contextRef="#ctx0" brushRef="#br0" timeOffset="225109.1162">9479 12882 443 0,'-7'-8'3'16,"2"4"7"-16,2 0 5 15,2 4 0-15,1 0-4 0,1 5-13 16,5 9 2-16,3 8 0 15,-1 9 0-15,1 6 1 16,-2 7-1-16,-1 1 4 0,-2-2-2 16,-1-2 2-1,-3-9-2-15,0-4-1 16,0-8 0-16,-7-3-2 16,-3-6 4-16,-3-3 0 15,-3-4 1-15,-3-3-1 0,-1-1 0 16,-2 0-2-16,0-4 2 15,1-3-1-15,1-1-1 16,4 0 2-16,3 2 1 16,4-1 1-16,5 2 0 15,4-1-5-15,6 1-4 0,10-2 2 16,6-3 1-16,6 0 1 16,6-3-1-16,3 1 0 15,-1 2 2-15,2 0-2 16,-7 5 1-16,-2 2 0 15,-9 3 0-15,-6 0-1 0,-8 7 0 16,-6 5 1-16,-6 3 1 16,-9 1 0-16,-4 1-1 15,-3 1 1-15,1-2 1 16,1-2 0-16,2-1-1 16,7-2-1-16,5 0 0 15,6-4-4-15,0-5-135 0,10-2-144 16</inkml:trace>
  <inkml:trace contextRef="#ctx0" brushRef="#br0" timeOffset="225384.8706">9739 13186 587 0,'0'0'26'16,"0"0"-20"-16,17-33-6 0,-4 25 3 15,1 1 4 1,2 6-2-16,-4 1-5 0,-2 2 0 16,-2 11 0-1,-6 2 1-15,-2 4-1 16,0 1 2-16,0 1-2 0,-5-2 2 16,1-3 0-16,3-1-1 15,1-4-1-15,0 0-1 16,10-3-1-16,-3-4-78 15,1-2-159-15</inkml:trace>
  <inkml:trace contextRef="#ctx0" brushRef="#br0" timeOffset="225545.7014">9821 13558 575 0,'0'0'82'15,"0"0"-63"1,0 0-9-16,0 0-9 16,0 0 0-16,0 0-6 0,0 0-152 15</inkml:trace>
  <inkml:trace contextRef="#ctx0" brushRef="#br0" timeOffset="234318.5998">11376 11817 306 0,'0'0'69'15,"0"0"-35"-15,0 0-9 16,0 0 12-16,0 0-2 0,0 0-19 16,0 0-13-1,0 0-4-15,0 0 2 0,0 0 0 16,34-7 3-16,-16 4-2 15,2 3-1-15,6-2-1 16,4 0 0-16,0 0 2 0,0 0-2 16,-3 2 1-1,-4 0-1-15,-10-2-49 16,-7 2-254-16</inkml:trace>
  <inkml:trace contextRef="#ctx0" brushRef="#br0" timeOffset="234532.2704">11411 11985 591 0,'0'0'-14'0,"0"0"3"0,39 0 11 0,-12-2 1 15,7-5 2 1,4-2 1-16,4 2-2 15,2-1-1-15,-1-1-3 16,-4 2-2-16,-8-1-257 16</inkml:trace>
  <inkml:trace contextRef="#ctx0" brushRef="#br0" timeOffset="235151.7518">11981 11200 513 0,'0'0'8'0,"0"0"11"15,0 0-18-15,0 0 1 0,0 0 0 16,0 0-5 0,0 0 3-16,12 35 0 0,-5-10-1 15,1 4 2 1,-2 0 0-16,-2-1 0 15,-1-4-4-15,1-6-79 0,1-9-47 16,3-8-97-16</inkml:trace>
  <inkml:trace contextRef="#ctx0" brushRef="#br0" timeOffset="235380.278">12283 11133 531 0,'0'0'26'15,"0"0"-22"-15,0 0-7 16,0 0 3-16,-18 43 3 16,8-15-3-16,-2 8 0 15,-3 9 2-15,0 6-2 16,-1 7 0-16,0 0 3 16,1 1-2-16,3-8-2 15,4-5 2-15,5-9-3 16,3-12-51-16,2-9-57 15,8-9-93-15</inkml:trace>
  <inkml:trace contextRef="#ctx0" brushRef="#br0" timeOffset="235803.1518">12359 11425 531 0,'0'0'31'0,"0"0"-1"16,0 0-24-16,0 0 24 15,0 0 7-15,0 0-25 16,40-18-8-16,-25 18-3 16,2 0 0-16,-3 7-1 15,-5 4 0-15,-4 4 1 16,-5 3-1-16,0 2 1 16,-4-2 0-16,-2-1-1 15,0-2 1-15,4-4-1 16,2-2 1-16,0-1-3 0,7-3 2 15,3 1-1-15,4 1-2 16,0 0 3-16,4-1 1 16,-2 2-3-16,-1 2 3 15,-2 2 0-15,-1 1-2 16,-5 1 2-16,-1-1-1 0,-6 0 0 16,0-3 0-16,-6-2 0 15,-8-1 4-15,-4-4-2 16,-4 0 2-16,-5 0-4 15,2-2 0-15,-1-1 0 0,2 0-16 16,6-2-41-16,4-8-14 16,5-3-76-16,6-6-180 15</inkml:trace>
  <inkml:trace contextRef="#ctx0" brushRef="#br0" timeOffset="236033.221">12579 11210 606 0,'0'0'21'0,"0"0"5"15,0 0-7-15,0 0 35 16,0 0-31-16,0 0-26 0,0 0 0 16,28 17 1-16,-14 0-2 15,-1 3 4-15,-3 4 0 16,-4 1-1-16,1 0-12 15,-3-3-55-15,1-8-39 16,-2-4-51-16,4-10-66 16</inkml:trace>
  <inkml:trace contextRef="#ctx0" brushRef="#br0" timeOffset="236295.4748">12847 11158 535 0,'0'0'30'0,"0"0"13"16,0 0-41-16,35-17 35 0,-20 16-19 16,5 1-9-16,-2 0-7 0,-1 5-1 15,-4 5-4 1,-6 4 0-16,-7 3 1 0,-3 3 1 16,-14 0-12-1,-6-2-31-15,-3-4-6 0,-2-4 36 16,-1-6 18-16,4-4-1 15,5 0 2-15,5-5-3 16,7-5-2-16,5-2-3 16,3-1-87-16,3-2-291 15</inkml:trace>
  <inkml:trace contextRef="#ctx0" brushRef="#br0" timeOffset="236659.4787">11849 12048 604 0,'0'0'3'15,"0"0"-10"1,0 0-10-16,68-26 19 16,-6 7 3-16,20-3 11 15,19-4 0-15,14 0-5 0,11 0 0 16,1 4 5-16,-5 2-6 16,-3 5-2-16,-11 3-2 15,-8 4-5-15,-16 2 1 16,-13 1-1-16,-15 1-1 15,-18 3 1-15,-22 1-2 0,-16 5-2 16,-27 8-64 0,-14 2-99-16</inkml:trace>
  <inkml:trace contextRef="#ctx0" brushRef="#br0" timeOffset="236995.5572">12077 12247 126 0,'0'0'476'16,"0"0"-473"0,0 0-5-16,0 0 4 0,0 0 33 15,0 0-15 1,32 19-16-16,-24-4-3 16,0 8 1-16,-1 1-1 0,-4 3 0 15,-2-2-42-15,1-3-57 16,1-9-78-16</inkml:trace>
  <inkml:trace contextRef="#ctx0" brushRef="#br0" timeOffset="237206.7276">12410 12129 622 0,'0'0'17'16,"0"0"-16"-16,0 0-2 0,-18 43 4 15,6-10-2-15,-1 5 2 16,-4 8 0-16,1 7-2 16,-3 6-2-16,1-1 2 15,0 1 0-15,4-6 0 16,1-9-79-16,4-10-1 16,4-14-93-16</inkml:trace>
  <inkml:trace contextRef="#ctx0" brushRef="#br0" timeOffset="237635.3185">12455 12450 685 0,'0'0'4'0,"0"0"7"15,0 0-6-15,0 0 27 16,0 0-13-16,36-7-16 15,-23 8-3-15,1 6-2 0,-1 3 2 16,-4 3 0 0,-4 2 0-16,-1 3-1 0,-1-1 0 15,-3-1 0 1,1-1 1-16,1 0 0 0,2-5-1 16,6 0 1-16,1-1 0 15,6 0 0-15,0 0-1 16,0 2 1-16,0 0 0 15,1 3 0-15,-5 2 0 16,-2 4 0-16,-4 1 0 16,-4 3 0-16,-3 0 0 0,-4 0 0 15,-11-2-1-15,-5-3 2 16,-4-5 0-16,-3-2 0 16,-1-3 1-16,-1-3-2 0,1-4 1 15,3-2-12-15,3 0-28 0,5-12-55 16,4-6-51-1</inkml:trace>
  <inkml:trace contextRef="#ctx0" brushRef="#br0" timeOffset="237965.5135">12738 12186 649 0,'0'0'2'0,"0"0"-5"16,-38-6 3-16,25 6 3 15,3 9-3-15,4 4-1 16,6 3 0-16,1-1-2 16,14 3-1-16,4 1 4 15,4-3 0-15,0 0-1 0,0-1 0 16,-3 0 1-16,-4-1-1 15,-6 2 2-15,-5-1-2 16,-4 1 1-16,-1-1 1 16,-6 1-1-16,-8-2 1 0,-2-2-1 15,-3-2 3-15,-1-2-1 16,0-5-17-16,4-3-29 16,0 0-52-16,6-10-116 15</inkml:trace>
  <inkml:trace contextRef="#ctx0" brushRef="#br0" timeOffset="238132.4813">12748 12207 536 0,'0'0'4'0,"55"-37"4"15,-13 16 25-15,6 2-16 0,-2-4-12 16,-4 2-7-1,-7-2-185-15</inkml:trace>
  <inkml:trace contextRef="#ctx0" brushRef="#br0" timeOffset="238728.6995">12813 11222 285 0,'0'0'40'15,"0"0"16"-15,0 0 0 16,0 0-12-16,0 0-23 0,0 0-17 16,0 0-7-16,-30 19 2 15,13-6-34-15</inkml:trace>
  <inkml:trace contextRef="#ctx0" brushRef="#br0" timeOffset="239946.2295">10485 12900 446 0,'0'0'6'0,"0"0"10"0,0 0-4 15,0 0 12-15,0 0 15 16,0 0-14-16,0 0-21 16,0 0-11-16,0 0 7 15,0 0-2-15,46 25 3 16,-11-4-4-16,6 6 4 15,7 6-1-15,6 3 0 16,3 1 0-16,5 1-1 0,4-5 2 16,6-6-2-16,1-8 1 15,6-6 1-15,2-8-1 16,3-5 0-16,-2-2 3 16,1-11-1-16,-2-1 2 15,-3-2-3-15,-3-1 3 16,-5 0-6-16,-5 0 5 0,-8 1-1 15,-7 0-3-15,-5-1 3 16,-6 0 1-16,-5-1 11 16,-3 0 3-16,-4 1-7 15,-5 2-2-15,-5 2 2 16,-7 4 5-16,-3 0-1 0,-2 4-2 16,-5 2 5-16,0 0 2 15,0-1-8-15,0 0-5 16,-5 1-2-16,0-1-2 15,-4 0-1-15,1-2-1 16,-2 2 0-16,-1-2 0 16,-2 2 1-16,0-2-1 0,-3 3 0 15,2-1 0-15,-2-1-1 0,3 2 1 16,3 1 0 0,2 2 1-16,6 0-2 15,2 0 0-15,0 0-4 0,7 0 1 16,6 0 2-16,6 4 1 15,0-1 0-15,2 3 1 16,-3-2 0-16,-1 2-1 16,-3 0 0-16,-5 0 1 15,-1 1 0-15,-5-1 0 0,-3 0-1 16,0 1 1-16,-4 0 0 16,-5 3 1-16,1 0-2 15,-2 2 1-15,4 0 0 16,1 1 0-16,1-1-2 0,4 1-1 0,0-2-10 15,0-1-2 1,3-2 7-16,3-2 2 0,-3-2 0 16,-1-2 2-1,2-2 3-15,-4 0 2 0,0 0 1 16,0-4-1 0,-6-4 1-16,-2-2-1 0,-2-2 0 15,-1-2 0-15,-2-3 0 16,0 2 2-16,1-1 0 15,2 2 6-15,2 1 15 0,2 5-14 16,3 0-6-16,2 4-3 16,1 3-3-16,2 0-4 0,7-2-7 15,-2-2-119 1,2-3-273-16</inkml:trace>
  <inkml:trace contextRef="#ctx0" brushRef="#br0" timeOffset="240930.8796">11624 13506 467 0,'0'0'5'0,"3"0"-2"16,11-6 2-16,5-1 35 15,9-3 8-15,4-1-25 0,5-2-10 16,1 1 1-1,1 1-1-15,-4 3-8 0,-6 4-3 16,-6 4-2-16,-8 1 0 16,-12 8-7-16,-3 4-151 15,-6-3-196-15</inkml:trace>
  <inkml:trace contextRef="#ctx0" brushRef="#br0" timeOffset="241115.6821">11672 13627 524 0,'0'0'30'0,"0"0"2"0,0 0-24 16,0 0 29-16,60-25 22 15,-16 5-26-15,6-4-16 0,3-2-7 16,1 4-5 0,-5 4-4-16,-6 0-1 15,-9 0-37-15,-9-4-321 16</inkml:trace>
  <inkml:trace contextRef="#ctx0" brushRef="#br0" timeOffset="242348.8012">11937 10426 478 0,'0'0'-2'0,"9"-28"0"16,3 18-2-16,6 4 3 15,5 4-1-15,6 2 1 0,3 0 1 16,5 2-1 0,1 7 1-16,3 3-1 15,4 4 0-15,3 4 1 0,2 5 0 16,3 5 0-16,4 5 0 15,0 4 0-15,2 3 0 16,1 2 1-16,-3 4 0 16,0-3-1-16,-2 2 1 15,1 0 0-15,-1-1-1 0,-3 3 2 16,0 0 2-16,-3 3 1 16,-4 1 3-16,-1 2-2 15,-4 4-2-15,0 2-1 16,0 0-2-16,-3 2-1 15,-2 3 2-15,1 3-1 16,-1-1-1-16,-1 3 1 0,-1 1-1 0,2 0 3 16,-1 2-3-1,1 0 1-15,-2 2 0 0,-1-1 1 16,0-1-2 0,-2-3 2-16,0 0-1 15,0-1 0-15,2-3 0 0,-2-1 1 16,1 4 0-16,-3 0 2 15,0-1 1-15,-2-1-2 16,-1 1 1-16,-3-2-2 16,1-1 0-16,1-4 0 0,-1-1 2 15,0-2 4-15,3-5-1 16,-1-1-3-16,-1-3-1 16,0-4 1-16,-2-1 2 15,1-2 5-15,-3 1 0 16,-1-4-2-16,-3 0-2 0,1-4-1 15,-1-3-1-15,-1-3-1 16,-1-5 1-16,0-1-2 0,-2-7 1 16,-1-2 1-1,-2-4-2-15,-2-3-1 0,-2-2-1 16,-4 2 0 0,-1 1 0-16,-11-5-5 0,-11-4-161 15</inkml:trace>
  <inkml:trace contextRef="#ctx0" brushRef="#br0" timeOffset="244564.9831">12463 13153 351 0,'-1'-7'65'15,"-2"1"-31"1,2 4-1-16,1 1 20 0,0 1-20 16,4 0-28-16,3 5-4 0,5 6 0 15,0 4 2 1,-1 3 3-16,0 5-5 15,-2 2 0-15,0-2 1 16,-5 0-1-16,0-2 1 0,-2-2-2 16,-2-3-1-16,0-5-10 15,0-3-133-15,0-7-132 0</inkml:trace>
  <inkml:trace contextRef="#ctx0" brushRef="#br0" timeOffset="244804.9199">12729 13199 571 0,'0'0'-1'16,"0"0"-2"-16,0 0 7 0,-10 35 7 16,0-10-7-1,-6 9-3-15,0 8-1 16,-4 7 0-16,-2 4 1 15,-1 3 0-15,0 2-1 16,3-7-2-16,3-5-1 0,2-8-33 16,8-10-16-16,4-13-45 15,3-10-80-15</inkml:trace>
  <inkml:trace contextRef="#ctx0" brushRef="#br0" timeOffset="245257.2304">12696 13602 595 0,'0'0'9'0,"0"0"14"0,0 0 12 16,0 0 2-1,0 0-23-15,27-18-12 16,-18 18 0-16,0 0-2 0,-2 8-1 15,-4 6 2-15,-2 2 0 16,-1 2 1-16,-1 2-1 16,1-1-2-16,0-2 2 15,0-3-1-15,0-2 0 16,3-3 0-16,5-4-1 16,5 1 0-16,3-4 1 0,0 0 1 15,1 2-1-15,0 0-1 16,0 1 1-16,-2 4 1 15,-5 2-2-15,-1 0 1 16,-5 2 0-16,-3 0 1 16,-1 0-1-16,-4-1 1 0,-6-1 0 15,-4-1 0-15,-5 0-2 16,-1 0 1-16,-2-1 1 16,0-1 0-16,2-1-2 15,2-2-23-15,1-1-25 16,5-4-19-16,2 0-62 0,7-11-122 15</inkml:trace>
  <inkml:trace contextRef="#ctx0" brushRef="#br0" timeOffset="245595.6622">12912 13436 544 0,'0'0'40'0,"0"0"-39"16,0 0 1-16,-35-11 24 16,25 15 1-16,2 4-26 15,2 3-1-15,5 2 0 16,1 0-1-16,3 1 1 0,9-2-1 16,4 2 0-1,6-2 0-15,-2 0 1 0,0-2 1 16,-3 1-2-16,-2-2 2 15,-5 2-1-15,-3-2 0 16,-7 0 1-16,0 3-1 16,-3-2 1-16,-7 0 0 15,-4-2-1-15,1 0-2 0,-2-3 0 16,1-1-37-16,3-4-39 16,-1 0-43-16,3-6-101 15</inkml:trace>
  <inkml:trace contextRef="#ctx0" brushRef="#br0" timeOffset="245745.6797">12893 13508 522 0,'0'0'21'0,"34"-27"-11"16,-4 10 46-16,9-5-1 15,6 1-39-15,2 1-15 0,-7 0-2 16,-8-1-95-16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4T12:15:51.81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15557 4172 71 0,'0'0'105'15,"0"0"-69"-15,0 0 22 0,0 0 20 16,-22-30-8 0,15 26-13-16,3 2-14 0,-2 0-3 15,3 0-11-15,1 2-2 16,2 0-8-16,0 2-15 16,14 6-8-16,4 3 4 0,9 7 0 15,10 2 0-15,9 2 0 16,13 1 0-16,9 0 0 15,9 0 0-15,8-5 1 16,6-1 3-16,6-6 2 0,-2 0-1 16,-1-2 2-1,-10-1 10-15,-7-1-13 0,-11 0-3 16,-16 0 0 0,-13 0 0-16,-12-1-1 15,-10-2 1-15,-8-2 1 0,-7-2 2 16,0 0 61-16,-8 0-33 15,-4 0-26-15,-3-5-1 16,-2-1-1-16,-3-2 0 16,-2-1-2-16,0 1-1 15,0-3-1-15,2 1 1 0,2 0-2 16,3 1 1-16,3 1 0 0,4 3 1 16,2 0-2-16,5 3 2 15,-1 2-2-15,2 0 0 16,0 0 0-16,0 0 1 0,0 0-3 15,0 9 1 1,2 4 1-16,2 5 0 0,2 7 1 16,-2 4 0-1,2 5-1-15,-3 3 0 16,1 0 1-16,1-6 1 16,-3-4-3-16,1-6 1 15,0-10 0-15,-1-7 1 0,2-4 0 16,3-12-2-16,2-7 4 15,-1-6-2-15,4-4 2 16,0-2-2-16,-4 3 0 16,-1 4 0-16,-1 4 1 0,-3 5-1 15,-3 5 1-15,0 3-1 16,0 2 3-16,0 2 0 16,0 3-1-16,-2 0-2 15,0 0 0-15,-2 5-3 16,2 3 3-16,2 1-1 0,0 2 1 15,4-1-32-15,6-2-54 16,2 0-98-16</inkml:trace>
  <inkml:trace contextRef="#ctx0" brushRef="#br0" timeOffset="663.2776">16896 4428 390 0,'-6'-7'53'16,"1"1"8"-16,0 0-2 0,4 1-6 16,0 1-9-16,1 0-15 0,0 2-12 15,5 2-9 1,7 0-3-16,3 0 7 15,5 0-4-15,0 2-2 16,0 8-3-16,0 3-3 16,-6 2 2-16,-2 6-3 15,-3-1 3-15,-2 0-2 0,-3-2 1 16,-2-6 0-16,1-4-1 16,-3-4 2-16,0-4 2 15,0 0 42-15,-3-10-24 16,-2-4-16-16,0-3 4 0,1-4-4 15,3-2-1 1,1 0-4-16,1-2-1 0,11-1 0 16,6 1-2-16,4 0 0 15,5 4-13-15,-3 4-59 16,-3 6-96-16,-4 7-201 16</inkml:trace>
  <inkml:trace contextRef="#ctx0" brushRef="#br0" timeOffset="1030.9494">17190 4400 543 0,'0'0'43'0,"0"0"-27"0,0 0-17 16,0 0 4 0,0 0 10-16,31 1 1 15,-11-7 1-15,1-3 5 16,3-1-9-16,0-1-1 0,-6 1-8 15,-2 1 0-15,-4 1-2 16,-3 0 2-16,-6 1-2 16,-3 1 2-16,0 1-2 15,-6 2 4-15,-5 3-6 16,-3 0 5-16,1 3-5 16,1 7 4-16,0 2-3 15,2 4 2-15,3 0-2 0,4 2 2 16,2-1-2-16,1 1 2 15,1-1-2-15,8-4 1 16,2-3-2-16,5-2 2 0,2-3 0 16,2-2-2-16,3-3 1 15,1 0-20-15,-1-3-100 0,-1-2-115 16</inkml:trace>
  <inkml:trace contextRef="#ctx0" brushRef="#br0" timeOffset="1745.2607">17603 4384 284 0,'0'0'13'0,"0"0"11"16,0 0-6-16,0 0 27 16,0 0 0-16,0 0-6 15,0 0-7-15,0 0-4 16,0 0-4-16,3-18-4 15,-3 18 2-15,0 0-3 16,-3 0-3-16,-1 0-7 0,-5 0 0 16,0 7-4-16,-1 0-3 15,-2 2 0-15,1 2-2 16,2-1 0-16,2 1 0 16,3 0 0-16,4-3-1 0,0-2 0 15,3-4 0-15,7-2-1 0,1 0 1 16,1-1 0-1,1-6 0-15,0-1 0 16,-1 0-2-16,-3 1 3 16,-1 2 0-16,-4 2 0 15,-2 2-1-15,-2 1 2 16,0 1-1-16,0 6-1 0,0 0 2 16,0 1-1-16,4-2 0 15,2 1-1-15,5-7 0 16,4 0 1-16,2 0 0 15,3-8 0-15,2-4 1 16,1-1 0-16,-1-2 2 0,0-3 0 16,-2-2 1-16,0-5-3 15,-5-3 0-15,0-8 1 16,-4-2-2-16,-4-4 2 16,-3 1-2-16,-2 0 1 0,-2 3-1 15,-2 8 3-15,-8 4 0 16,-1 6 11-16,-2 7 5 15,0 6-9-15,-1 7-1 0,1 0 1 16,0 12-5 0,2 6-3-16,3 8-1 15,0 4 2-15,4 8-2 0,1 5-1 16,3 6 1-16,0 0-1 16,7-3 0-16,4-2 1 15,6-9-1-15,7-9 0 16,4-9 1-16,6-8-1 0,6-7 0 15,-1-2-1-15,-4-11-100 16,-5-9-434-16</inkml:trace>
  <inkml:trace contextRef="#ctx0" brushRef="#br0" timeOffset="2411.2033">18193 4240 476 0,'0'0'148'15,"0"0"-107"-15,0 0-15 0,0 0-28 16,0 0 3 0,0 0 2-16,0 0-2 15,37 14 0-15,-23-1 0 16,1 1-1-16,-3 4 0 16,-4 1 2-16,-2-3-3 15,0 0 2-15,-5-4 0 16,0-6-1-16,-1-3 1 0,0-3 2 15,0-5 5-15,0-7 23 16,0-2-13-16,0-4-2 16,0-2-6-16,0 2-2 15,5 1-3-15,3 2-1 0,5 3-4 16,3 3 1-16,2 5-2 16,2 3 1-16,-1 1-2 15,-1 10 1-15,-3 5-1 16,-1 3 1-16,-3 3 0 0,0 0 1 15,-3-2-1-15,2-3-1 0,-2-2-16 16,-1-6-9 0,1-3-18-16,0-3-42 15,1-2-44-15,-4-4-138 16</inkml:trace>
  <inkml:trace contextRef="#ctx0" brushRef="#br0" timeOffset="3292.611">18588 4205 551 0,'0'0'27'0,"0"0"26"16,0 0-17-16,0 0-22 15,0 0 10-15,0 0-11 16,0 0-13-16,0 0 5 16,14 41-6-16,-3-24 5 0,0-1-7 15,2 0 6-15,0-4-5 16,-2-2 2-1,0-5 0-15,-3-5 2 0,0 0-2 16,0-7 1-16,-2-6 1 16,-2 0 0-16,1-2 0 15,-1 0 5-15,-3 2 3 16,-1 3-5-16,0 0-1 16,0 3-1-16,0 2 2 0,0 4-2 15,0 1-1-15,1 0-6 16,5 6 2-16,1 1 0 15,3 3 3-15,1-2-2 16,2 0 1-16,0-3 0 16,-1-3 0-16,0-2 0 0,0 0 0 15,-1-1 2-15,1-5-2 16,-5-2 1-16,1 0 0 16,-1-1-1-16,-2 1 5 15,0 2 11-15,-1 1-5 16,-1 1-7-16,1 3-3 0,0 1 0 15,2 0-3-15,-1 5 2 16,2 4-1-16,-2 4 0 16,2-1 1-16,0 2-1 15,-4-3 1-15,1-1 0 16,-1-3-1-16,-2-3 0 16,-1-3 2-16,0-1 0 0,0 0 0 15,0-6 1-15,0-3-1 16,0-1 0-16,0 0-1 15,0 0 1-15,3 0-1 16,3-1 0-16,-1 1 0 16,3 0-1-16,0 0 1 0,1 5 0 15,0-2 0-15,-1 4 0 16,-1 0-1-16,1 3 1 16,-1 0-1-16,0 0 0 15,0 5 0-15,-1 0 1 16,0 3-1-16,-2-1 1 0,-1-1-1 15,0-3 1-15,-3-1 1 16,1-2-1-16,0 0 2 16,-1-5-1-16,2 0-1 15,0 0 1-15,-1 0-2 16,2 2 1-16,0 3 0 16,1 0-2-16,1 0 2 0,2 5-2 15,-1 4 2-15,3 2-2 16,0-1-3-16,1 0-14 15,0-2 7-15,1-3 3 16,0-1 4-16,-1-4 2 0,1 0-11 16,0-7-16-16,0-3-20 15,2-4-30-15,-1-3-1 16,0-2-46-16,-2-2-49 16</inkml:trace>
  <inkml:trace contextRef="#ctx0" brushRef="#br0" timeOffset="4128.7041">19260 4059 56 0,'0'0'175'16,"0"-46"-61"-16,-2 30 4 15,-4 3-38-15,-1 5-7 16,3 3-19-16,0 3-19 16,3 2-14-16,1 2-20 15,0 8 0-15,4 4 0 0,2 4 0 16,3 4 0-16,1 5-1 16,-2 5 0-16,-1 4 0 15,-5 2 0-15,-2 0 1 0,0-2-2 16,0-7 2-1,0-8 0-15,0-6 0 0,0-10-1 16,0-5 0-16,0 0 3 16,2-7 8-16,3-7 0 15,0 0-10-15,4-3 0 16,4 3-1-16,3 0 0 16,-2 5-1-16,2 3 2 0,-1 5-2 15,-3 1 0-15,-3 2 1 16,-6 9-4-16,-3 2-20 15,-2 4-1-15,-11 1-14 16,-1 0-16-16,-2-1 0 16,4-4 18-16,2-5 35 0,2-4 3 0,5-4 3 15,3 0 8 1,0-3 4-16,9-3-6 16,3-4-4-16,5 1 2 15,4-3-2-15,4-1-4 16,4-2 0-16,-1 0 0 0,0-3-2 15,-2 1 1-15,-4-1 0 16,-7-2 4-16,-5 4 1 16,-5 0 3-16,-5 2 16 15,0 4-8-15,-5 2-5 16,-2 2-4-16,-1 4-5 0,2 2-1 16,2 0-1-1,2 5-2-15,2 5 1 0,0 1-1 16,5 2 1-16,4-1-1 15,3-2 0-15,-1-2-1 16,2-5 2-16,1-3 1 16,-3 0 1-16,-1-1 29 0,0-6 6 15,-3-3-5-15,0 3-10 16,0-1-8-16,-2 1-3 16,2 3-4-16,1 1-4 15,2 3-1-15,1 0-4 0,3 6 3 16,1 4-4-1,0 5 4-15,0 5-3 0,-1 4 2 16,-1 1 0-16,-2-1 1 0,-1-3-1 16,-3-2 0-1,0-7 2-15,-4-5-2 16,-3-7 0-16,0-2 3 0,-3-8 2 16,-4-7 14-16,-2-4-10 15,3-2 0-15,2 0-4 16,3 1-4-16,1 1 1 15,13 1-5-15,12 3 0 16,9 1-16-16,2 0-56 16,1 1-165-16</inkml:trace>
  <inkml:trace contextRef="#ctx0" brushRef="#br0" timeOffset="24051.2045">18834 5191 193 0,'2'-12'218'15,"-2"2"-184"-15,0 0-5 16,-4 1-6-16,-2 2 15 16,-2 1-11-16,0 3-2 0,-3 2-14 15,1 1 3-15,1 1-7 16,2 9-2-16,1 5-1 15,3 5-2-15,-2 6 1 0,4 7-1 16,-2 9-1 0,2 7-1-16,-2 7 0 15,-1 6 0-15,1 8 1 16,-4 3-1-16,1-2 1 16,1-5 0-16,-1-5-2 15,1-10 3-15,-3-11-2 0,0-11 26 16,1-8 2-16,-6-7-17 15,-1-5-6-15,0-4-1 16,0-5-2-16,-2 0-2 16,3-12 0-16,1-4-5 15,5-9-50-15,1-5-50 0,4-6-43 16</inkml:trace>
  <inkml:trace contextRef="#ctx0" brushRef="#br0" timeOffset="24211.1738">18540 5574 530 0,'0'0'25'0,"0"0"4"16,0 0-18-16,39-35 9 0,-6 25 15 15,9-3-4 1,9-1-16-16,8 1-4 0,3 1-3 16,-4 3-3-16,-4 4-6 15,-7 5 2-15,-14 0-6 16,-14 5-103-16,-15 8-72 0</inkml:trace>
  <inkml:trace contextRef="#ctx0" brushRef="#br0" timeOffset="24441.4313">19013 5666 381 0,'0'0'223'0,"0"0"-221"0,0 0-4 15,36 17 17-15,-16-9 32 0,5 4-18 16,1 1-15 0,1 3-9-16,1-1-3 15,-2 2-1-15,-4-2 0 16,-7 0 0-16,-6-2-24 0,-5-2-51 16,-4-3-37-16,0-3-63 15</inkml:trace>
  <inkml:trace contextRef="#ctx0" brushRef="#br0" timeOffset="24679.5916">19230 5562 374 0,'0'0'216'0,"0"0"-168"0,0 0-16 15,0 0-18-15,-35 11 8 0,25 9-10 16,-2 5-9-1,-1 8-2-15,-1 7-1 16,-3 4 0-16,1 5 0 16,-1 2-1-16,-1-4-1 15,4-5-61-15,-1-6 10 16,3-8 9-16,2-11-2 0,5-11-57 16,-1-6-198-16</inkml:trace>
  <inkml:trace contextRef="#ctx0" brushRef="#br0" timeOffset="25000.8311">19530 5075 596 0,'0'0'25'0,"0"0"7"16,0 0-8-1,0 0 1-15,0 0-8 0,0 0-14 16,-28 37-3-16,15 1 4 16,-1 14-6-16,-1 11 2 15,3 9-1 1,1 5 0-16,2 5 1 0,3-5 1 16,5-6-1-16,1-11-1 15,5-14 1-15,7-12-1 0,3-12 0 16,2-10 0-1,1-9-39-15,-3-3-32 0,2-15-32 16,-4-8-155-16</inkml:trace>
  <inkml:trace contextRef="#ctx0" brushRef="#br0" timeOffset="25531.5196">19704 5189 641 0,'0'0'7'16,"0"0"-3"-16,0 0 14 16,0 0 22-16,-25 36-7 15,25-13-21-15,0 7-6 16,6 8-4-16,-2 8-1 16,-2 4-1-16,-2 3 0 15,0-2 1-15,0-3-2 16,-5-9 2-16,3-9-1 15,0-8 1-15,0-11-1 0,1-6 1 16,-1-5 1-16,0-10 3 16,1-6-2-16,1-6 14 15,0-6-13-15,0-3 0 16,8-2 1-16,4-2-3 0,4 2-2 16,4 3-1-16,4 1 1 15,0 7-1-15,-3 7 1 16,-2 6 0-16,-5 7-1 0,-6 2-1 15,-8 9-1-15,-6 8-2 16,-10 5 1-16,-6 1-19 16,-5 2-12-16,1-3 9 15,3-5 21-15,3-2 5 16,7-6 0-16,5-3 0 16,6 0 0-16,2-2 0 15,7 0-3-15,9-2 2 16,10 0 3-16,1-2 0 0,6 0 0 15,1 0 0-15,1 0-2 16,-4 0 1-16,-4 0-1 16,-4-3-1-16,-10-4-77 15,-8-1-88-15</inkml:trace>
  <inkml:trace contextRef="#ctx0" brushRef="#br0" timeOffset="25815.1396">19908 5103 643 0,'0'0'9'16,"0"0"13"-16,0 0-9 0,0 0-2 16,39-3 25-16,-14 19-15 15,4 7-12-15,-1 7-4 16,-3 13-1-16,-4 13-3 15,-9 8-1-15,-7 10 1 16,-5 5 0-16,0-4 0 16,-5-7-3-16,-2-12 4 15,-3-14-2-15,-1-13 0 0,-1-11-1 16,-1-9 1-16,-1-6-16 16,2-3-25-16,3-10-53 0,7-8-97 15</inkml:trace>
  <inkml:trace contextRef="#ctx0" brushRef="#br0" timeOffset="26017.1888">20304 5344 532 0,'0'0'47'0,"0"0"-15"15,33-16 7 1,-16 12 4-16,6 0-15 15,1 0-18-15,0 4-8 16,-1 0-2-16,-3 0-1 16,-8 0-5-16,-10 0-141 15,-3 7-237-15</inkml:trace>
  <inkml:trace contextRef="#ctx0" brushRef="#br0" timeOffset="26179.3643">20279 5498 571 0,'0'0'41'16,"0"0"-36"-16,46 0 28 0,-20-4 14 15,8 0-27 1,-2-1-17-16,3-2-2 16,-1-5-2-16,-4-4-133 0</inkml:trace>
  <inkml:trace contextRef="#ctx0" brushRef="#br0" timeOffset="26910.6968">20878 5262 242 0,'0'0'378'0,"0"0"-375"0,-27 0-2 15,27 0 2-15,3 0-1 16,15 0 22-16,6 0-6 15,6-1-2-15,4-4-2 16,3-1-1-16,1-2-3 16,-6-2 0-16,-4 3 0 15,-6-3-5-15,-6 1-1 0,-9-2 0 16,-6 0 8-16,-1-1 3 16,-7 0-10-16,-7 0-4 15,-5 2 1-15,-3 3-1 16,0 2 0-16,-2 5-1 0,1 0 0 15,1 3 1-15,-1 4 0 16,2 4 0-16,0 2-1 16,1 1 0-16,-1 4 0 15,0 2 0-15,1 5 2 0,3 4-3 16,5 3 3 0,2 3 0-16,9-1-1 15,1-1-1-15,15-3 1 0,8-7-1 16,7-7 3-16,8-6 8 15,8-8-4-15,3-2-3 16,0-5-1-16,-5-7-3 16,-3-4 1-16,-6-2-2 15,-11-4-24-15,-8-6-59 0,-9-3-154 16</inkml:trace>
  <inkml:trace contextRef="#ctx0" brushRef="#br0" timeOffset="27232.0534">20869 4812 609 0,'0'0'21'0,"0"0"10"0,0 0 2 15,0 0-4 1,37-19-8-16,-10 11-11 16,6 2-2-16,3-2-4 15,-1 3-3-15,-4 0 1 16,-2 3-3-16,-9 1 2 15,-5 1-2-15,-8-2-54 0,-6-1-127 16</inkml:trace>
  <inkml:trace contextRef="#ctx0" brushRef="#br0" timeOffset="27620.9068">21281 4563 577 0,'0'0'52'0,"0"0"-16"0,8-38 8 16,0 28 1-16,3 0-11 15,4 3-21-15,2 1-12 16,4 2 0-1,1 4-1-15,0 0 0 0,-3 2-1 16,-3 10 0-16,-4 5-1 16,-7 6 0-16,-3 5 1 15,-2 3 0-15,-2 0 0 16,-4 3 0-16,2-2 1 0,4-1 0 16,0-4 0-16,4-2 0 15,6-2 0-15,2-3 1 16,1-2-1-16,3-4 0 15,-2-3 1-15,1-1-1 16,-5-5 0-16,-3-4-48 0,-5-1-58 16,-2 0-85-16</inkml:trace>
  <inkml:trace contextRef="#ctx0" brushRef="#br0" timeOffset="27913.4301">21441 4748 510 0,'0'0'42'15,"0"0"31"-15,0 0-19 16,0 0-11-16,0 0-19 16,-31-17-18-16,22 17-5 15,-1 0 0-15,-2 8-3 16,0 5 0-16,-3 6 2 15,0 2 1-15,0 4-1 16,0 1-1-16,4 0 1 0,4 0 1 16,6-3-2-16,1-6 1 15,7 1-2-15,11-7-37 16,6-4-83-16,4-6-149 16</inkml:trace>
  <inkml:trace contextRef="#ctx0" brushRef="#br0" timeOffset="28663.7865">21701 5367 205 0,'0'0'515'0,"0"0"-511"0,0 0 1 16,0 0 3 0,0 0 10-16,0 0-16 0,0 0-4 15,0 0 0-15,0 0-85 16,0 0-171-16</inkml:trace>
  <inkml:trace contextRef="#ctx0" brushRef="#br0" timeOffset="29153.0684">22264 4964 543 0,'0'0'24'15,"0"0"-18"-15,31-19 21 16,-14 17 15-1,2 0-8-15,3 2-24 0,-1 1-2 16,0 8 0-16,-1 6-4 16,-3 2-3-16,-4 7-2 15,-4 6 0-15,-7 5 0 16,-2 7 2-16,0 3 1 16,0 0-2-16,0-4 1 0,5-5-1 15,5-8-4-15,4-8 3 16,3-8 1-16,0-6 1 15,-2-4 0-15,-4-2-1 0,-3-2-3 16,-5-6-60 0,-3-3-57-16,-8-3-163 0</inkml:trace>
  <inkml:trace contextRef="#ctx0" brushRef="#br0" timeOffset="29349.3319">22422 5156 520 0,'0'0'50'15,"-29"-12"14"1,14 12-13-16,0 0-9 16,2 2-12-16,-1 8-22 15,0 6-8-15,2 6 0 0,3 3 1 16,4 4-1-16,5 0 1 16,1 0-1-16,11-1-1 15,8-6-2-15,5-7-28 0,2-9-43 16,0-6-76-16,-5-2-179 15</inkml:trace>
  <inkml:trace contextRef="#ctx0" brushRef="#br0" timeOffset="29925.1922">22616 4664 628 0,'0'0'28'0,"0"0"-12"16,0 0 13-16,0 0-3 16,0 0-19-16,0 0-7 15,2 34 0-15,-1-9 1 16,1 7-2-16,-2 2 1 15,0 2-1-15,0-4 1 16,0-3 2-16,0-7-1 16,0-6-1-16,-1-7 1 0,0-7 2 15,-2-2 1-15,2 0 2 16,0-7-2-16,1-7 19 16,0-4-21-16,4-5-1 15,6 0-1-15,4 0 0 16,2 2-1-16,0 4 1 0,0 7-2 15,-2 4 2-15,0 4-1 16,-4 2-1-16,-4 0 1 16,-1 5 0-16,-5 4-1 0,0 1 1 15,-7 2-4-15,-3-3-14 16,-3 1-7-16,-1-3 16 16,0-1 12-16,4-3 0 0,1 0-1 15,3-1 0-15,2 1 0 16,3 0-1-16,1 0-4 15,5 3 2 1,7 1 0-16,8 1 1 0,8-2 0 16,10 2 0-16,4-1 2 15,4 1 0-15,-2-1-1 16,-6 0-71-16,-11-2-183 16</inkml:trace>
  <inkml:trace contextRef="#ctx0" brushRef="#br0" timeOffset="30310.6724">21966 5600 483 0,'0'0'27'0,"0"0"-23"16,0 0-8-16,34 0 6 15,3 0 18-15,14-5 0 16,14 1 9-16,15 0 2 16,13 0-19-16,10 2-7 0,4 0-4 15,-2 2 1-15,-8 0-1 16,-15 0 0-16,-20-2 0 16,-24 2-58-16,-24 0-196 15</inkml:trace>
  <inkml:trace contextRef="#ctx0" brushRef="#br0" timeOffset="31015.0934">22227 5829 484 0,'0'0'112'16,"0"0"-109"-16,0 0 8 0,0 0 15 15,0 0-10-15,0 0 4 0,-5 30-13 16,3-5-2-1,0 7-1-15,0 4-2 16,-1 5-1-16,-1 5 1 16,-1 2-1-16,-3 0 1 15,-1-3 0-15,2-6 0 16,-2-7 1-16,-1-8 0 0,2-9 0 16,1-7 0-16,1-8 1 15,4 0 0-15,1-11-2 16,1-5-4-16,3-7 0 15,7-7-1-15,2-3 2 16,6-4-1-16,-1 1 0 0,3 3 0 16,0 5 1-16,0 3 0 15,1 7 1-15,-1 5-2 0,-2 3 1 16,0 7 0 0,-2 3-1-16,-3 0 1 0,-5 8 0 15,-3 3 1-15,-5 4-1 16,-5 0-28-16,-9 4-25 15,-6-1-1-15,-5-2 24 16,1 1 27-16,0-4 5 16,2-2 0-16,6-4 2 0,5-1 3 15,4-3 16-15,5 1-3 16,2 1-8-16,3-1-9 16,11 1 4-16,5 2 7 15,5-3-3-15,5 1-1 16,3-2-3-16,3 0 2 15,1-1 9-15,-4 1-9 16,-1-1-5-16,-2-2-2 0,-7 0-9 16,-8 0-89-16,-6-2-95 15</inkml:trace>
  <inkml:trace contextRef="#ctx0" brushRef="#br0" timeOffset="31273.1546">22673 5874 383 0,'0'0'325'16,"0"0"-322"-16,0 0 9 0,0 0-2 16,0 0 17-16,0 0 2 0,11 41-24 31,-3-19-2-31,2 3 0 15,0 2-3-15,-2 2 1 0,1-1-1 16,-3-1 1-16,-1-1-4 16,-3-3-48-16,-2-5-87 15,0-4-191-15</inkml:trace>
  <inkml:trace contextRef="#ctx0" brushRef="#br0" timeOffset="31660.7039">22800 6314 721 0,'0'0'8'0,"0"0"-8"0,0 0-2 16,0 0 1-16,0 0 9 15,0 0-8 1,0 0 3-16,0 0 0 0,-26 31 1 15,20-28-3-15,-1 0 1 16,1-1 0-16,3-2-1 16,1 0 4-16,2 0 16 15,0 0-14-15,0-1-9 16,4-1 4-16,1-1-5 0,2 2 7 16,-2 1-8-16,0 0 6 15,-1 0-6-15,-4 0 6 16,0 4-4-16,0-1 4 15,-3 1-3-15,-3-1 4 0,-1 0-2 16,0-3 3-16,0 0-3 16,5 0 1-16,1-10-2 15,1-6-35-15,0-6-191 16</inkml:trace>
  <inkml:trace contextRef="#ctx0" brushRef="#br0" timeOffset="34379.8576">23114 4354 295 0,'0'0'50'16,"0"0"-28"-16,-39-36-8 15,25 23 11-15,-4-3-4 16,1 0 1-16,-3-1 2 16,-2 0-6-16,-1 0-6 15,-3 1-3-15,-3 3-5 16,-4 1-1-16,-4 0 0 15,-5 1-1-15,-4 1-1 16,-5 0 3-16,-3-1-2 0,-3 1-1 16,0-2 0-16,-4 1 1 15,-1 1 0-15,-3 2 0 16,-2 1-2-16,-5 4 0 16,-7 0 0-16,-1 2-1 15,-1 1 1-15,-2 0 1 0,2 0-1 16,0 0 1-16,1 1-2 15,0-1 1-15,-2 3 1 16,2 0-2-16,0 1 2 16,-4 3-2-16,2-1 2 0,1 3-1 15,1 2 0-15,-1 2 0 16,5 0 0-16,2 0-1 16,-1 1 1-16,4 0 2 15,3-2-3-15,2 3 2 16,-2-1-2-16,3 1 2 0,3 0-1 15,1 2-1 1,3 1 2-16,0 2-2 0,0 1 2 16,-1 1-1-16,-4 1 0 15,-2-2-1-15,-3 3 1 0,2 0 0 16,1-1 1 0,1 0-2-16,2 1 1 0,3 0 0 15,-1 3 1-15,-4 1-1 16,-4 1-1-16,-3 4 2 15,-1 2-1-15,-1 2 0 16,-1-2 0-16,5 2 0 16,5-5 1-16,9-3-1 0,3-4 0 15,5-2 1-15,3-3-2 16,1 0 2-16,-4 1-1 16,1 4-1-16,-4 4 2 15,0 3-1-15,0 3 0 0,4 4 0 16,2 2 0-16,3 1 0 15,5 4 0-15,5 0-1 16,3 4 1-16,4 0 0 0,2 1-1 16,2 1 2-1,3 3-1-15,3 0-1 16,3 2 3-16,3 0-3 0,4 2 0 16,4 2 0-16,0-1 2 15,6 0-3-15,5 2 2 16,1 3 0-16,3-1-1 15,-1 0 2-15,5-3-1 16,1-4 1-16,4-4-2 16,5-5 0-16,4-9 2 0,6-3 0 15,4-6 0-15,4-5-1 16,3-5 1-16,2-4-2 16,1-3 2-16,0-1-1 15,0 1 1-15,1 2-2 16,-2 1 1-16,3 2 1 0,0 3-1 15,3 0 0-15,0-1 0 16,5-5 0-16,5-4 0 16,1-6-3-16,0-5 4 15,3 0-1-15,0-2 0 16,-4-1 0-16,-3 1 0 16,0 2-1-16,0 0 1 0,0 0 1 15,-1 0-1-15,5 2 0 0,3 1 0 16,-2 0-1-16,-2 1 2 15,-2-1-1-15,-4 1-1 0,-3-1 1 16,-4 2 1 0,-2-2-1-16,-1 2 0 15,-2-1 0-15,2-1 0 16,-1 1 1-16,-2 2 0 16,0 0 1-16,-1 1-2 15,-1 1-1-15,1 2 2 0,-3-3-1 16,2 0 0-16,-3-1 0 15,-1-1 0-15,0-1 0 16,-6-2 0-16,0 0 0 0,-4-2 0 16,2 0 0-16,0 0 0 15,0 0 0-15,3-1 0 16,2-1 0-16,0 0 0 16,2 2 0-16,1 0 0 15,-1 0 0-15,0 0 0 16,-2 0 0-16,-1 1 0 15,0 1 0-15,0-2 0 0,0 0 0 16,0 0 0-16,1 0 0 16,1-2 0-16,3-4 1 15,2 0-1-15,3-1 0 16,3 0 0-16,2 1 0 16,-1 1 0-16,1 1 0 15,-5 1 0-15,-1 0 0 0,-1-1-1 16,0-1 1-16,1-1 0 15,3-2-5-15,4-2 4 0,0 0 1 16,3-2 1-16,1-1-1 16,-1 3-1-1,-3-2 2-15,-4-1-2 0,-2-1 0 16,-2 1-2-16,-1-2 2 16,-3 0 1-16,0-2 0 15,0 0 0-15,0 0 1 16,-1-1-1-16,1-1 0 0,-2-2 0 15,2-2 0-15,0-1 0 16,-6-2 0-16,-1-2 1 16,-3-2 0-16,-3 0 0 15,0-3 1-15,-3-4 1 16,1-1 0-16,-1-1-1 16,1-3-1-16,-4 0 0 0,-2 1 0 15,-3-2 0-15,-5 0 0 16,-2-3 3-16,-3 3 7 15,0-2 3-15,-2 1-6 16,0 1-3-16,1 0-2 16,-1-1 0-16,0 0-1 0,0-3 0 15,0 0 0-15,-3 0 0 0,2-4-1 16,-3 0 2 0,-2 0-3-16,0 0 1 0,-1 0-1 15,0-1 2-15,-4 2-1 0,-1 2 2 16,-2 1 0-1,-3 1 2-15,2 3 3 0,-1 2 3 16,-1 0-7 0,0 4 0-16,-1 2-2 15,-2-1 1-15,2 3-1 0,-5 0-1 16,2 2 0-16,-1 1-1 16,0 4 1-16,-1-2-1 15,2 3 0-15,1-2 0 16,-1 3 0-16,1-1 1 15,0 1-1-15,-2 1 0 16,0 1-1-16,-2 2 0 0,-2 1 1 16,0 1 0-16,-5 3 0 15,0 1 1-15,-2 2 2 16,-2 1-4-16,1 0 2 16,-3 1-2-16,-4 1 0 15,-2 0 1-15,-4 1-3 0,-4 0 3 16,2 4 1-16,1-2-2 15,7 3 1-15,7-2 0 16,8-2 3-16,6-6-78 16,6-7-80-16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65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ee361bbb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ee361bbb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ee361bb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ee361bb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ee361bb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ee361bb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e361bb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e361bb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e361bbb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e361bbb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e361bb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e361bb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f611a0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ef611a0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ef611a0f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ef611a0f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ee361bbb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ee361bbb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ee361bbb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ee361bbb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6e86971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6e86971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bb4b65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bb4b65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fbb4b65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fbb4b65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fbb4b65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fbb4b65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fbb4b65d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fbb4b65d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fbb4b65d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fbb4b65d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fbb4b65d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fbb4b65d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fbb4b65d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fbb4b65d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fbb4b65d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fbb4b65d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e6e86971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e6e86971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6e8697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6e8697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6e86971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6e86971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e6e8697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e6e8697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e6e86971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e6e86971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6e86971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e6e86971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6e86971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6e86971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 Discrete Random Variables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IPL powerplay over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actual deliveries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Range: 6, 7, 8, 9, ….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runs in the over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Range: 0, 1, 2, 3, 4, …..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wickets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Range: 0, 1, 2, 3, 4, 5, 6, 7, 8, 9, 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boundaries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Range: 0, 1, 2, 3, ….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dot balls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Range: 0, 1, 2, 3, 4, 5, 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random variable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2058700"/>
            <a:ext cx="8520600" cy="25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sets are discrete?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finite subsets of the real line are discrete.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 are discrete.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of all integer multiples of a real number is discrete.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subset of a discrete set is discrete.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sets are not discrete?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interval is not discrete, i.e. (a,b) is not discrete for a &lt; b.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subset that contains a non-discrete set is not discrete.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23275" y="1096825"/>
            <a:ext cx="8508900" cy="80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DEFINITION</a:t>
            </a:r>
            <a:r>
              <a:rPr lang="en" sz="1800"/>
              <a:t> (</a:t>
            </a:r>
            <a:r>
              <a:rPr lang="en" sz="1800" b="1"/>
              <a:t>Discrete random variable</a:t>
            </a:r>
            <a:r>
              <a:rPr lang="en" sz="1800"/>
              <a:t>) A random variable is said to be discrete if its range is a discrete set.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Distribution of a discrete r.v.: Probability Mass Function (PMF)</a:t>
            </a:r>
            <a:endParaRPr sz="2320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2461450"/>
            <a:ext cx="85206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(X = t) is an event.</a:t>
            </a:r>
            <a:br>
              <a:rPr lang="en"/>
            </a:br>
            <a:r>
              <a:rPr lang="en"/>
              <a:t>		P(X = t) = P(all outcomes that result in X taking value 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B be a subset of T. Consider the event (X ∈ B).</a:t>
            </a:r>
            <a:br>
              <a:rPr lang="en"/>
            </a:br>
            <a:r>
              <a:rPr lang="en"/>
              <a:t>		P(X ∈ B) = P(all outcomes that result in X taking values in B)</a:t>
            </a:r>
            <a:br>
              <a:rPr lang="en"/>
            </a:br>
            <a:r>
              <a:rPr lang="en"/>
              <a:t>				= ∑</a:t>
            </a:r>
            <a:r>
              <a:rPr lang="en" baseline="-25000"/>
              <a:t>t∈B</a:t>
            </a:r>
            <a:r>
              <a:rPr lang="en"/>
              <a:t> P(X = t)</a:t>
            </a:r>
            <a:br>
              <a:rPr lang="en"/>
            </a:br>
            <a:r>
              <a:rPr lang="en"/>
              <a:t>				= ∑</a:t>
            </a:r>
            <a:r>
              <a:rPr lang="en" baseline="-25000"/>
              <a:t>t∈B</a:t>
            </a:r>
            <a:r>
              <a:rPr lang="en"/>
              <a:t> f</a:t>
            </a:r>
            <a:r>
              <a:rPr lang="en" baseline="-25000"/>
              <a:t>X</a:t>
            </a:r>
            <a:r>
              <a:rPr lang="en"/>
              <a:t>(t)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23275" y="1096825"/>
            <a:ext cx="8508900" cy="1039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DEFINITION</a:t>
            </a:r>
            <a:r>
              <a:rPr lang="en" sz="1800"/>
              <a:t> (</a:t>
            </a:r>
            <a:r>
              <a:rPr lang="en" sz="1800" b="1"/>
              <a:t>PMF</a:t>
            </a:r>
            <a:r>
              <a:rPr lang="en" sz="1800"/>
              <a:t>) The probability mass function (PMF) of a discrete random variable (r.v.) X with range set T is the function f</a:t>
            </a:r>
            <a:r>
              <a:rPr lang="en" sz="1800" baseline="-25000"/>
              <a:t>X</a:t>
            </a:r>
            <a:r>
              <a:rPr lang="en" sz="1800"/>
              <a:t>: T → [0, 1] defined as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 baseline="-25000"/>
              <a:t>X</a:t>
            </a:r>
            <a:r>
              <a:rPr lang="en" sz="1800"/>
              <a:t>(t) = P(X = t) for t ∈ T.</a:t>
            </a:r>
            <a:endParaRPr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930640" y="3846240"/>
              <a:ext cx="3213720" cy="1136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1640" y="3837240"/>
                <a:ext cx="3236400" cy="115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3 coin tosses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a fair coin is flipped 3 times.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LcParenBoth"/>
            </a:pPr>
            <a:r>
              <a:rPr lang="en"/>
              <a:t>How many heads will appear?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/>
              <a:t>Which will be the first flip (if any) that shows heads? 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8960" y="1622520"/>
              <a:ext cx="8319240" cy="295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600" y="1611720"/>
                <a:ext cx="8339040" cy="297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3-digit lottery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a certain lottery, a three-digit number is randomly selected (from 000 to 999). If a ticket matches the number exactly, it is worth Rs. 2 lakhs. If the ticket matches exactly two of the three digits, it is worth Rs. 20000. Otherwise it is worth nothing. Let X be the value of the ticket. Find the distribution of X.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89840" y="2450160"/>
              <a:ext cx="8326800" cy="254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400" y="2438640"/>
                <a:ext cx="8345880" cy="256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variable, Range and PMF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87900" y="2873625"/>
            <a:ext cx="8157600" cy="19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 of PMF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≤ f</a:t>
            </a:r>
            <a:r>
              <a:rPr lang="en" baseline="-25000"/>
              <a:t>X</a:t>
            </a:r>
            <a:r>
              <a:rPr lang="en"/>
              <a:t>(t) ≤ 1     (why? f</a:t>
            </a:r>
            <a:r>
              <a:rPr lang="en" baseline="-25000"/>
              <a:t>X</a:t>
            </a:r>
            <a:r>
              <a:rPr lang="en"/>
              <a:t>(t) = P(X = t) is a probability)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∑</a:t>
            </a:r>
            <a:r>
              <a:rPr lang="en" baseline="-25000"/>
              <a:t>t∈T</a:t>
            </a:r>
            <a:r>
              <a:rPr lang="en"/>
              <a:t> f</a:t>
            </a:r>
            <a:r>
              <a:rPr lang="en" baseline="-25000"/>
              <a:t>X</a:t>
            </a:r>
            <a:r>
              <a:rPr lang="en"/>
              <a:t>(t) = 1    (why? P(X ∈ T) = 1)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Often, random variables and their PMFs are studied without much mention of experiment or sample space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Events are defined using random variables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Probabilities evaluated using PMF</a:t>
            </a:r>
            <a:endParaRPr/>
          </a:p>
        </p:txBody>
      </p:sp>
      <p:graphicFrame>
        <p:nvGraphicFramePr>
          <p:cNvPr id="147" name="Google Shape;147;p27"/>
          <p:cNvGraphicFramePr/>
          <p:nvPr>
            <p:extLst>
              <p:ext uri="{D42A27DB-BD31-4B8C-83A1-F6EECF244321}">
                <p14:modId xmlns:p14="http://schemas.microsoft.com/office/powerpoint/2010/main" val="2886019673"/>
              </p:ext>
            </p:extLst>
          </p:nvPr>
        </p:nvGraphicFramePr>
        <p:xfrm>
          <a:off x="2061325" y="1845325"/>
          <a:ext cx="4665057" cy="914340"/>
        </p:xfrm>
        <a:graphic>
          <a:graphicData uri="http://schemas.openxmlformats.org/drawingml/2006/table">
            <a:tbl>
              <a:tblPr>
                <a:noFill/>
                <a:tableStyleId>{3AB8F651-9D37-470C-A58D-FEDDF86C898C}</a:tableStyleId>
              </a:tblPr>
              <a:tblGrid>
                <a:gridCol w="57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1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38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….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k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(t)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(t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(t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1800" baseline="-25000" dirty="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(t</a:t>
                      </a:r>
                      <a:r>
                        <a:rPr lang="en" sz="1800" baseline="-25000" dirty="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94450" y="1170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variable X with range T = { t</a:t>
            </a:r>
            <a:r>
              <a:rPr lang="en" baseline="-25000"/>
              <a:t>1</a:t>
            </a:r>
            <a:r>
              <a:rPr lang="en"/>
              <a:t>, t</a:t>
            </a:r>
            <a:r>
              <a:rPr lang="en" baseline="-25000"/>
              <a:t>2</a:t>
            </a:r>
            <a:r>
              <a:rPr lang="en"/>
              <a:t>, …., t</a:t>
            </a:r>
            <a:r>
              <a:rPr lang="en" baseline="-25000"/>
              <a:t>k</a:t>
            </a:r>
            <a:r>
              <a:rPr lang="en"/>
              <a:t> }, PMF f</a:t>
            </a:r>
            <a:r>
              <a:rPr lang="en" baseline="-25000"/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Working with PMF 1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PMF of a random variable X is given partially in the following table. </a:t>
            </a:r>
            <a:endParaRPr dirty="0"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2061325" y="1845325"/>
          <a:ext cx="3582875" cy="914340"/>
        </p:xfrm>
        <a:graphic>
          <a:graphicData uri="http://schemas.openxmlformats.org/drawingml/2006/table">
            <a:tbl>
              <a:tblPr>
                <a:noFill/>
                <a:tableStyleId>{3AB8F651-9D37-470C-A58D-FEDDF86C898C}</a:tableStyleId>
              </a:tblPr>
              <a:tblGrid>
                <a:gridCol w="57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1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0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(t)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2905075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 f</a:t>
            </a:r>
            <a:r>
              <a:rPr lang="en" baseline="-25000"/>
              <a:t>X</a:t>
            </a:r>
            <a:r>
              <a:rPr lang="en"/>
              <a:t>(4). Find the range of X. Find P(X&gt;3). Find P(X&lt;3/2).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02520" y="2166840"/>
              <a:ext cx="7200720" cy="191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1720" y="2155680"/>
                <a:ext cx="7220880" cy="193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Working with PMF 2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PMF of a random variable X is given below: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f</a:t>
            </a:r>
            <a:r>
              <a:rPr lang="en" baseline="-25000"/>
              <a:t>X</a:t>
            </a:r>
            <a:r>
              <a:rPr lang="en"/>
              <a:t>(k) =   c / 3</a:t>
            </a:r>
            <a:r>
              <a:rPr lang="en" baseline="30000"/>
              <a:t>k</a:t>
            </a:r>
            <a:r>
              <a:rPr lang="en"/>
              <a:t> for k = 1,2,3,...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 c. Find P(X&gt;10). Find P(X&gt;10 | X &gt; 5).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6840" y="1932120"/>
              <a:ext cx="8654760" cy="3077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00" y="1922400"/>
                <a:ext cx="8675640" cy="309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Distributions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random variable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~ Uniform(T), where T is some finite set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Range: Finite set 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PMF: f</a:t>
            </a:r>
            <a:r>
              <a:rPr lang="en" baseline="-25000"/>
              <a:t>X</a:t>
            </a:r>
            <a:r>
              <a:rPr lang="en"/>
              <a:t>(t) = 1/|T| for all t ∈ 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Toss a fair coin, X ~ Uniform({ 0, 1 }), where 0 - heads, 1 - tails.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a fair die, X ~ Uniform({ 1, 2, 3, 4, 5, 6 })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IPL powerplay over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with each ball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Was it a legal delivery?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Runs, wickets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detail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values of interest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runs in the over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actual deliveries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wickets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boundaries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dot balls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etc….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4194300" y="1152600"/>
          <a:ext cx="4753800" cy="2141070"/>
        </p:xfrm>
        <a:graphic>
          <a:graphicData uri="http://schemas.openxmlformats.org/drawingml/2006/table">
            <a:tbl>
              <a:tblPr>
                <a:noFill/>
                <a:tableStyleId>{60437D2D-1353-48FF-9ACE-69416E824F6D}</a:tableStyleId>
              </a:tblPr>
              <a:tblGrid>
                <a:gridCol w="686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team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KKR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RCB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KXIP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4141300" y="3699575"/>
            <a:ext cx="4753800" cy="67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Random variables</a:t>
            </a:r>
            <a:r>
              <a:rPr lang="en" sz="1600">
                <a:solidFill>
                  <a:schemeClr val="dk1"/>
                </a:solidFill>
              </a:rPr>
              <a:t>: numerical values computed from the outcomes of the experiment.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Bernoulli random variable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~ Bernoulli(p), where 0 ≤ p ≤ 1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Range: { 0, 1 }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PMF: f</a:t>
            </a:r>
            <a:r>
              <a:rPr lang="en" baseline="-25000"/>
              <a:t>X</a:t>
            </a:r>
            <a:r>
              <a:rPr lang="en"/>
              <a:t>(0) = 1 - p, f</a:t>
            </a:r>
            <a:r>
              <a:rPr lang="en" baseline="-25000"/>
              <a:t>X</a:t>
            </a:r>
            <a:r>
              <a:rPr lang="en"/>
              <a:t>(1) = 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Bernoulli trial, p = prob of success, X ~ Bernoulli(p)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random variable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~ Binomial(n, p), where n: positive integer, 0 ≤ p ≤ 1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Range: { 0, 1, 2, …., n }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PMF: f</a:t>
            </a:r>
            <a:r>
              <a:rPr lang="en" baseline="-25000"/>
              <a:t>X</a:t>
            </a:r>
            <a:r>
              <a:rPr lang="en"/>
              <a:t>(k) = nC</a:t>
            </a:r>
            <a:r>
              <a:rPr lang="en" baseline="-25000"/>
              <a:t>k </a:t>
            </a:r>
            <a:r>
              <a:rPr lang="en"/>
              <a:t>p</a:t>
            </a:r>
            <a:r>
              <a:rPr lang="en" baseline="30000"/>
              <a:t>k</a:t>
            </a:r>
            <a:r>
              <a:rPr lang="en"/>
              <a:t> (1-p)</a:t>
            </a:r>
            <a:r>
              <a:rPr lang="en" baseline="30000"/>
              <a:t>n-k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successes in n independent Bernoulli(p) trials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that the above PMF is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nC</a:t>
            </a:r>
            <a:r>
              <a:rPr lang="en" baseline="-25000"/>
              <a:t>k</a:t>
            </a:r>
            <a:r>
              <a:rPr lang="en"/>
              <a:t> p</a:t>
            </a:r>
            <a:r>
              <a:rPr lang="en" baseline="30000"/>
              <a:t>k</a:t>
            </a:r>
            <a:r>
              <a:rPr lang="en"/>
              <a:t> (1-p)</a:t>
            </a:r>
            <a:r>
              <a:rPr lang="en" baseline="30000"/>
              <a:t>n-k</a:t>
            </a:r>
            <a:r>
              <a:rPr lang="en"/>
              <a:t> ≥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∑</a:t>
            </a:r>
            <a:r>
              <a:rPr lang="en" baseline="-25000"/>
              <a:t>k</a:t>
            </a:r>
            <a:r>
              <a:rPr lang="en"/>
              <a:t> nC</a:t>
            </a:r>
            <a:r>
              <a:rPr lang="en" baseline="-25000"/>
              <a:t>k</a:t>
            </a:r>
            <a:r>
              <a:rPr lang="en"/>
              <a:t> p</a:t>
            </a:r>
            <a:r>
              <a:rPr lang="en" baseline="30000"/>
              <a:t>k</a:t>
            </a:r>
            <a:r>
              <a:rPr lang="en"/>
              <a:t> (1-p)</a:t>
            </a:r>
            <a:r>
              <a:rPr lang="en" baseline="30000"/>
              <a:t>n-k</a:t>
            </a:r>
            <a:r>
              <a:rPr lang="en"/>
              <a:t> =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random variable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 ~ Geometric(p), where 0 </a:t>
            </a:r>
            <a:r>
              <a:rPr lang="en" dirty="0" smtClean="0"/>
              <a:t>&lt; </a:t>
            </a:r>
            <a:r>
              <a:rPr lang="en" dirty="0"/>
              <a:t>p ≤ 1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Range: { 1, 2, 3, …. }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PMF: f</a:t>
            </a:r>
            <a:r>
              <a:rPr lang="en" baseline="-25000" dirty="0"/>
              <a:t>X</a:t>
            </a:r>
            <a:r>
              <a:rPr lang="en" dirty="0"/>
              <a:t>(k) = (1-p)</a:t>
            </a:r>
            <a:r>
              <a:rPr lang="en" baseline="30000" dirty="0"/>
              <a:t>k-1</a:t>
            </a:r>
            <a:r>
              <a:rPr lang="en" dirty="0"/>
              <a:t> p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Number of trials for first success in repeated independent Bernoulli(p) trials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Check that the above PMF is valid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Sum of a geometric progression formula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at 0: Some use range as { 0, 1, 2, 3, …. } and f</a:t>
            </a:r>
            <a:r>
              <a:rPr lang="en" baseline="-25000" dirty="0"/>
              <a:t>X</a:t>
            </a:r>
            <a:r>
              <a:rPr lang="en" dirty="0"/>
              <a:t>(k) = (1-p)</a:t>
            </a:r>
            <a:r>
              <a:rPr lang="en" baseline="30000" dirty="0"/>
              <a:t>k</a:t>
            </a:r>
            <a:r>
              <a:rPr lang="en" dirty="0"/>
              <a:t>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Binomial random variable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 ~ Negative Binomial(r, p), where r: positive integer, 0 </a:t>
            </a:r>
            <a:r>
              <a:rPr lang="en" dirty="0" smtClean="0"/>
              <a:t>&lt; </a:t>
            </a:r>
            <a:r>
              <a:rPr lang="en" dirty="0"/>
              <a:t>p ≤ 1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Range: { r, r+1, r+2, …. }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PMF: f</a:t>
            </a:r>
            <a:r>
              <a:rPr lang="en" baseline="-25000" dirty="0"/>
              <a:t>X</a:t>
            </a:r>
            <a:r>
              <a:rPr lang="en" dirty="0"/>
              <a:t>(k) = (k-1)C</a:t>
            </a:r>
            <a:r>
              <a:rPr lang="en" baseline="-25000" dirty="0"/>
              <a:t>r-1</a:t>
            </a:r>
            <a:r>
              <a:rPr lang="en" dirty="0"/>
              <a:t> (1-p)</a:t>
            </a:r>
            <a:r>
              <a:rPr lang="en" baseline="30000" dirty="0"/>
              <a:t>k-r</a:t>
            </a:r>
            <a:r>
              <a:rPr lang="en" dirty="0"/>
              <a:t> p</a:t>
            </a:r>
            <a:r>
              <a:rPr lang="en" baseline="30000" dirty="0"/>
              <a:t>r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Number of trials for r success in repeated independent Bernoulli(p) trials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 = 1: geometric random variable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Check that the above PMF is valid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bit more complicated…..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random variable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~ Poisson(λ), where λ &gt; 0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Range: { 0, 1, 2, 3, …. }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PMF: f</a:t>
            </a:r>
            <a:r>
              <a:rPr lang="en" baseline="-25000"/>
              <a:t>X</a:t>
            </a:r>
            <a:r>
              <a:rPr lang="en"/>
              <a:t>(k) = e</a:t>
            </a:r>
            <a:r>
              <a:rPr lang="en" baseline="30000"/>
              <a:t>-λ</a:t>
            </a:r>
            <a:r>
              <a:rPr lang="en"/>
              <a:t> λ</a:t>
            </a:r>
            <a:r>
              <a:rPr lang="en" baseline="30000"/>
              <a:t>k</a:t>
            </a:r>
            <a:r>
              <a:rPr lang="en"/>
              <a:t> / k!</a:t>
            </a:r>
            <a:endParaRPr/>
          </a:p>
        </p:txBody>
      </p:sp>
      <p:graphicFrame>
        <p:nvGraphicFramePr>
          <p:cNvPr id="204" name="Google Shape;204;p36"/>
          <p:cNvGraphicFramePr/>
          <p:nvPr>
            <p:extLst>
              <p:ext uri="{D42A27DB-BD31-4B8C-83A1-F6EECF244321}">
                <p14:modId xmlns:p14="http://schemas.microsoft.com/office/powerpoint/2010/main" val="1146344049"/>
              </p:ext>
            </p:extLst>
          </p:nvPr>
        </p:nvGraphicFramePr>
        <p:xfrm>
          <a:off x="1410875" y="2836990"/>
          <a:ext cx="6144750" cy="968500"/>
        </p:xfrm>
        <a:graphic>
          <a:graphicData uri="http://schemas.openxmlformats.org/drawingml/2006/table">
            <a:tbl>
              <a:tblPr>
                <a:noFill/>
                <a:tableStyleId>{3AB8F651-9D37-470C-A58D-FEDDF86C898C}</a:tableStyleId>
              </a:tblPr>
              <a:tblGrid>
                <a:gridCol w="668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13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94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k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….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(k)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-λ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-λ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λ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-λ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λ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/2!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-λ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λ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/3!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-λ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λ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/4!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311700" y="3972350"/>
            <a:ext cx="85206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PMF is valid: use expansion for e</a:t>
            </a:r>
            <a:r>
              <a:rPr lang="en" baseline="30000"/>
              <a:t>λ</a:t>
            </a:r>
            <a:r>
              <a:rPr lang="en"/>
              <a:t> = 1 + λ + λ</a:t>
            </a:r>
            <a:r>
              <a:rPr lang="en" baseline="30000"/>
              <a:t>2</a:t>
            </a:r>
            <a:r>
              <a:rPr lang="en"/>
              <a:t>/2! + λ</a:t>
            </a:r>
            <a:r>
              <a:rPr lang="en" baseline="30000"/>
              <a:t>3</a:t>
            </a:r>
            <a:r>
              <a:rPr lang="en"/>
              <a:t>/3! + λ</a:t>
            </a:r>
            <a:r>
              <a:rPr lang="en" baseline="30000"/>
              <a:t>4</a:t>
            </a:r>
            <a:r>
              <a:rPr lang="en"/>
              <a:t>/4! + …. 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584680" y="1428840"/>
              <a:ext cx="2986200" cy="105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3520" y="1416240"/>
                <a:ext cx="3008520" cy="107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of Poisson PMF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813" y="1092825"/>
            <a:ext cx="538237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3092200" y="15571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λ = 0.5</a:t>
            </a:r>
            <a:endParaRPr/>
          </a:p>
        </p:txBody>
      </p:sp>
      <p:sp>
        <p:nvSpPr>
          <p:cNvPr id="213" name="Google Shape;213;p37"/>
          <p:cNvSpPr txBox="1"/>
          <p:nvPr/>
        </p:nvSpPr>
        <p:spPr>
          <a:xfrm>
            <a:off x="5839800" y="15571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λ = 5</a:t>
            </a:r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3671950" y="3211450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λ = 10</a:t>
            </a:r>
            <a:endParaRPr/>
          </a:p>
        </p:txBody>
      </p:sp>
      <p:sp>
        <p:nvSpPr>
          <p:cNvPr id="215" name="Google Shape;215;p37"/>
          <p:cNvSpPr txBox="1"/>
          <p:nvPr/>
        </p:nvSpPr>
        <p:spPr>
          <a:xfrm>
            <a:off x="5066700" y="3211450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λ = 15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Hypergeometric random variable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~ HyperGeo(N, r, m), where N, r, m: positive integers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population of ‘N’ persons with ‘r’ of Type 1 and ‘N - r’ of Type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‘m’ persons uniformly at random without replacement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number of persons of Type 1 selected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Range of X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= 100, r = 50, m = 20 =&gt; X ∈ 0, 1, 2, …, 20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= 100, r = 10, m = 20 =&gt; X ∈ 0, 1, 2, …, 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= 100, r = 90, m = 20 =&gt; X ∈ 10, 11, 12, …, 20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 ∈ max(0, m - (N-r)), …, min(r, m)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PMF of Hypergeometric random variable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~ HyperGeo(N, r, m), where N, r, m: positive integers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Range: {max(0, m - (N-r)), …, min(r, m)}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PMF: f</a:t>
            </a:r>
            <a:r>
              <a:rPr lang="en" baseline="-25000"/>
              <a:t>X</a:t>
            </a:r>
            <a:r>
              <a:rPr lang="en"/>
              <a:t>(k) = rC</a:t>
            </a:r>
            <a:r>
              <a:rPr lang="en" baseline="-25000"/>
              <a:t>k </a:t>
            </a:r>
            <a:r>
              <a:rPr lang="en"/>
              <a:t>(N-r)C</a:t>
            </a:r>
            <a:r>
              <a:rPr lang="en" baseline="-25000"/>
              <a:t>m-k</a:t>
            </a:r>
            <a:r>
              <a:rPr lang="en"/>
              <a:t> / NC</a:t>
            </a:r>
            <a:r>
              <a:rPr lang="en" baseline="-25000"/>
              <a:t>m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Arises in sampling for trials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Toss a coin, Sample space = { H, T 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variable X: X(H) = 0,  X(T)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variable Y: Y(H) = -10, Y(T) = 200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variable Z: Z(H) = √2, Z(T) = 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variable U: U(H) = 0, U(T) = 0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all of the above are valid random variables, usually meaningful functions are considered!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23275" y="1096825"/>
            <a:ext cx="8508900" cy="125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DEFINITION</a:t>
            </a:r>
            <a:r>
              <a:rPr lang="en" sz="1800"/>
              <a:t> (</a:t>
            </a:r>
            <a:r>
              <a:rPr lang="en" sz="1800" b="1"/>
              <a:t>Random variable</a:t>
            </a:r>
            <a:r>
              <a:rPr lang="en" sz="1800"/>
              <a:t>) A random variable is a function with domain as the sample space of an experiment and range as the real numbers, i.e. a function from the sample space to the real line. There is a technical condition that the function needs to satisfy, and we will describe that soon.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Throw a die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space = { 1, 2, 3, 4, 5, 6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random variable X can be defined as follows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any 6 real numbers x</a:t>
            </a:r>
            <a:r>
              <a:rPr lang="en" baseline="-25000"/>
              <a:t>1</a:t>
            </a:r>
            <a:r>
              <a:rPr lang="en"/>
              <a:t>, x</a:t>
            </a:r>
            <a:r>
              <a:rPr lang="en" baseline="-25000"/>
              <a:t>2</a:t>
            </a:r>
            <a:r>
              <a:rPr lang="en"/>
              <a:t>, x</a:t>
            </a:r>
            <a:r>
              <a:rPr lang="en" baseline="-25000"/>
              <a:t>3</a:t>
            </a:r>
            <a:r>
              <a:rPr lang="en"/>
              <a:t>, x</a:t>
            </a:r>
            <a:r>
              <a:rPr lang="en" baseline="-25000"/>
              <a:t>4</a:t>
            </a:r>
            <a:r>
              <a:rPr lang="en"/>
              <a:t>, x</a:t>
            </a:r>
            <a:r>
              <a:rPr lang="en" baseline="-25000"/>
              <a:t>5</a:t>
            </a:r>
            <a:r>
              <a:rPr lang="en"/>
              <a:t>, x</a:t>
            </a:r>
            <a:r>
              <a:rPr lang="en" baseline="-25000"/>
              <a:t>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X(1) = x</a:t>
            </a:r>
            <a:r>
              <a:rPr lang="en" baseline="-25000"/>
              <a:t>1</a:t>
            </a:r>
            <a:r>
              <a:rPr lang="en"/>
              <a:t>, X(2) = x</a:t>
            </a:r>
            <a:r>
              <a:rPr lang="en" baseline="-25000"/>
              <a:t>2</a:t>
            </a:r>
            <a:r>
              <a:rPr lang="en"/>
              <a:t>, X(3) = x</a:t>
            </a:r>
            <a:r>
              <a:rPr lang="en" baseline="-25000"/>
              <a:t>3</a:t>
            </a:r>
            <a:r>
              <a:rPr lang="en"/>
              <a:t>, X(4) = x</a:t>
            </a:r>
            <a:r>
              <a:rPr lang="en" baseline="-25000"/>
              <a:t>4</a:t>
            </a:r>
            <a:r>
              <a:rPr lang="en"/>
              <a:t>, X(5) = x</a:t>
            </a:r>
            <a:r>
              <a:rPr lang="en" baseline="-25000"/>
              <a:t>5</a:t>
            </a:r>
            <a:r>
              <a:rPr lang="en"/>
              <a:t>, X(6) = x</a:t>
            </a:r>
            <a:r>
              <a:rPr lang="en" baseline="-25000"/>
              <a:t>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values for x</a:t>
            </a:r>
            <a:r>
              <a:rPr lang="en" baseline="-25000"/>
              <a:t>1</a:t>
            </a:r>
            <a:r>
              <a:rPr lang="en"/>
              <a:t>, x</a:t>
            </a:r>
            <a:r>
              <a:rPr lang="en" baseline="-25000"/>
              <a:t>2</a:t>
            </a:r>
            <a:r>
              <a:rPr lang="en"/>
              <a:t>, x</a:t>
            </a:r>
            <a:r>
              <a:rPr lang="en" baseline="-25000"/>
              <a:t>3</a:t>
            </a:r>
            <a:r>
              <a:rPr lang="en"/>
              <a:t>, x</a:t>
            </a:r>
            <a:r>
              <a:rPr lang="en" baseline="-25000"/>
              <a:t>4</a:t>
            </a:r>
            <a:r>
              <a:rPr lang="en"/>
              <a:t>, x</a:t>
            </a:r>
            <a:r>
              <a:rPr lang="en" baseline="-25000"/>
              <a:t>5</a:t>
            </a:r>
            <a:r>
              <a:rPr lang="en"/>
              <a:t>, x</a:t>
            </a:r>
            <a:r>
              <a:rPr lang="en" baseline="-25000"/>
              <a:t>6</a:t>
            </a:r>
            <a:r>
              <a:rPr lang="en"/>
              <a:t>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x</a:t>
            </a:r>
            <a:r>
              <a:rPr lang="en" baseline="-25000"/>
              <a:t>i</a:t>
            </a:r>
            <a:r>
              <a:rPr lang="en"/>
              <a:t>’s are distinct, random variable is a one-to-one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Essentially, same as sample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x</a:t>
            </a:r>
            <a:r>
              <a:rPr lang="en" baseline="-25000"/>
              <a:t>i</a:t>
            </a:r>
            <a:r>
              <a:rPr lang="en"/>
              <a:t>’s need not be distinct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variable E: E(2) = E(4) = E(6) = 1, E(1) = E(3) = E(5) = 0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 and events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2884275"/>
            <a:ext cx="8520600" cy="1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a die, Sample space = { 1, 2, 3, 4, 5, 6 }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X(1) = 1, X(2) = 2, X(3) = 3, X(4) = 4, X(5) = 5, X(6) = 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= 1: die shows 1, X &lt; 4: event {1, 2, 3}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event can be expressed in terms of 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Event {2, 5}: (X=2) ⋂ (X=5)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024125" y="1218550"/>
            <a:ext cx="7070700" cy="14649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If X is a random variable, 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(X &lt; x) = {s ∊ S: X(s) &lt; x} is an event for all real x.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So, (X &gt; x)</a:t>
            </a:r>
            <a:r>
              <a:rPr lang="en" sz="1800">
                <a:solidFill>
                  <a:schemeClr val="dk1"/>
                </a:solidFill>
              </a:rPr>
              <a:t>, (X = x), (X ≤ x), (X ≥ x) are all events.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056775" y="2683450"/>
            <a:ext cx="171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999999"/>
                </a:highlight>
              </a:rPr>
              <a:t>Technical condition mentioned earlier</a:t>
            </a:r>
            <a:endParaRPr sz="1200">
              <a:solidFill>
                <a:schemeClr val="dk1"/>
              </a:solidFill>
              <a:highlight>
                <a:srgbClr val="999999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64800" y="496440"/>
              <a:ext cx="7900200" cy="4182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80" y="490680"/>
                <a:ext cx="7917840" cy="419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a die, Sample space = { 1, 2, 3, 4, 5, 6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variable E: E(2) = E(4) = E(6) = 1, E(1) = E(3) = E(5) = 0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 = 0: event {1, 3, 5}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 = 1: event {2, 4, 6}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 &lt; 0: null event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 ≤ 1: { 1, 2, 3, 4, 5, 6 }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not all events can be written in terms of E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83080" y="1999800"/>
              <a:ext cx="7745400" cy="2080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320" y="1987200"/>
                <a:ext cx="7756560" cy="210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variables?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02900" cy="3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IPL powerplay over: Several random variables can be defined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runs in the over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actual deliveries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wickets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boundaries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dot balls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Etc….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trying to assign probabilities to the entire outcome, we will usually study random variables and assign probabilities to events defined through them.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reduces the detail in the outcome to something simpler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limited data, only such random variables can be studied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1769850"/>
            <a:ext cx="8520600" cy="1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random variables and </a:t>
            </a:r>
            <a:br>
              <a:rPr lang="en"/>
            </a:br>
            <a:r>
              <a:rPr lang="en"/>
              <a:t>their distributions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a random variable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2153775"/>
            <a:ext cx="8520600" cy="24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definition of a random variable, the first task is to find its range.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Throw a die, X = number shown on die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Range = { 1, 2, 3, 4, 5, 6 } (same as sample space)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Throw a die, E = 0 if number is odd, E = 1 if number is even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Range = { 0, 1 }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23275" y="1096825"/>
            <a:ext cx="8508900" cy="80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DEFINITION</a:t>
            </a:r>
            <a:r>
              <a:rPr lang="en" sz="1800"/>
              <a:t> (</a:t>
            </a:r>
            <a:r>
              <a:rPr lang="en" sz="1800" b="1"/>
              <a:t>Range of a random variable</a:t>
            </a:r>
            <a:r>
              <a:rPr lang="en" sz="1800"/>
              <a:t>) The range of a random variable is the set of values taken by it. Range is a subset of the real line.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2044</Words>
  <Application>Microsoft Office PowerPoint</Application>
  <PresentationFormat>On-screen Show (16:9)</PresentationFormat>
  <Paragraphs>254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 Dark</vt:lpstr>
      <vt:lpstr>Week 2: Discrete Random Variables</vt:lpstr>
      <vt:lpstr>Experiment: IPL powerplay over</vt:lpstr>
      <vt:lpstr>Random variables</vt:lpstr>
      <vt:lpstr>Example: Throw a die</vt:lpstr>
      <vt:lpstr>Random variables and events</vt:lpstr>
      <vt:lpstr>Example</vt:lpstr>
      <vt:lpstr>Why random variables?</vt:lpstr>
      <vt:lpstr>Discrete random variables and  their distributions</vt:lpstr>
      <vt:lpstr>Range of a random variable</vt:lpstr>
      <vt:lpstr>Example: IPL powerplay over</vt:lpstr>
      <vt:lpstr>Discrete random variable</vt:lpstr>
      <vt:lpstr>Distribution of a discrete r.v.: Probability Mass Function (PMF)</vt:lpstr>
      <vt:lpstr>Example: 3 coin tosses</vt:lpstr>
      <vt:lpstr>Example: 3-digit lottery</vt:lpstr>
      <vt:lpstr>Random variable, Range and PMF</vt:lpstr>
      <vt:lpstr>Example: Working with PMF 1</vt:lpstr>
      <vt:lpstr>Example: Working with PMF 2</vt:lpstr>
      <vt:lpstr>Common Distributions</vt:lpstr>
      <vt:lpstr>Uniform random variable</vt:lpstr>
      <vt:lpstr>Bernoulli random variable</vt:lpstr>
      <vt:lpstr>Binomial random variable</vt:lpstr>
      <vt:lpstr>Geometric random variable</vt:lpstr>
      <vt:lpstr>Negative Binomial random variable</vt:lpstr>
      <vt:lpstr>Poisson random variable</vt:lpstr>
      <vt:lpstr>Sketch of Poisson PMF</vt:lpstr>
      <vt:lpstr>Hypergeometric random variable</vt:lpstr>
      <vt:lpstr>PMF of Hypergeometric random variable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Discrete Random Variables</dc:title>
  <dc:creator>ankur</dc:creator>
  <cp:lastModifiedBy>ankur</cp:lastModifiedBy>
  <cp:revision>3</cp:revision>
  <dcterms:modified xsi:type="dcterms:W3CDTF">2021-05-06T07:10:38Z</dcterms:modified>
</cp:coreProperties>
</file>