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4fdd0bd2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4fdd0bd2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4fdd0bd2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4fdd0bd2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4fdd0bd2d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4fdd0bd2d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4fdd0bd2d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4fdd0bd2d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4fdd0bd2d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4fdd0bd2d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6fa3c898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6fa3c8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8.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1" Type="http://schemas.openxmlformats.org/officeDocument/2006/relationships/image" Target="../media/image18.jpg"/><Relationship Id="rId10" Type="http://schemas.openxmlformats.org/officeDocument/2006/relationships/image" Target="../media/image6.jpg"/><Relationship Id="rId13" Type="http://schemas.openxmlformats.org/officeDocument/2006/relationships/image" Target="../media/image10.jpg"/><Relationship Id="rId12" Type="http://schemas.openxmlformats.org/officeDocument/2006/relationships/image" Target="../media/image5.jpg"/><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11.jpg"/><Relationship Id="rId9" Type="http://schemas.openxmlformats.org/officeDocument/2006/relationships/image" Target="../media/image17.jpg"/><Relationship Id="rId5" Type="http://schemas.openxmlformats.org/officeDocument/2006/relationships/image" Target="../media/image3.jpg"/><Relationship Id="rId6" Type="http://schemas.openxmlformats.org/officeDocument/2006/relationships/image" Target="../media/image12.jpg"/><Relationship Id="rId7" Type="http://schemas.openxmlformats.org/officeDocument/2006/relationships/image" Target="../media/image14.jpg"/><Relationship Id="rId8" Type="http://schemas.openxmlformats.org/officeDocument/2006/relationships/image" Target="../media/image2.jpg"/></Relationships>
</file>

<file path=ppt/slides/_rels/slide8.xml.rels><?xml version="1.0" encoding="UTF-8" standalone="yes"?><Relationships xmlns="http://schemas.openxmlformats.org/package/2006/relationships"><Relationship Id="rId11" Type="http://schemas.openxmlformats.org/officeDocument/2006/relationships/image" Target="../media/image20.jpg"/><Relationship Id="rId10" Type="http://schemas.openxmlformats.org/officeDocument/2006/relationships/image" Target="../media/image27.jpg"/><Relationship Id="rId13" Type="http://schemas.openxmlformats.org/officeDocument/2006/relationships/image" Target="../media/image23.jpg"/><Relationship Id="rId12" Type="http://schemas.openxmlformats.org/officeDocument/2006/relationships/image" Target="../media/image26.jpg"/><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9.jpg"/><Relationship Id="rId4" Type="http://schemas.openxmlformats.org/officeDocument/2006/relationships/image" Target="../media/image9.jpg"/><Relationship Id="rId9" Type="http://schemas.openxmlformats.org/officeDocument/2006/relationships/image" Target="../media/image24.jpg"/><Relationship Id="rId14" Type="http://schemas.openxmlformats.org/officeDocument/2006/relationships/image" Target="../media/image22.jpg"/><Relationship Id="rId5" Type="http://schemas.openxmlformats.org/officeDocument/2006/relationships/image" Target="../media/image7.jpg"/><Relationship Id="rId6" Type="http://schemas.openxmlformats.org/officeDocument/2006/relationships/image" Target="../media/image21.jpg"/><Relationship Id="rId7" Type="http://schemas.openxmlformats.org/officeDocument/2006/relationships/image" Target="../media/image6.jpg"/><Relationship Id="rId8" Type="http://schemas.openxmlformats.org/officeDocument/2006/relationships/image" Target="../media/image2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DIP Project:</a:t>
            </a:r>
            <a:br>
              <a:rPr lang="en"/>
            </a:br>
            <a:r>
              <a:rPr lang="en"/>
              <a:t>Image Steganography</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Group 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Objective</a:t>
            </a:r>
            <a:endParaRPr/>
          </a:p>
        </p:txBody>
      </p:sp>
      <p:sp>
        <p:nvSpPr>
          <p:cNvPr id="79" name="Google Shape;79;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The main objective of our project is to hide the data in the image using LSB based data embedding at the sender side and to decode the data at the receiver side.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t>
            </a:r>
            <a:r>
              <a:rPr lang="en"/>
              <a:t>echniques Used</a:t>
            </a:r>
            <a:endParaRPr/>
          </a:p>
        </p:txBody>
      </p:sp>
      <p:sp>
        <p:nvSpPr>
          <p:cNvPr id="85" name="Google Shape;85;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500"/>
              <a:t>Spatial Operations</a:t>
            </a:r>
            <a:endParaRPr b="1" sz="1500"/>
          </a:p>
          <a:p>
            <a:pPr indent="0" lvl="0" marL="0" rtl="0" algn="l">
              <a:spcBef>
                <a:spcPts val="0"/>
              </a:spcBef>
              <a:spcAft>
                <a:spcPts val="0"/>
              </a:spcAft>
              <a:buNone/>
            </a:pPr>
            <a:r>
              <a:t/>
            </a:r>
            <a:endParaRPr b="1" sz="1000"/>
          </a:p>
          <a:p>
            <a:pPr indent="0" lvl="0" marL="0" rtl="0" algn="l">
              <a:spcBef>
                <a:spcPts val="0"/>
              </a:spcBef>
              <a:spcAft>
                <a:spcPts val="0"/>
              </a:spcAft>
              <a:buNone/>
            </a:pPr>
            <a:r>
              <a:rPr b="1" lang="en" sz="1500"/>
              <a:t>Geometric Spatial Transformations</a:t>
            </a:r>
            <a:endParaRPr b="1" sz="1500"/>
          </a:p>
          <a:p>
            <a:pPr indent="-292100" lvl="0" marL="457200" rtl="0" algn="l">
              <a:spcBef>
                <a:spcPts val="0"/>
              </a:spcBef>
              <a:spcAft>
                <a:spcPts val="0"/>
              </a:spcAft>
              <a:buSzPts val="1000"/>
              <a:buChar char="●"/>
            </a:pPr>
            <a:r>
              <a:rPr lang="en" sz="1000"/>
              <a:t>Scaling</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b="1" lang="en" sz="1500"/>
              <a:t>Image Enhancement</a:t>
            </a:r>
            <a:endParaRPr b="1" sz="1500"/>
          </a:p>
          <a:p>
            <a:pPr indent="-292100" lvl="0" marL="457200" rtl="0" algn="l">
              <a:spcBef>
                <a:spcPts val="0"/>
              </a:spcBef>
              <a:spcAft>
                <a:spcPts val="0"/>
              </a:spcAft>
              <a:buSzPts val="1000"/>
              <a:buChar char="●"/>
            </a:pPr>
            <a:r>
              <a:rPr lang="en" sz="1000"/>
              <a:t>Color Image Sharpening using Unsharp Masking</a:t>
            </a:r>
            <a:endParaRPr sz="1000"/>
          </a:p>
          <a:p>
            <a:pPr indent="-292100" lvl="0" marL="457200" rtl="0" algn="l">
              <a:spcBef>
                <a:spcPts val="0"/>
              </a:spcBef>
              <a:spcAft>
                <a:spcPts val="0"/>
              </a:spcAft>
              <a:buSzPts val="1000"/>
              <a:buChar char="●"/>
            </a:pPr>
            <a:r>
              <a:rPr lang="en" sz="1000"/>
              <a:t>Color Transformations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b="1" lang="en" sz="1500"/>
              <a:t>Image Segmentation</a:t>
            </a:r>
            <a:endParaRPr b="1" sz="1500"/>
          </a:p>
          <a:p>
            <a:pPr indent="-292100" lvl="0" marL="457200" rtl="0" algn="l">
              <a:spcBef>
                <a:spcPts val="0"/>
              </a:spcBef>
              <a:spcAft>
                <a:spcPts val="0"/>
              </a:spcAft>
              <a:buSzPts val="1000"/>
              <a:buChar char="●"/>
            </a:pPr>
            <a:r>
              <a:rPr lang="en" sz="1000"/>
              <a:t>Thresholding</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b="1" lang="en" sz="1500"/>
              <a:t>Morphological processing</a:t>
            </a:r>
            <a:endParaRPr b="1" sz="1500"/>
          </a:p>
          <a:p>
            <a:pPr indent="-292100" lvl="0" marL="457200" rtl="0" algn="l">
              <a:spcBef>
                <a:spcPts val="0"/>
              </a:spcBef>
              <a:spcAft>
                <a:spcPts val="0"/>
              </a:spcAft>
              <a:buSzPts val="1000"/>
              <a:buChar char="●"/>
            </a:pPr>
            <a:r>
              <a:rPr lang="en" sz="1000"/>
              <a:t>Set and Logical Operations</a:t>
            </a:r>
            <a:endParaRPr sz="1000"/>
          </a:p>
          <a:p>
            <a:pPr indent="-292100" lvl="0" marL="457200" rtl="0" algn="l">
              <a:spcBef>
                <a:spcPts val="0"/>
              </a:spcBef>
              <a:spcAft>
                <a:spcPts val="0"/>
              </a:spcAft>
              <a:buSzPts val="1000"/>
              <a:buChar char="●"/>
            </a:pPr>
            <a:r>
              <a:rPr lang="en" sz="1000"/>
              <a:t>Erosion</a:t>
            </a:r>
            <a:endParaRPr sz="1000"/>
          </a:p>
          <a:p>
            <a:pPr indent="-292100" lvl="0" marL="457200" rtl="0" algn="l">
              <a:spcBef>
                <a:spcPts val="0"/>
              </a:spcBef>
              <a:spcAft>
                <a:spcPts val="0"/>
              </a:spcAft>
              <a:buSzPts val="1000"/>
              <a:buChar char="●"/>
            </a:pPr>
            <a:r>
              <a:rPr lang="en" sz="1000"/>
              <a:t>Dilation</a:t>
            </a:r>
            <a:endParaRPr sz="1000"/>
          </a:p>
          <a:p>
            <a:pPr indent="-292100" lvl="0" marL="457200" rtl="0" algn="l">
              <a:spcBef>
                <a:spcPts val="0"/>
              </a:spcBef>
              <a:spcAft>
                <a:spcPts val="0"/>
              </a:spcAft>
              <a:buSzPts val="1000"/>
              <a:buChar char="●"/>
            </a:pPr>
            <a:r>
              <a:rPr lang="en" sz="1000"/>
              <a:t>Closing</a:t>
            </a:r>
            <a:endParaRPr sz="1000"/>
          </a:p>
          <a:p>
            <a:pPr indent="-292100" lvl="0" marL="457200" rtl="0" algn="l">
              <a:spcBef>
                <a:spcPts val="0"/>
              </a:spcBef>
              <a:spcAft>
                <a:spcPts val="0"/>
              </a:spcAft>
              <a:buSzPts val="1000"/>
              <a:buChar char="●"/>
            </a:pPr>
            <a:r>
              <a:rPr lang="en" sz="1000"/>
              <a:t>Hole Filling</a:t>
            </a:r>
            <a:endParaRPr sz="1000"/>
          </a:p>
          <a:p>
            <a:pPr indent="-292100" lvl="0" marL="457200" rtl="0" algn="l">
              <a:spcBef>
                <a:spcPts val="0"/>
              </a:spcBef>
              <a:spcAft>
                <a:spcPts val="0"/>
              </a:spcAft>
              <a:buSzPts val="1000"/>
              <a:buChar char="●"/>
            </a:pPr>
            <a:r>
              <a:rPr lang="en" sz="1000"/>
              <a:t>Extraction of Connected Components</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Hiding</a:t>
            </a:r>
            <a:endParaRPr/>
          </a:p>
        </p:txBody>
      </p:sp>
      <p:pic>
        <p:nvPicPr>
          <p:cNvPr id="91" name="Google Shape;91;p16"/>
          <p:cNvPicPr preferRelativeResize="0"/>
          <p:nvPr/>
        </p:nvPicPr>
        <p:blipFill>
          <a:blip r:embed="rId3">
            <a:alphaModFix/>
          </a:blip>
          <a:stretch>
            <a:fillRect/>
          </a:stretch>
        </p:blipFill>
        <p:spPr>
          <a:xfrm>
            <a:off x="1591800" y="1224658"/>
            <a:ext cx="5943600" cy="1152525"/>
          </a:xfrm>
          <a:prstGeom prst="rect">
            <a:avLst/>
          </a:prstGeom>
          <a:noFill/>
          <a:ln>
            <a:noFill/>
          </a:ln>
        </p:spPr>
      </p:pic>
      <p:sp>
        <p:nvSpPr>
          <p:cNvPr id="92" name="Google Shape;92;p16"/>
          <p:cNvSpPr txBox="1"/>
          <p:nvPr>
            <p:ph type="title"/>
          </p:nvPr>
        </p:nvSpPr>
        <p:spPr>
          <a:xfrm>
            <a:off x="303300" y="2550667"/>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Extraction</a:t>
            </a:r>
            <a:endParaRPr/>
          </a:p>
        </p:txBody>
      </p:sp>
      <p:pic>
        <p:nvPicPr>
          <p:cNvPr id="93" name="Google Shape;93;p16"/>
          <p:cNvPicPr preferRelativeResize="0"/>
          <p:nvPr/>
        </p:nvPicPr>
        <p:blipFill>
          <a:blip r:embed="rId4">
            <a:alphaModFix/>
          </a:blip>
          <a:stretch>
            <a:fillRect/>
          </a:stretch>
        </p:blipFill>
        <p:spPr>
          <a:xfrm>
            <a:off x="1591800" y="3363750"/>
            <a:ext cx="5943600" cy="1514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311700" y="76200"/>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Hiding</a:t>
            </a:r>
            <a:endParaRPr/>
          </a:p>
        </p:txBody>
      </p:sp>
      <p:pic>
        <p:nvPicPr>
          <p:cNvPr id="99" name="Google Shape;99;p17"/>
          <p:cNvPicPr preferRelativeResize="0"/>
          <p:nvPr/>
        </p:nvPicPr>
        <p:blipFill>
          <a:blip r:embed="rId3">
            <a:alphaModFix/>
          </a:blip>
          <a:stretch>
            <a:fillRect/>
          </a:stretch>
        </p:blipFill>
        <p:spPr>
          <a:xfrm>
            <a:off x="1600200" y="792000"/>
            <a:ext cx="5943600" cy="1362075"/>
          </a:xfrm>
          <a:prstGeom prst="rect">
            <a:avLst/>
          </a:prstGeom>
          <a:noFill/>
          <a:ln>
            <a:noFill/>
          </a:ln>
        </p:spPr>
      </p:pic>
      <p:pic>
        <p:nvPicPr>
          <p:cNvPr id="100" name="Google Shape;100;p17"/>
          <p:cNvPicPr preferRelativeResize="0"/>
          <p:nvPr/>
        </p:nvPicPr>
        <p:blipFill>
          <a:blip r:embed="rId4">
            <a:alphaModFix/>
          </a:blip>
          <a:stretch>
            <a:fillRect/>
          </a:stretch>
        </p:blipFill>
        <p:spPr>
          <a:xfrm>
            <a:off x="1600200" y="2946075"/>
            <a:ext cx="5943600" cy="1800225"/>
          </a:xfrm>
          <a:prstGeom prst="rect">
            <a:avLst/>
          </a:prstGeom>
          <a:noFill/>
          <a:ln>
            <a:noFill/>
          </a:ln>
        </p:spPr>
      </p:pic>
      <p:sp>
        <p:nvSpPr>
          <p:cNvPr id="101" name="Google Shape;101;p17"/>
          <p:cNvSpPr txBox="1"/>
          <p:nvPr>
            <p:ph type="title"/>
          </p:nvPr>
        </p:nvSpPr>
        <p:spPr>
          <a:xfrm>
            <a:off x="311700" y="22302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Extraction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303300" y="766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Enhancing the extracted image</a:t>
            </a:r>
            <a:endParaRPr/>
          </a:p>
        </p:txBody>
      </p:sp>
      <p:pic>
        <p:nvPicPr>
          <p:cNvPr id="107" name="Google Shape;107;p18"/>
          <p:cNvPicPr preferRelativeResize="0"/>
          <p:nvPr/>
        </p:nvPicPr>
        <p:blipFill>
          <a:blip r:embed="rId3">
            <a:alphaModFix/>
          </a:blip>
          <a:stretch>
            <a:fillRect/>
          </a:stretch>
        </p:blipFill>
        <p:spPr>
          <a:xfrm>
            <a:off x="1591800" y="817874"/>
            <a:ext cx="5943600" cy="1800225"/>
          </a:xfrm>
          <a:prstGeom prst="rect">
            <a:avLst/>
          </a:prstGeom>
          <a:noFill/>
          <a:ln>
            <a:noFill/>
          </a:ln>
        </p:spPr>
      </p:pic>
      <p:sp>
        <p:nvSpPr>
          <p:cNvPr id="108" name="Google Shape;108;p18"/>
          <p:cNvSpPr txBox="1"/>
          <p:nvPr>
            <p:ph type="title"/>
          </p:nvPr>
        </p:nvSpPr>
        <p:spPr>
          <a:xfrm>
            <a:off x="303300" y="2719699"/>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of Cover Image</a:t>
            </a:r>
            <a:endParaRPr/>
          </a:p>
        </p:txBody>
      </p:sp>
      <p:pic>
        <p:nvPicPr>
          <p:cNvPr id="109" name="Google Shape;109;p18"/>
          <p:cNvPicPr preferRelativeResize="0"/>
          <p:nvPr/>
        </p:nvPicPr>
        <p:blipFill>
          <a:blip r:embed="rId4">
            <a:alphaModFix/>
          </a:blip>
          <a:stretch>
            <a:fillRect/>
          </a:stretch>
        </p:blipFill>
        <p:spPr>
          <a:xfrm>
            <a:off x="1591800" y="3460898"/>
            <a:ext cx="5943600" cy="1247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grpSp>
        <p:nvGrpSpPr>
          <p:cNvPr id="114" name="Google Shape;114;p19"/>
          <p:cNvGrpSpPr/>
          <p:nvPr/>
        </p:nvGrpSpPr>
        <p:grpSpPr>
          <a:xfrm>
            <a:off x="179007" y="2185437"/>
            <a:ext cx="8547204" cy="1201556"/>
            <a:chOff x="152400" y="1343269"/>
            <a:chExt cx="8547204" cy="1201556"/>
          </a:xfrm>
        </p:grpSpPr>
        <p:grpSp>
          <p:nvGrpSpPr>
            <p:cNvPr id="115" name="Google Shape;115;p19"/>
            <p:cNvGrpSpPr/>
            <p:nvPr/>
          </p:nvGrpSpPr>
          <p:grpSpPr>
            <a:xfrm>
              <a:off x="152400" y="1343269"/>
              <a:ext cx="2031000" cy="1201556"/>
              <a:chOff x="152400" y="1343269"/>
              <a:chExt cx="2031000" cy="1201556"/>
            </a:xfrm>
          </p:grpSpPr>
          <p:pic>
            <p:nvPicPr>
              <p:cNvPr id="116" name="Google Shape;116;p19"/>
              <p:cNvPicPr preferRelativeResize="0"/>
              <p:nvPr/>
            </p:nvPicPr>
            <p:blipFill>
              <a:blip r:embed="rId3">
                <a:alphaModFix/>
              </a:blip>
              <a:stretch>
                <a:fillRect/>
              </a:stretch>
            </p:blipFill>
            <p:spPr>
              <a:xfrm>
                <a:off x="482650" y="1343269"/>
                <a:ext cx="1370493" cy="914400"/>
              </a:xfrm>
              <a:prstGeom prst="rect">
                <a:avLst/>
              </a:prstGeom>
              <a:noFill/>
              <a:ln>
                <a:noFill/>
              </a:ln>
            </p:spPr>
          </p:pic>
          <p:sp>
            <p:nvSpPr>
              <p:cNvPr id="117" name="Google Shape;117;p19"/>
              <p:cNvSpPr txBox="1"/>
              <p:nvPr/>
            </p:nvSpPr>
            <p:spPr>
              <a:xfrm>
                <a:off x="152400" y="2252325"/>
                <a:ext cx="2031000" cy="29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700">
                    <a:solidFill>
                      <a:schemeClr val="dk2"/>
                    </a:solidFill>
                    <a:highlight>
                      <a:srgbClr val="FFFFFF"/>
                    </a:highlight>
                  </a:rPr>
                  <a:t>mask=im2bw(morphologicalGradient,0.03);</a:t>
                </a:r>
                <a:endParaRPr sz="700"/>
              </a:p>
            </p:txBody>
          </p:sp>
        </p:grpSp>
        <p:grpSp>
          <p:nvGrpSpPr>
            <p:cNvPr id="118" name="Google Shape;118;p19"/>
            <p:cNvGrpSpPr/>
            <p:nvPr/>
          </p:nvGrpSpPr>
          <p:grpSpPr>
            <a:xfrm>
              <a:off x="2432363" y="1343269"/>
              <a:ext cx="1371600" cy="1201556"/>
              <a:chOff x="2286000" y="1343269"/>
              <a:chExt cx="1371600" cy="1201556"/>
            </a:xfrm>
          </p:grpSpPr>
          <p:pic>
            <p:nvPicPr>
              <p:cNvPr id="119" name="Google Shape;119;p19"/>
              <p:cNvPicPr preferRelativeResize="0"/>
              <p:nvPr/>
            </p:nvPicPr>
            <p:blipFill>
              <a:blip r:embed="rId4">
                <a:alphaModFix/>
              </a:blip>
              <a:stretch>
                <a:fillRect/>
              </a:stretch>
            </p:blipFill>
            <p:spPr>
              <a:xfrm>
                <a:off x="2286000" y="1343269"/>
                <a:ext cx="1371600" cy="914400"/>
              </a:xfrm>
              <a:prstGeom prst="rect">
                <a:avLst/>
              </a:prstGeom>
              <a:noFill/>
              <a:ln>
                <a:noFill/>
              </a:ln>
            </p:spPr>
          </p:pic>
          <p:sp>
            <p:nvSpPr>
              <p:cNvPr id="120" name="Google Shape;120;p19"/>
              <p:cNvSpPr txBox="1"/>
              <p:nvPr/>
            </p:nvSpPr>
            <p:spPr>
              <a:xfrm>
                <a:off x="2286000" y="2252325"/>
                <a:ext cx="1371600" cy="292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700">
                    <a:solidFill>
                      <a:schemeClr val="dk2"/>
                    </a:solidFill>
                    <a:highlight>
                      <a:srgbClr val="FFFFFF"/>
                    </a:highlight>
                  </a:rPr>
                  <a:t> mask = imclose(mask, SE);</a:t>
                </a:r>
                <a:endParaRPr sz="700"/>
              </a:p>
            </p:txBody>
          </p:sp>
        </p:grpSp>
        <p:grpSp>
          <p:nvGrpSpPr>
            <p:cNvPr id="121" name="Google Shape;121;p19"/>
            <p:cNvGrpSpPr/>
            <p:nvPr/>
          </p:nvGrpSpPr>
          <p:grpSpPr>
            <a:xfrm>
              <a:off x="4052927" y="1343269"/>
              <a:ext cx="1387763" cy="1191869"/>
              <a:chOff x="3869288" y="1352956"/>
              <a:chExt cx="1387763" cy="1191869"/>
            </a:xfrm>
          </p:grpSpPr>
          <p:pic>
            <p:nvPicPr>
              <p:cNvPr id="122" name="Google Shape;122;p19"/>
              <p:cNvPicPr preferRelativeResize="0"/>
              <p:nvPr/>
            </p:nvPicPr>
            <p:blipFill>
              <a:blip r:embed="rId5">
                <a:alphaModFix/>
              </a:blip>
              <a:stretch>
                <a:fillRect/>
              </a:stretch>
            </p:blipFill>
            <p:spPr>
              <a:xfrm>
                <a:off x="3885450" y="1352956"/>
                <a:ext cx="1371600" cy="914400"/>
              </a:xfrm>
              <a:prstGeom prst="rect">
                <a:avLst/>
              </a:prstGeom>
              <a:noFill/>
              <a:ln>
                <a:noFill/>
              </a:ln>
            </p:spPr>
          </p:pic>
          <p:sp>
            <p:nvSpPr>
              <p:cNvPr id="123" name="Google Shape;123;p19"/>
              <p:cNvSpPr txBox="1"/>
              <p:nvPr/>
            </p:nvSpPr>
            <p:spPr>
              <a:xfrm>
                <a:off x="3869288" y="2252325"/>
                <a:ext cx="1370100" cy="29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700">
                    <a:solidFill>
                      <a:schemeClr val="dk2"/>
                    </a:solidFill>
                    <a:highlight>
                      <a:srgbClr val="FFFFFF"/>
                    </a:highlight>
                  </a:rPr>
                  <a:t>mask = imfill(mask,'holes');</a:t>
                </a:r>
                <a:endParaRPr sz="700"/>
              </a:p>
            </p:txBody>
          </p:sp>
        </p:grpSp>
        <p:grpSp>
          <p:nvGrpSpPr>
            <p:cNvPr id="124" name="Google Shape;124;p19"/>
            <p:cNvGrpSpPr/>
            <p:nvPr/>
          </p:nvGrpSpPr>
          <p:grpSpPr>
            <a:xfrm>
              <a:off x="5689653" y="1343269"/>
              <a:ext cx="1389350" cy="1190869"/>
              <a:chOff x="5451063" y="1353956"/>
              <a:chExt cx="1389350" cy="1190869"/>
            </a:xfrm>
          </p:grpSpPr>
          <p:pic>
            <p:nvPicPr>
              <p:cNvPr id="125" name="Google Shape;125;p19"/>
              <p:cNvPicPr preferRelativeResize="0"/>
              <p:nvPr/>
            </p:nvPicPr>
            <p:blipFill>
              <a:blip r:embed="rId6">
                <a:alphaModFix/>
              </a:blip>
              <a:stretch>
                <a:fillRect/>
              </a:stretch>
            </p:blipFill>
            <p:spPr>
              <a:xfrm>
                <a:off x="5451063" y="1353956"/>
                <a:ext cx="1371600" cy="914400"/>
              </a:xfrm>
              <a:prstGeom prst="rect">
                <a:avLst/>
              </a:prstGeom>
              <a:noFill/>
              <a:ln>
                <a:noFill/>
              </a:ln>
            </p:spPr>
          </p:pic>
          <p:sp>
            <p:nvSpPr>
              <p:cNvPr id="126" name="Google Shape;126;p19"/>
              <p:cNvSpPr txBox="1"/>
              <p:nvPr/>
            </p:nvSpPr>
            <p:spPr>
              <a:xfrm>
                <a:off x="5470313" y="2252325"/>
                <a:ext cx="1370100" cy="29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700">
                    <a:solidFill>
                      <a:schemeClr val="dk2"/>
                    </a:solidFill>
                    <a:highlight>
                      <a:srgbClr val="FFFFFF"/>
                    </a:highlight>
                  </a:rPr>
                  <a:t> mask = bwareafilt(mask,1);</a:t>
                </a:r>
                <a:endParaRPr sz="700"/>
              </a:p>
            </p:txBody>
          </p:sp>
        </p:grpSp>
        <p:grpSp>
          <p:nvGrpSpPr>
            <p:cNvPr id="127" name="Google Shape;127;p19"/>
            <p:cNvGrpSpPr/>
            <p:nvPr/>
          </p:nvGrpSpPr>
          <p:grpSpPr>
            <a:xfrm>
              <a:off x="7327967" y="1343269"/>
              <a:ext cx="1371638" cy="1190869"/>
              <a:chOff x="7053663" y="1353956"/>
              <a:chExt cx="1371638" cy="1190869"/>
            </a:xfrm>
          </p:grpSpPr>
          <p:pic>
            <p:nvPicPr>
              <p:cNvPr id="128" name="Google Shape;128;p19"/>
              <p:cNvPicPr preferRelativeResize="0"/>
              <p:nvPr/>
            </p:nvPicPr>
            <p:blipFill>
              <a:blip r:embed="rId7">
                <a:alphaModFix/>
              </a:blip>
              <a:stretch>
                <a:fillRect/>
              </a:stretch>
            </p:blipFill>
            <p:spPr>
              <a:xfrm>
                <a:off x="7053663" y="1353956"/>
                <a:ext cx="1371600" cy="914400"/>
              </a:xfrm>
              <a:prstGeom prst="rect">
                <a:avLst/>
              </a:prstGeom>
              <a:noFill/>
              <a:ln>
                <a:noFill/>
              </a:ln>
            </p:spPr>
          </p:pic>
          <p:sp>
            <p:nvSpPr>
              <p:cNvPr id="129" name="Google Shape;129;p19"/>
              <p:cNvSpPr txBox="1"/>
              <p:nvPr/>
            </p:nvSpPr>
            <p:spPr>
              <a:xfrm>
                <a:off x="7053700" y="2252325"/>
                <a:ext cx="1371600" cy="292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700">
                    <a:solidFill>
                      <a:schemeClr val="dk2"/>
                    </a:solidFill>
                    <a:highlight>
                      <a:srgbClr val="FFFFFF"/>
                    </a:highlight>
                  </a:rPr>
                  <a:t>notMask = ~mask;</a:t>
                </a:r>
                <a:endParaRPr sz="700"/>
              </a:p>
            </p:txBody>
          </p:sp>
        </p:grpSp>
        <p:sp>
          <p:nvSpPr>
            <p:cNvPr id="130" name="Google Shape;130;p19"/>
            <p:cNvSpPr/>
            <p:nvPr/>
          </p:nvSpPr>
          <p:spPr>
            <a:xfrm>
              <a:off x="2041182" y="1686169"/>
              <a:ext cx="228600" cy="228600"/>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9"/>
            <p:cNvSpPr/>
            <p:nvPr/>
          </p:nvSpPr>
          <p:spPr>
            <a:xfrm>
              <a:off x="3814146" y="1686169"/>
              <a:ext cx="228600" cy="228600"/>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9"/>
            <p:cNvSpPr/>
            <p:nvPr/>
          </p:nvSpPr>
          <p:spPr>
            <a:xfrm>
              <a:off x="5450872" y="1686169"/>
              <a:ext cx="228600" cy="228600"/>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9"/>
            <p:cNvSpPr/>
            <p:nvPr/>
          </p:nvSpPr>
          <p:spPr>
            <a:xfrm>
              <a:off x="7241585" y="1686169"/>
              <a:ext cx="228600" cy="228600"/>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9"/>
            <p:cNvSpPr/>
            <p:nvPr/>
          </p:nvSpPr>
          <p:spPr>
            <a:xfrm>
              <a:off x="8404986" y="1686169"/>
              <a:ext cx="228600" cy="228600"/>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19"/>
          <p:cNvGrpSpPr/>
          <p:nvPr/>
        </p:nvGrpSpPr>
        <p:grpSpPr>
          <a:xfrm>
            <a:off x="1988600" y="3541175"/>
            <a:ext cx="4709600" cy="1206900"/>
            <a:chOff x="152400" y="2504075"/>
            <a:chExt cx="4709600" cy="1206900"/>
          </a:xfrm>
        </p:grpSpPr>
        <p:grpSp>
          <p:nvGrpSpPr>
            <p:cNvPr id="136" name="Google Shape;136;p19"/>
            <p:cNvGrpSpPr/>
            <p:nvPr/>
          </p:nvGrpSpPr>
          <p:grpSpPr>
            <a:xfrm>
              <a:off x="152400" y="2504075"/>
              <a:ext cx="2945700" cy="1206900"/>
              <a:chOff x="153200" y="2523450"/>
              <a:chExt cx="2945700" cy="1206900"/>
            </a:xfrm>
          </p:grpSpPr>
          <p:pic>
            <p:nvPicPr>
              <p:cNvPr id="137" name="Google Shape;137;p19"/>
              <p:cNvPicPr preferRelativeResize="0"/>
              <p:nvPr/>
            </p:nvPicPr>
            <p:blipFill>
              <a:blip r:embed="rId8">
                <a:alphaModFix/>
              </a:blip>
              <a:stretch>
                <a:fillRect/>
              </a:stretch>
            </p:blipFill>
            <p:spPr>
              <a:xfrm>
                <a:off x="941050" y="2523450"/>
                <a:ext cx="1370008" cy="914400"/>
              </a:xfrm>
              <a:prstGeom prst="rect">
                <a:avLst/>
              </a:prstGeom>
              <a:noFill/>
              <a:ln>
                <a:noFill/>
              </a:ln>
            </p:spPr>
          </p:pic>
          <p:sp>
            <p:nvSpPr>
              <p:cNvPr id="138" name="Google Shape;138;p19"/>
              <p:cNvSpPr txBox="1"/>
              <p:nvPr/>
            </p:nvSpPr>
            <p:spPr>
              <a:xfrm>
                <a:off x="153200" y="3437850"/>
                <a:ext cx="2945700" cy="292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700">
                    <a:solidFill>
                      <a:schemeClr val="dk2"/>
                    </a:solidFill>
                    <a:highlight>
                      <a:srgbClr val="FFFFFF"/>
                    </a:highlight>
                  </a:rPr>
                  <a:t>mask = mask | bwpropfilt(notMask,'Area',[-Inf, 5000 - eps(5000)]);</a:t>
                </a:r>
                <a:endParaRPr sz="700"/>
              </a:p>
            </p:txBody>
          </p:sp>
        </p:grpSp>
        <p:grpSp>
          <p:nvGrpSpPr>
            <p:cNvPr id="139" name="Google Shape;139;p19"/>
            <p:cNvGrpSpPr/>
            <p:nvPr/>
          </p:nvGrpSpPr>
          <p:grpSpPr>
            <a:xfrm>
              <a:off x="3223400" y="2504075"/>
              <a:ext cx="1638600" cy="1206900"/>
              <a:chOff x="3300400" y="2523450"/>
              <a:chExt cx="1638600" cy="1206900"/>
            </a:xfrm>
          </p:grpSpPr>
          <p:pic>
            <p:nvPicPr>
              <p:cNvPr id="140" name="Google Shape;140;p19"/>
              <p:cNvPicPr preferRelativeResize="0"/>
              <p:nvPr/>
            </p:nvPicPr>
            <p:blipFill rotWithShape="1">
              <a:blip r:embed="rId9">
                <a:alphaModFix/>
              </a:blip>
              <a:srcRect b="10238" l="7693" r="7854" t="4086"/>
              <a:stretch/>
            </p:blipFill>
            <p:spPr>
              <a:xfrm>
                <a:off x="3433900" y="2523450"/>
                <a:ext cx="1371601" cy="914400"/>
              </a:xfrm>
              <a:prstGeom prst="rect">
                <a:avLst/>
              </a:prstGeom>
              <a:noFill/>
              <a:ln>
                <a:noFill/>
              </a:ln>
            </p:spPr>
          </p:pic>
          <p:sp>
            <p:nvSpPr>
              <p:cNvPr id="141" name="Google Shape;141;p19"/>
              <p:cNvSpPr txBox="1"/>
              <p:nvPr/>
            </p:nvSpPr>
            <p:spPr>
              <a:xfrm>
                <a:off x="3300400" y="3437850"/>
                <a:ext cx="1638600" cy="292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700">
                    <a:solidFill>
                      <a:schemeClr val="dk2"/>
                    </a:solidFill>
                    <a:highlight>
                      <a:srgbClr val="FFFFFF"/>
                    </a:highlight>
                  </a:rPr>
                  <a:t>showMaskAsOverlay(0.5,mask,'r');</a:t>
                </a:r>
                <a:endParaRPr sz="700"/>
              </a:p>
            </p:txBody>
          </p:sp>
        </p:grpSp>
        <p:sp>
          <p:nvSpPr>
            <p:cNvPr id="142" name="Google Shape;142;p19"/>
            <p:cNvSpPr/>
            <p:nvPr/>
          </p:nvSpPr>
          <p:spPr>
            <a:xfrm>
              <a:off x="2741650" y="2846975"/>
              <a:ext cx="228600" cy="228600"/>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19"/>
          <p:cNvSpPr txBox="1"/>
          <p:nvPr>
            <p:ph type="title"/>
          </p:nvPr>
        </p:nvSpPr>
        <p:spPr>
          <a:xfrm>
            <a:off x="303300" y="30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Isolating the background</a:t>
            </a:r>
            <a:endParaRPr/>
          </a:p>
        </p:txBody>
      </p:sp>
      <p:grpSp>
        <p:nvGrpSpPr>
          <p:cNvPr id="144" name="Google Shape;144;p19"/>
          <p:cNvGrpSpPr/>
          <p:nvPr/>
        </p:nvGrpSpPr>
        <p:grpSpPr>
          <a:xfrm>
            <a:off x="265644" y="824356"/>
            <a:ext cx="8309839" cy="1206900"/>
            <a:chOff x="358438" y="171775"/>
            <a:chExt cx="8309839" cy="1206900"/>
          </a:xfrm>
        </p:grpSpPr>
        <p:grpSp>
          <p:nvGrpSpPr>
            <p:cNvPr id="145" name="Google Shape;145;p19"/>
            <p:cNvGrpSpPr/>
            <p:nvPr/>
          </p:nvGrpSpPr>
          <p:grpSpPr>
            <a:xfrm>
              <a:off x="358438" y="171775"/>
              <a:ext cx="1371600" cy="1206900"/>
              <a:chOff x="152400" y="152400"/>
              <a:chExt cx="1371600" cy="1206900"/>
            </a:xfrm>
          </p:grpSpPr>
          <p:pic>
            <p:nvPicPr>
              <p:cNvPr id="146" name="Google Shape;146;p19"/>
              <p:cNvPicPr preferRelativeResize="0"/>
              <p:nvPr/>
            </p:nvPicPr>
            <p:blipFill>
              <a:blip r:embed="rId10">
                <a:alphaModFix/>
              </a:blip>
              <a:stretch>
                <a:fillRect/>
              </a:stretch>
            </p:blipFill>
            <p:spPr>
              <a:xfrm>
                <a:off x="152400" y="152400"/>
                <a:ext cx="1371600" cy="914400"/>
              </a:xfrm>
              <a:prstGeom prst="rect">
                <a:avLst/>
              </a:prstGeom>
              <a:noFill/>
              <a:ln>
                <a:noFill/>
              </a:ln>
            </p:spPr>
          </p:pic>
          <p:sp>
            <p:nvSpPr>
              <p:cNvPr id="147" name="Google Shape;147;p19"/>
              <p:cNvSpPr txBox="1"/>
              <p:nvPr/>
            </p:nvSpPr>
            <p:spPr>
              <a:xfrm>
                <a:off x="153875" y="1066800"/>
                <a:ext cx="1370100" cy="292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700">
                    <a:solidFill>
                      <a:schemeClr val="dk2"/>
                    </a:solidFill>
                    <a:highlight>
                      <a:srgbClr val="FFFFFF"/>
                    </a:highlight>
                  </a:rPr>
                  <a:t>img = </a:t>
                </a:r>
                <a:r>
                  <a:rPr b="1" lang="en" sz="700">
                    <a:solidFill>
                      <a:schemeClr val="dk2"/>
                    </a:solidFill>
                    <a:highlight>
                      <a:srgbClr val="FFFFFF"/>
                    </a:highlight>
                  </a:rPr>
                  <a:t>imread('sample.jpg')</a:t>
                </a:r>
                <a:r>
                  <a:rPr b="1" lang="en" sz="700">
                    <a:solidFill>
                      <a:schemeClr val="dk2"/>
                    </a:solidFill>
                    <a:highlight>
                      <a:srgbClr val="FFFFFF"/>
                    </a:highlight>
                  </a:rPr>
                  <a:t>;</a:t>
                </a:r>
                <a:endParaRPr sz="700"/>
              </a:p>
            </p:txBody>
          </p:sp>
        </p:grpSp>
        <p:grpSp>
          <p:nvGrpSpPr>
            <p:cNvPr id="148" name="Google Shape;148;p19"/>
            <p:cNvGrpSpPr/>
            <p:nvPr/>
          </p:nvGrpSpPr>
          <p:grpSpPr>
            <a:xfrm>
              <a:off x="2107184" y="171775"/>
              <a:ext cx="1371600" cy="1206900"/>
              <a:chOff x="1989133" y="152400"/>
              <a:chExt cx="1371600" cy="1206900"/>
            </a:xfrm>
          </p:grpSpPr>
          <p:pic>
            <p:nvPicPr>
              <p:cNvPr id="149" name="Google Shape;149;p19"/>
              <p:cNvPicPr preferRelativeResize="0"/>
              <p:nvPr/>
            </p:nvPicPr>
            <p:blipFill>
              <a:blip r:embed="rId11">
                <a:alphaModFix/>
              </a:blip>
              <a:stretch>
                <a:fillRect/>
              </a:stretch>
            </p:blipFill>
            <p:spPr>
              <a:xfrm>
                <a:off x="1989133" y="152400"/>
                <a:ext cx="1371600" cy="914400"/>
              </a:xfrm>
              <a:prstGeom prst="rect">
                <a:avLst/>
              </a:prstGeom>
              <a:noFill/>
              <a:ln>
                <a:noFill/>
              </a:ln>
            </p:spPr>
          </p:pic>
          <p:sp>
            <p:nvSpPr>
              <p:cNvPr id="150" name="Google Shape;150;p19"/>
              <p:cNvSpPr txBox="1"/>
              <p:nvPr/>
            </p:nvSpPr>
            <p:spPr>
              <a:xfrm>
                <a:off x="1989888" y="1066800"/>
                <a:ext cx="1370100" cy="292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700">
                    <a:solidFill>
                      <a:schemeClr val="dk2"/>
                    </a:solidFill>
                    <a:highlight>
                      <a:srgbClr val="FFFFFF"/>
                    </a:highlight>
                  </a:rPr>
                  <a:t>gray = rgb2gray(img);</a:t>
                </a:r>
                <a:endParaRPr sz="700"/>
              </a:p>
            </p:txBody>
          </p:sp>
        </p:grpSp>
        <p:grpSp>
          <p:nvGrpSpPr>
            <p:cNvPr id="151" name="Google Shape;151;p19"/>
            <p:cNvGrpSpPr/>
            <p:nvPr/>
          </p:nvGrpSpPr>
          <p:grpSpPr>
            <a:xfrm>
              <a:off x="3855931" y="171775"/>
              <a:ext cx="1061100" cy="1206900"/>
              <a:chOff x="3752525" y="191150"/>
              <a:chExt cx="1061100" cy="1206900"/>
            </a:xfrm>
          </p:grpSpPr>
          <p:pic>
            <p:nvPicPr>
              <p:cNvPr id="152" name="Google Shape;152;p19"/>
              <p:cNvPicPr preferRelativeResize="0"/>
              <p:nvPr/>
            </p:nvPicPr>
            <p:blipFill>
              <a:blip r:embed="rId12">
                <a:alphaModFix/>
              </a:blip>
              <a:stretch>
                <a:fillRect/>
              </a:stretch>
            </p:blipFill>
            <p:spPr>
              <a:xfrm>
                <a:off x="3825867" y="191150"/>
                <a:ext cx="914400" cy="914400"/>
              </a:xfrm>
              <a:prstGeom prst="rect">
                <a:avLst/>
              </a:prstGeom>
              <a:noFill/>
              <a:ln>
                <a:noFill/>
              </a:ln>
            </p:spPr>
          </p:pic>
          <p:sp>
            <p:nvSpPr>
              <p:cNvPr id="153" name="Google Shape;153;p19"/>
              <p:cNvSpPr txBox="1"/>
              <p:nvPr/>
            </p:nvSpPr>
            <p:spPr>
              <a:xfrm>
                <a:off x="3752525" y="1105550"/>
                <a:ext cx="1061100" cy="292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700">
                    <a:solidFill>
                      <a:schemeClr val="dk2"/>
                    </a:solidFill>
                    <a:highlight>
                      <a:srgbClr val="FFFFFF"/>
                    </a:highlight>
                  </a:rPr>
                  <a:t>SE = strel('Disk',1,4);</a:t>
                </a:r>
                <a:endParaRPr sz="700"/>
              </a:p>
            </p:txBody>
          </p:sp>
        </p:grpSp>
        <p:grpSp>
          <p:nvGrpSpPr>
            <p:cNvPr id="154" name="Google Shape;154;p19"/>
            <p:cNvGrpSpPr/>
            <p:nvPr/>
          </p:nvGrpSpPr>
          <p:grpSpPr>
            <a:xfrm>
              <a:off x="5294177" y="171775"/>
              <a:ext cx="3374100" cy="1206900"/>
              <a:chOff x="5205425" y="152400"/>
              <a:chExt cx="3374100" cy="1206900"/>
            </a:xfrm>
          </p:grpSpPr>
          <p:pic>
            <p:nvPicPr>
              <p:cNvPr id="155" name="Google Shape;155;p19"/>
              <p:cNvPicPr preferRelativeResize="0"/>
              <p:nvPr/>
            </p:nvPicPr>
            <p:blipFill>
              <a:blip r:embed="rId13">
                <a:alphaModFix/>
              </a:blip>
              <a:stretch>
                <a:fillRect/>
              </a:stretch>
            </p:blipFill>
            <p:spPr>
              <a:xfrm>
                <a:off x="6207225" y="152400"/>
                <a:ext cx="1370493" cy="914400"/>
              </a:xfrm>
              <a:prstGeom prst="rect">
                <a:avLst/>
              </a:prstGeom>
              <a:noFill/>
              <a:ln>
                <a:noFill/>
              </a:ln>
            </p:spPr>
          </p:pic>
          <p:sp>
            <p:nvSpPr>
              <p:cNvPr id="156" name="Google Shape;156;p19"/>
              <p:cNvSpPr txBox="1"/>
              <p:nvPr/>
            </p:nvSpPr>
            <p:spPr>
              <a:xfrm>
                <a:off x="5205425" y="1066800"/>
                <a:ext cx="3374100" cy="292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700">
                    <a:solidFill>
                      <a:schemeClr val="dk2"/>
                    </a:solidFill>
                    <a:highlight>
                      <a:srgbClr val="FFFFFF"/>
                    </a:highlight>
                  </a:rPr>
                  <a:t>morphologicalGradient = imsubtract(imdilate(gray, SE),imerode(gray, SE));</a:t>
                </a:r>
                <a:endParaRPr sz="700"/>
              </a:p>
            </p:txBody>
          </p:sp>
        </p:grpSp>
        <p:sp>
          <p:nvSpPr>
            <p:cNvPr id="157" name="Google Shape;157;p19"/>
            <p:cNvSpPr/>
            <p:nvPr/>
          </p:nvSpPr>
          <p:spPr>
            <a:xfrm>
              <a:off x="1804311" y="514675"/>
              <a:ext cx="228600" cy="228600"/>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9"/>
            <p:cNvSpPr/>
            <p:nvPr/>
          </p:nvSpPr>
          <p:spPr>
            <a:xfrm>
              <a:off x="5448504" y="514675"/>
              <a:ext cx="228600" cy="228600"/>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9"/>
            <p:cNvSpPr/>
            <p:nvPr/>
          </p:nvSpPr>
          <p:spPr>
            <a:xfrm>
              <a:off x="8056750" y="514675"/>
              <a:ext cx="228600" cy="228600"/>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0"/>
          <p:cNvSpPr txBox="1"/>
          <p:nvPr>
            <p:ph type="title"/>
          </p:nvPr>
        </p:nvSpPr>
        <p:spPr>
          <a:xfrm>
            <a:off x="311700" y="0"/>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Modifying the background</a:t>
            </a:r>
            <a:endParaRPr/>
          </a:p>
        </p:txBody>
      </p:sp>
      <p:pic>
        <p:nvPicPr>
          <p:cNvPr id="165" name="Google Shape;165;p20"/>
          <p:cNvPicPr preferRelativeResize="0"/>
          <p:nvPr/>
        </p:nvPicPr>
        <p:blipFill>
          <a:blip r:embed="rId3">
            <a:alphaModFix/>
          </a:blip>
          <a:stretch>
            <a:fillRect/>
          </a:stretch>
        </p:blipFill>
        <p:spPr>
          <a:xfrm>
            <a:off x="662125" y="3789250"/>
            <a:ext cx="1371600" cy="914400"/>
          </a:xfrm>
          <a:prstGeom prst="rect">
            <a:avLst/>
          </a:prstGeom>
          <a:noFill/>
          <a:ln>
            <a:noFill/>
          </a:ln>
        </p:spPr>
      </p:pic>
      <p:pic>
        <p:nvPicPr>
          <p:cNvPr id="166" name="Google Shape;166;p20"/>
          <p:cNvPicPr preferRelativeResize="0"/>
          <p:nvPr/>
        </p:nvPicPr>
        <p:blipFill>
          <a:blip r:embed="rId4">
            <a:alphaModFix/>
          </a:blip>
          <a:stretch>
            <a:fillRect/>
          </a:stretch>
        </p:blipFill>
        <p:spPr>
          <a:xfrm>
            <a:off x="3428994" y="3789250"/>
            <a:ext cx="1371600" cy="914400"/>
          </a:xfrm>
          <a:prstGeom prst="rect">
            <a:avLst/>
          </a:prstGeom>
          <a:noFill/>
          <a:ln>
            <a:noFill/>
          </a:ln>
        </p:spPr>
      </p:pic>
      <p:pic>
        <p:nvPicPr>
          <p:cNvPr id="167" name="Google Shape;167;p20"/>
          <p:cNvPicPr preferRelativeResize="0"/>
          <p:nvPr/>
        </p:nvPicPr>
        <p:blipFill>
          <a:blip r:embed="rId5">
            <a:alphaModFix/>
          </a:blip>
          <a:stretch>
            <a:fillRect/>
          </a:stretch>
        </p:blipFill>
        <p:spPr>
          <a:xfrm>
            <a:off x="5269629" y="3789250"/>
            <a:ext cx="1371600" cy="914400"/>
          </a:xfrm>
          <a:prstGeom prst="rect">
            <a:avLst/>
          </a:prstGeom>
          <a:noFill/>
          <a:ln>
            <a:noFill/>
          </a:ln>
        </p:spPr>
      </p:pic>
      <p:pic>
        <p:nvPicPr>
          <p:cNvPr id="168" name="Google Shape;168;p20"/>
          <p:cNvPicPr preferRelativeResize="0"/>
          <p:nvPr/>
        </p:nvPicPr>
        <p:blipFill>
          <a:blip r:embed="rId6">
            <a:alphaModFix/>
          </a:blip>
          <a:stretch>
            <a:fillRect/>
          </a:stretch>
        </p:blipFill>
        <p:spPr>
          <a:xfrm>
            <a:off x="7110263" y="3789250"/>
            <a:ext cx="1371600" cy="914400"/>
          </a:xfrm>
          <a:prstGeom prst="rect">
            <a:avLst/>
          </a:prstGeom>
          <a:noFill/>
          <a:ln>
            <a:noFill/>
          </a:ln>
        </p:spPr>
      </p:pic>
      <p:sp>
        <p:nvSpPr>
          <p:cNvPr id="169" name="Google Shape;169;p20"/>
          <p:cNvSpPr/>
          <p:nvPr/>
        </p:nvSpPr>
        <p:spPr>
          <a:xfrm>
            <a:off x="2516980" y="1062438"/>
            <a:ext cx="457200" cy="228600"/>
          </a:xfrm>
          <a:prstGeom prst="mathEqual">
            <a:avLst>
              <a:gd fmla="val 23520" name="adj1"/>
              <a:gd fmla="val 1176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0"/>
          <p:cNvSpPr/>
          <p:nvPr/>
        </p:nvSpPr>
        <p:spPr>
          <a:xfrm>
            <a:off x="1147775" y="1667838"/>
            <a:ext cx="457200" cy="457200"/>
          </a:xfrm>
          <a:prstGeom prst="mathPlus">
            <a:avLst>
              <a:gd fmla="val 23520" name="adj1"/>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0"/>
          <p:cNvSpPr/>
          <p:nvPr/>
        </p:nvSpPr>
        <p:spPr>
          <a:xfrm>
            <a:off x="3886192" y="1667838"/>
            <a:ext cx="457200" cy="457200"/>
          </a:xfrm>
          <a:prstGeom prst="mathPlus">
            <a:avLst>
              <a:gd fmla="val 23520" name="adj1"/>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0"/>
          <p:cNvSpPr/>
          <p:nvPr/>
        </p:nvSpPr>
        <p:spPr>
          <a:xfrm>
            <a:off x="5712633" y="1667838"/>
            <a:ext cx="457200" cy="457200"/>
          </a:xfrm>
          <a:prstGeom prst="mathPlus">
            <a:avLst>
              <a:gd fmla="val 23520" name="adj1"/>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0"/>
          <p:cNvSpPr/>
          <p:nvPr/>
        </p:nvSpPr>
        <p:spPr>
          <a:xfrm>
            <a:off x="7539050" y="1667838"/>
            <a:ext cx="457200" cy="457200"/>
          </a:xfrm>
          <a:prstGeom prst="mathPlus">
            <a:avLst>
              <a:gd fmla="val 23520" name="adj1"/>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4" name="Google Shape;174;p20"/>
          <p:cNvGrpSpPr/>
          <p:nvPr/>
        </p:nvGrpSpPr>
        <p:grpSpPr>
          <a:xfrm>
            <a:off x="690562" y="601700"/>
            <a:ext cx="1371600" cy="1150075"/>
            <a:chOff x="690562" y="822575"/>
            <a:chExt cx="1371600" cy="1150075"/>
          </a:xfrm>
        </p:grpSpPr>
        <p:pic>
          <p:nvPicPr>
            <p:cNvPr id="175" name="Google Shape;175;p20"/>
            <p:cNvPicPr preferRelativeResize="0"/>
            <p:nvPr/>
          </p:nvPicPr>
          <p:blipFill>
            <a:blip r:embed="rId7">
              <a:alphaModFix/>
            </a:blip>
            <a:stretch>
              <a:fillRect/>
            </a:stretch>
          </p:blipFill>
          <p:spPr>
            <a:xfrm>
              <a:off x="690562" y="822575"/>
              <a:ext cx="1371600" cy="914400"/>
            </a:xfrm>
            <a:prstGeom prst="rect">
              <a:avLst/>
            </a:prstGeom>
            <a:noFill/>
            <a:ln>
              <a:noFill/>
            </a:ln>
          </p:spPr>
        </p:pic>
        <p:sp>
          <p:nvSpPr>
            <p:cNvPr id="176" name="Google Shape;176;p20"/>
            <p:cNvSpPr txBox="1"/>
            <p:nvPr/>
          </p:nvSpPr>
          <p:spPr>
            <a:xfrm>
              <a:off x="691319" y="1680150"/>
              <a:ext cx="1370100" cy="292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700">
                  <a:solidFill>
                    <a:schemeClr val="dk2"/>
                  </a:solidFill>
                  <a:highlight>
                    <a:srgbClr val="FFFFFF"/>
                  </a:highlight>
                </a:rPr>
                <a:t>img = imread('sample.jpg');</a:t>
              </a:r>
              <a:endParaRPr sz="700"/>
            </a:p>
          </p:txBody>
        </p:sp>
      </p:grpSp>
      <p:grpSp>
        <p:nvGrpSpPr>
          <p:cNvPr id="177" name="Google Shape;177;p20"/>
          <p:cNvGrpSpPr/>
          <p:nvPr/>
        </p:nvGrpSpPr>
        <p:grpSpPr>
          <a:xfrm>
            <a:off x="3428997" y="593975"/>
            <a:ext cx="1371600" cy="1165525"/>
            <a:chOff x="3429000" y="822575"/>
            <a:chExt cx="1371600" cy="1165525"/>
          </a:xfrm>
        </p:grpSpPr>
        <p:pic>
          <p:nvPicPr>
            <p:cNvPr id="178" name="Google Shape;178;p20"/>
            <p:cNvPicPr preferRelativeResize="0"/>
            <p:nvPr/>
          </p:nvPicPr>
          <p:blipFill>
            <a:blip r:embed="rId8">
              <a:alphaModFix/>
            </a:blip>
            <a:stretch>
              <a:fillRect/>
            </a:stretch>
          </p:blipFill>
          <p:spPr>
            <a:xfrm>
              <a:off x="3429000" y="822575"/>
              <a:ext cx="1371600" cy="914400"/>
            </a:xfrm>
            <a:prstGeom prst="rect">
              <a:avLst/>
            </a:prstGeom>
            <a:noFill/>
            <a:ln>
              <a:noFill/>
            </a:ln>
          </p:spPr>
        </p:pic>
        <p:sp>
          <p:nvSpPr>
            <p:cNvPr id="179" name="Google Shape;179;p20"/>
            <p:cNvSpPr txBox="1"/>
            <p:nvPr/>
          </p:nvSpPr>
          <p:spPr>
            <a:xfrm>
              <a:off x="3429000" y="1695600"/>
              <a:ext cx="1370100" cy="292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700">
                  <a:solidFill>
                    <a:schemeClr val="dk2"/>
                  </a:solidFill>
                  <a:highlight>
                    <a:srgbClr val="FFFFFF"/>
                  </a:highlight>
                </a:rPr>
                <a:t>r = img(:,:,1);</a:t>
              </a:r>
              <a:endParaRPr b="1" sz="700">
                <a:solidFill>
                  <a:schemeClr val="dk2"/>
                </a:solidFill>
                <a:highlight>
                  <a:srgbClr val="FFFFFF"/>
                </a:highlight>
              </a:endParaRPr>
            </a:p>
          </p:txBody>
        </p:sp>
      </p:grpSp>
      <p:grpSp>
        <p:nvGrpSpPr>
          <p:cNvPr id="180" name="Google Shape;180;p20"/>
          <p:cNvGrpSpPr/>
          <p:nvPr/>
        </p:nvGrpSpPr>
        <p:grpSpPr>
          <a:xfrm>
            <a:off x="5255414" y="593975"/>
            <a:ext cx="1371606" cy="1165525"/>
            <a:chOff x="5255419" y="822575"/>
            <a:chExt cx="1371606" cy="1165525"/>
          </a:xfrm>
        </p:grpSpPr>
        <p:pic>
          <p:nvPicPr>
            <p:cNvPr id="181" name="Google Shape;181;p20"/>
            <p:cNvPicPr preferRelativeResize="0"/>
            <p:nvPr/>
          </p:nvPicPr>
          <p:blipFill>
            <a:blip r:embed="rId9">
              <a:alphaModFix/>
            </a:blip>
            <a:stretch>
              <a:fillRect/>
            </a:stretch>
          </p:blipFill>
          <p:spPr>
            <a:xfrm>
              <a:off x="5255419" y="822575"/>
              <a:ext cx="1371600" cy="914400"/>
            </a:xfrm>
            <a:prstGeom prst="rect">
              <a:avLst/>
            </a:prstGeom>
            <a:noFill/>
            <a:ln>
              <a:noFill/>
            </a:ln>
          </p:spPr>
        </p:pic>
        <p:sp>
          <p:nvSpPr>
            <p:cNvPr id="182" name="Google Shape;182;p20"/>
            <p:cNvSpPr txBox="1"/>
            <p:nvPr/>
          </p:nvSpPr>
          <p:spPr>
            <a:xfrm>
              <a:off x="5255425" y="1695600"/>
              <a:ext cx="1371600" cy="292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700">
                  <a:solidFill>
                    <a:schemeClr val="dk2"/>
                  </a:solidFill>
                  <a:highlight>
                    <a:srgbClr val="FFFFFF"/>
                  </a:highlight>
                </a:rPr>
                <a:t>g = img(:,:,2);</a:t>
              </a:r>
              <a:endParaRPr b="1" sz="700">
                <a:solidFill>
                  <a:schemeClr val="dk2"/>
                </a:solidFill>
                <a:highlight>
                  <a:srgbClr val="FFFFFF"/>
                </a:highlight>
              </a:endParaRPr>
            </a:p>
          </p:txBody>
        </p:sp>
      </p:grpSp>
      <p:grpSp>
        <p:nvGrpSpPr>
          <p:cNvPr id="183" name="Google Shape;183;p20"/>
          <p:cNvGrpSpPr/>
          <p:nvPr/>
        </p:nvGrpSpPr>
        <p:grpSpPr>
          <a:xfrm>
            <a:off x="7081837" y="601700"/>
            <a:ext cx="1373113" cy="1150075"/>
            <a:chOff x="7081837" y="822575"/>
            <a:chExt cx="1373113" cy="1150075"/>
          </a:xfrm>
        </p:grpSpPr>
        <p:pic>
          <p:nvPicPr>
            <p:cNvPr id="184" name="Google Shape;184;p20"/>
            <p:cNvPicPr preferRelativeResize="0"/>
            <p:nvPr/>
          </p:nvPicPr>
          <p:blipFill>
            <a:blip r:embed="rId10">
              <a:alphaModFix/>
            </a:blip>
            <a:stretch>
              <a:fillRect/>
            </a:stretch>
          </p:blipFill>
          <p:spPr>
            <a:xfrm>
              <a:off x="7081837" y="822575"/>
              <a:ext cx="1371600" cy="914400"/>
            </a:xfrm>
            <a:prstGeom prst="rect">
              <a:avLst/>
            </a:prstGeom>
            <a:noFill/>
            <a:ln>
              <a:noFill/>
            </a:ln>
          </p:spPr>
        </p:pic>
        <p:sp>
          <p:nvSpPr>
            <p:cNvPr id="185" name="Google Shape;185;p20"/>
            <p:cNvSpPr txBox="1"/>
            <p:nvPr/>
          </p:nvSpPr>
          <p:spPr>
            <a:xfrm>
              <a:off x="7083350" y="1680150"/>
              <a:ext cx="1371600" cy="292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700">
                  <a:solidFill>
                    <a:schemeClr val="dk2"/>
                  </a:solidFill>
                  <a:highlight>
                    <a:srgbClr val="FFFFFF"/>
                  </a:highlight>
                </a:rPr>
                <a:t> b = img(:,:,3);</a:t>
              </a:r>
              <a:endParaRPr b="1" sz="700">
                <a:solidFill>
                  <a:schemeClr val="dk2"/>
                </a:solidFill>
                <a:highlight>
                  <a:srgbClr val="FFFFFF"/>
                </a:highlight>
              </a:endParaRPr>
            </a:p>
          </p:txBody>
        </p:sp>
      </p:grpSp>
      <p:grpSp>
        <p:nvGrpSpPr>
          <p:cNvPr id="186" name="Google Shape;186;p20"/>
          <p:cNvGrpSpPr/>
          <p:nvPr/>
        </p:nvGrpSpPr>
        <p:grpSpPr>
          <a:xfrm>
            <a:off x="414725" y="2132819"/>
            <a:ext cx="1923300" cy="1130706"/>
            <a:chOff x="414725" y="2582244"/>
            <a:chExt cx="1923300" cy="1130706"/>
          </a:xfrm>
        </p:grpSpPr>
        <p:pic>
          <p:nvPicPr>
            <p:cNvPr id="187" name="Google Shape;187;p20"/>
            <p:cNvPicPr preferRelativeResize="0"/>
            <p:nvPr/>
          </p:nvPicPr>
          <p:blipFill>
            <a:blip r:embed="rId11">
              <a:alphaModFix/>
            </a:blip>
            <a:stretch>
              <a:fillRect/>
            </a:stretch>
          </p:blipFill>
          <p:spPr>
            <a:xfrm>
              <a:off x="690563" y="2582244"/>
              <a:ext cx="1371600" cy="914400"/>
            </a:xfrm>
            <a:prstGeom prst="rect">
              <a:avLst/>
            </a:prstGeom>
            <a:noFill/>
            <a:ln>
              <a:noFill/>
            </a:ln>
          </p:spPr>
        </p:pic>
        <p:sp>
          <p:nvSpPr>
            <p:cNvPr id="188" name="Google Shape;188;p20"/>
            <p:cNvSpPr txBox="1"/>
            <p:nvPr/>
          </p:nvSpPr>
          <p:spPr>
            <a:xfrm>
              <a:off x="414725" y="3420450"/>
              <a:ext cx="1923300" cy="292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700">
                  <a:solidFill>
                    <a:schemeClr val="dk2"/>
                  </a:solidFill>
                  <a:highlight>
                    <a:srgbClr val="FFFFFF"/>
                  </a:highlight>
                </a:rPr>
                <a:t>background = imread('background.jpg');</a:t>
              </a:r>
              <a:endParaRPr sz="700"/>
            </a:p>
          </p:txBody>
        </p:sp>
      </p:grpSp>
      <p:grpSp>
        <p:nvGrpSpPr>
          <p:cNvPr id="189" name="Google Shape;189;p20"/>
          <p:cNvGrpSpPr/>
          <p:nvPr/>
        </p:nvGrpSpPr>
        <p:grpSpPr>
          <a:xfrm>
            <a:off x="3429000" y="2132819"/>
            <a:ext cx="1371600" cy="1130706"/>
            <a:chOff x="3429000" y="2582244"/>
            <a:chExt cx="1371600" cy="1130706"/>
          </a:xfrm>
        </p:grpSpPr>
        <p:pic>
          <p:nvPicPr>
            <p:cNvPr id="190" name="Google Shape;190;p20"/>
            <p:cNvPicPr preferRelativeResize="0"/>
            <p:nvPr/>
          </p:nvPicPr>
          <p:blipFill>
            <a:blip r:embed="rId12">
              <a:alphaModFix/>
            </a:blip>
            <a:stretch>
              <a:fillRect/>
            </a:stretch>
          </p:blipFill>
          <p:spPr>
            <a:xfrm>
              <a:off x="3429000" y="2582244"/>
              <a:ext cx="1371600" cy="914400"/>
            </a:xfrm>
            <a:prstGeom prst="rect">
              <a:avLst/>
            </a:prstGeom>
            <a:noFill/>
            <a:ln>
              <a:noFill/>
            </a:ln>
          </p:spPr>
        </p:pic>
        <p:sp>
          <p:nvSpPr>
            <p:cNvPr id="191" name="Google Shape;191;p20"/>
            <p:cNvSpPr txBox="1"/>
            <p:nvPr/>
          </p:nvSpPr>
          <p:spPr>
            <a:xfrm>
              <a:off x="3429000" y="3420450"/>
              <a:ext cx="1371600" cy="292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700">
                  <a:solidFill>
                    <a:schemeClr val="dk2"/>
                  </a:solidFill>
                  <a:highlight>
                    <a:srgbClr val="FFFFFF"/>
                  </a:highlight>
                </a:rPr>
                <a:t>rb = background(:,:,1)</a:t>
              </a:r>
              <a:r>
                <a:rPr b="1" lang="en" sz="700">
                  <a:solidFill>
                    <a:schemeClr val="dk2"/>
                  </a:solidFill>
                  <a:highlight>
                    <a:srgbClr val="FFFFFF"/>
                  </a:highlight>
                </a:rPr>
                <a:t>;</a:t>
              </a:r>
              <a:endParaRPr sz="700"/>
            </a:p>
          </p:txBody>
        </p:sp>
      </p:grpSp>
      <p:grpSp>
        <p:nvGrpSpPr>
          <p:cNvPr id="192" name="Google Shape;192;p20"/>
          <p:cNvGrpSpPr/>
          <p:nvPr/>
        </p:nvGrpSpPr>
        <p:grpSpPr>
          <a:xfrm>
            <a:off x="5255419" y="2125044"/>
            <a:ext cx="1371606" cy="1146256"/>
            <a:chOff x="5255419" y="2582244"/>
            <a:chExt cx="1371606" cy="1146256"/>
          </a:xfrm>
        </p:grpSpPr>
        <p:pic>
          <p:nvPicPr>
            <p:cNvPr id="193" name="Google Shape;193;p20"/>
            <p:cNvPicPr preferRelativeResize="0"/>
            <p:nvPr/>
          </p:nvPicPr>
          <p:blipFill>
            <a:blip r:embed="rId13">
              <a:alphaModFix/>
            </a:blip>
            <a:stretch>
              <a:fillRect/>
            </a:stretch>
          </p:blipFill>
          <p:spPr>
            <a:xfrm>
              <a:off x="5255419" y="2582244"/>
              <a:ext cx="1371600" cy="914400"/>
            </a:xfrm>
            <a:prstGeom prst="rect">
              <a:avLst/>
            </a:prstGeom>
            <a:noFill/>
            <a:ln>
              <a:noFill/>
            </a:ln>
          </p:spPr>
        </p:pic>
        <p:sp>
          <p:nvSpPr>
            <p:cNvPr id="194" name="Google Shape;194;p20"/>
            <p:cNvSpPr txBox="1"/>
            <p:nvPr/>
          </p:nvSpPr>
          <p:spPr>
            <a:xfrm>
              <a:off x="5255425" y="3436000"/>
              <a:ext cx="1371600" cy="292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700">
                  <a:solidFill>
                    <a:schemeClr val="dk2"/>
                  </a:solidFill>
                  <a:highlight>
                    <a:srgbClr val="FFFFFF"/>
                  </a:highlight>
                </a:rPr>
                <a:t>gb = background(:,:,2);</a:t>
              </a:r>
              <a:endParaRPr sz="700"/>
            </a:p>
          </p:txBody>
        </p:sp>
      </p:grpSp>
      <p:grpSp>
        <p:nvGrpSpPr>
          <p:cNvPr id="195" name="Google Shape;195;p20"/>
          <p:cNvGrpSpPr/>
          <p:nvPr/>
        </p:nvGrpSpPr>
        <p:grpSpPr>
          <a:xfrm>
            <a:off x="7081838" y="2125044"/>
            <a:ext cx="1371600" cy="1146256"/>
            <a:chOff x="7081838" y="2582244"/>
            <a:chExt cx="1371600" cy="1146256"/>
          </a:xfrm>
        </p:grpSpPr>
        <p:pic>
          <p:nvPicPr>
            <p:cNvPr id="196" name="Google Shape;196;p20"/>
            <p:cNvPicPr preferRelativeResize="0"/>
            <p:nvPr/>
          </p:nvPicPr>
          <p:blipFill>
            <a:blip r:embed="rId14">
              <a:alphaModFix/>
            </a:blip>
            <a:stretch>
              <a:fillRect/>
            </a:stretch>
          </p:blipFill>
          <p:spPr>
            <a:xfrm>
              <a:off x="7081838" y="2582244"/>
              <a:ext cx="1371600" cy="914400"/>
            </a:xfrm>
            <a:prstGeom prst="rect">
              <a:avLst/>
            </a:prstGeom>
            <a:noFill/>
            <a:ln>
              <a:noFill/>
            </a:ln>
          </p:spPr>
        </p:pic>
        <p:sp>
          <p:nvSpPr>
            <p:cNvPr id="197" name="Google Shape;197;p20"/>
            <p:cNvSpPr txBox="1"/>
            <p:nvPr/>
          </p:nvSpPr>
          <p:spPr>
            <a:xfrm>
              <a:off x="7081850" y="3436000"/>
              <a:ext cx="1370100" cy="292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700">
                  <a:solidFill>
                    <a:schemeClr val="dk2"/>
                  </a:solidFill>
                  <a:highlight>
                    <a:srgbClr val="FFFFFF"/>
                  </a:highlight>
                </a:rPr>
                <a:t>bb = background(:,:,3);</a:t>
              </a:r>
              <a:endParaRPr sz="700"/>
            </a:p>
          </p:txBody>
        </p:sp>
      </p:grpSp>
      <p:sp>
        <p:nvSpPr>
          <p:cNvPr id="198" name="Google Shape;198;p20"/>
          <p:cNvSpPr/>
          <p:nvPr/>
        </p:nvSpPr>
        <p:spPr>
          <a:xfrm>
            <a:off x="2516981" y="2583872"/>
            <a:ext cx="457200" cy="228600"/>
          </a:xfrm>
          <a:prstGeom prst="mathEqual">
            <a:avLst>
              <a:gd fmla="val 23520" name="adj1"/>
              <a:gd fmla="val 1176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0"/>
          <p:cNvSpPr/>
          <p:nvPr/>
        </p:nvSpPr>
        <p:spPr>
          <a:xfrm>
            <a:off x="1147763" y="3255750"/>
            <a:ext cx="457200" cy="457200"/>
          </a:xfrm>
          <a:prstGeom prst="down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0"/>
          <p:cNvSpPr/>
          <p:nvPr/>
        </p:nvSpPr>
        <p:spPr>
          <a:xfrm>
            <a:off x="2502760" y="4132150"/>
            <a:ext cx="457200" cy="228600"/>
          </a:xfrm>
          <a:prstGeom prst="mathEqual">
            <a:avLst>
              <a:gd fmla="val 23520" name="adj1"/>
              <a:gd fmla="val 1176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0"/>
          <p:cNvSpPr/>
          <p:nvPr/>
        </p:nvSpPr>
        <p:spPr>
          <a:xfrm>
            <a:off x="3886188" y="3255750"/>
            <a:ext cx="457200" cy="457200"/>
          </a:xfrm>
          <a:prstGeom prst="down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0"/>
          <p:cNvSpPr/>
          <p:nvPr/>
        </p:nvSpPr>
        <p:spPr>
          <a:xfrm>
            <a:off x="5712613" y="3255750"/>
            <a:ext cx="457200" cy="457200"/>
          </a:xfrm>
          <a:prstGeom prst="down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0"/>
          <p:cNvSpPr/>
          <p:nvPr/>
        </p:nvSpPr>
        <p:spPr>
          <a:xfrm>
            <a:off x="7567463" y="3255750"/>
            <a:ext cx="457200" cy="457200"/>
          </a:xfrm>
          <a:prstGeom prst="down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0"/>
          <p:cNvSpPr txBox="1"/>
          <p:nvPr/>
        </p:nvSpPr>
        <p:spPr>
          <a:xfrm>
            <a:off x="662125" y="4627450"/>
            <a:ext cx="1373100" cy="292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700">
                <a:solidFill>
                  <a:schemeClr val="dk2"/>
                </a:solidFill>
                <a:highlight>
                  <a:srgbClr val="FFFFFF"/>
                </a:highlight>
              </a:rPr>
              <a:t>img = cat(3,r,g,b);</a:t>
            </a:r>
            <a:endParaRPr sz="700"/>
          </a:p>
        </p:txBody>
      </p:sp>
      <p:sp>
        <p:nvSpPr>
          <p:cNvPr id="205" name="Google Shape;205;p20"/>
          <p:cNvSpPr txBox="1"/>
          <p:nvPr/>
        </p:nvSpPr>
        <p:spPr>
          <a:xfrm>
            <a:off x="3429000" y="4627450"/>
            <a:ext cx="1371600" cy="292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700">
                <a:solidFill>
                  <a:schemeClr val="dk2"/>
                </a:solidFill>
                <a:highlight>
                  <a:srgbClr val="FFFFFF"/>
                </a:highlight>
              </a:rPr>
              <a:t>r(~mask) = rb(~mask);</a:t>
            </a:r>
            <a:endParaRPr sz="700"/>
          </a:p>
        </p:txBody>
      </p:sp>
      <p:sp>
        <p:nvSpPr>
          <p:cNvPr id="206" name="Google Shape;206;p20"/>
          <p:cNvSpPr txBox="1"/>
          <p:nvPr/>
        </p:nvSpPr>
        <p:spPr>
          <a:xfrm>
            <a:off x="5269625" y="4627450"/>
            <a:ext cx="1373100" cy="292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700">
                <a:solidFill>
                  <a:schemeClr val="dk2"/>
                </a:solidFill>
                <a:highlight>
                  <a:srgbClr val="FFFFFF"/>
                </a:highlight>
              </a:rPr>
              <a:t> g(~mask) = gb(~mask);</a:t>
            </a:r>
            <a:endParaRPr sz="700"/>
          </a:p>
        </p:txBody>
      </p:sp>
      <p:sp>
        <p:nvSpPr>
          <p:cNvPr id="207" name="Google Shape;207;p20"/>
          <p:cNvSpPr txBox="1"/>
          <p:nvPr/>
        </p:nvSpPr>
        <p:spPr>
          <a:xfrm>
            <a:off x="7108750" y="4627450"/>
            <a:ext cx="1373100" cy="292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700">
                <a:solidFill>
                  <a:schemeClr val="dk2"/>
                </a:solidFill>
                <a:highlight>
                  <a:srgbClr val="FFFFFF"/>
                </a:highlight>
              </a:rPr>
              <a:t>b(~mask) = bb(~mask);</a:t>
            </a:r>
            <a:endParaRPr sz="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