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9" r:id="rId4"/>
    <p:sldId id="266" r:id="rId5"/>
    <p:sldId id="267" r:id="rId6"/>
    <p:sldId id="268" r:id="rId7"/>
    <p:sldId id="260" r:id="rId8"/>
    <p:sldId id="261" r:id="rId9"/>
    <p:sldId id="270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-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2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040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5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8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B24F-2906-4CF5-B8D3-266433A9AE8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5143B4-37FA-4399-8760-5728C765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gui_programming.htm" TargetMode="External"/><Relationship Id="rId2" Type="http://schemas.openxmlformats.org/officeDocument/2006/relationships/hyperlink" Target="https://www.geeksforgeeks.org/python-gui-tkin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roject.com/Questions/1014567/How-to-connect-single-client-to-multiple-serv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sdl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085473"/>
            <a:ext cx="6815669" cy="2431109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Network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Title: </a:t>
            </a:r>
            <a:r>
              <a:rPr lang="en-US" dirty="0" err="1"/>
              <a:t>Sync_Music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Rahul Aggarwal(IIITU17332)</a:t>
            </a:r>
          </a:p>
          <a:p>
            <a:r>
              <a:rPr lang="en-US" dirty="0"/>
              <a:t>Chandan Kumar(IIITU17324)</a:t>
            </a:r>
          </a:p>
          <a:p>
            <a:r>
              <a:rPr lang="en-US" dirty="0"/>
              <a:t>Vishal Kumar(IIITU17330)</a:t>
            </a:r>
          </a:p>
        </p:txBody>
      </p:sp>
    </p:spTree>
    <p:extLst>
      <p:ext uri="{BB962C8B-B14F-4D97-AF65-F5344CB8AC3E}">
        <p14:creationId xmlns:p14="http://schemas.microsoft.com/office/powerpoint/2010/main" val="17646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http://net-informations.com/python/net/thread.htm</a:t>
            </a:r>
          </a:p>
          <a:p>
            <a:r>
              <a:rPr lang="en-US" dirty="0">
                <a:hlinkClick r:id="rId2"/>
              </a:rPr>
              <a:t>https://www.geeksforgeeks.org › python-</a:t>
            </a:r>
            <a:r>
              <a:rPr lang="en-US" dirty="0" err="1">
                <a:hlinkClick r:id="rId2"/>
              </a:rPr>
              <a:t>gui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tkinter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https://www.tutorialspoint.com › python › </a:t>
            </a:r>
            <a:r>
              <a:rPr lang="en-US" dirty="0" err="1">
                <a:hlinkClick r:id="rId3"/>
              </a:rPr>
              <a:t>python_gui_programming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https://www.codeproject.com/Questions/1014567/How-to-connect-single-client-to-multiple-server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8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9273"/>
            <a:ext cx="10515600" cy="3546763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78031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Network music player. It is be able to play </a:t>
            </a:r>
            <a:r>
              <a:rPr lang="en-US" dirty="0" err="1"/>
              <a:t>synchronised</a:t>
            </a:r>
            <a:r>
              <a:rPr lang="en-US" dirty="0"/>
              <a:t> music simultaneously on multiple pc's connected on the same network.</a:t>
            </a:r>
          </a:p>
          <a:p>
            <a:r>
              <a:rPr lang="en-US" dirty="0"/>
              <a:t>Fully Dynamic multi-threaded server side deployable on any computer to serve as server. </a:t>
            </a:r>
          </a:p>
          <a:p>
            <a:r>
              <a:rPr lang="en-US" dirty="0"/>
              <a:t>It is a distributed application. </a:t>
            </a:r>
          </a:p>
          <a:p>
            <a:r>
              <a:rPr lang="en-US" dirty="0"/>
              <a:t>Simultaneous routing of data. There will be one server and several clients. </a:t>
            </a:r>
          </a:p>
        </p:txBody>
      </p:sp>
    </p:spTree>
    <p:extLst>
      <p:ext uri="{BB962C8B-B14F-4D97-AF65-F5344CB8AC3E}">
        <p14:creationId xmlns:p14="http://schemas.microsoft.com/office/powerpoint/2010/main" val="7415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distributed system whose components are located on different networked computers, which communicate and coordinate their actions by passing messages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18891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25" y="1706882"/>
            <a:ext cx="5303212" cy="3482441"/>
          </a:xfrm>
        </p:spPr>
      </p:pic>
      <p:sp>
        <p:nvSpPr>
          <p:cNvPr id="2" name="TextBox 1"/>
          <p:cNvSpPr txBox="1"/>
          <p:nvPr/>
        </p:nvSpPr>
        <p:spPr>
          <a:xfrm>
            <a:off x="4812145" y="1173018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5281862" cy="3699489"/>
          </a:xfrm>
        </p:spPr>
        <p:txBody>
          <a:bodyPr/>
          <a:lstStyle/>
          <a:p>
            <a:r>
              <a:rPr lang="en-US" dirty="0"/>
              <a:t>Socket programming is a way of connecting two nodes on a network to communicate with each other. One socket(node) listens on a particular port at an IP, while other socket reaches out to the other to form a connection. Server forms the listener socket while client reaches out to the server.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75" y="2556931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3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4" y="600364"/>
            <a:ext cx="8319653" cy="146906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69433"/>
            <a:ext cx="9601196" cy="40746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Delay in sending songs</a:t>
            </a:r>
          </a:p>
          <a:p>
            <a:pPr marL="0" indent="0">
              <a:buNone/>
            </a:pPr>
            <a:r>
              <a:rPr lang="en-US" dirty="0"/>
              <a:t>      Status: Solved</a:t>
            </a:r>
          </a:p>
          <a:p>
            <a:pPr marL="0" indent="0">
              <a:buNone/>
            </a:pPr>
            <a:r>
              <a:rPr lang="en-US" dirty="0"/>
              <a:t>      Multi-Threading</a:t>
            </a:r>
          </a:p>
          <a:p>
            <a:pPr marL="0" indent="0">
              <a:buNone/>
            </a:pPr>
            <a:r>
              <a:rPr lang="en-US" dirty="0"/>
              <a:t>Multithreading is a type of execution model that allows multiple threads to exist within the context of a process such that they execute independently but share their process resources. Like executing/calling a function and meanwhile calling another function.</a:t>
            </a:r>
          </a:p>
          <a:p>
            <a:r>
              <a:rPr lang="en-US" dirty="0"/>
              <a:t>Songs are not in sync</a:t>
            </a:r>
          </a:p>
          <a:p>
            <a:pPr marL="0" indent="0">
              <a:buNone/>
            </a:pPr>
            <a:r>
              <a:rPr lang="en-US" dirty="0"/>
              <a:t>      Status: Pending</a:t>
            </a:r>
          </a:p>
          <a:p>
            <a:pPr marL="0" indent="0">
              <a:buNone/>
            </a:pPr>
            <a:r>
              <a:rPr lang="en-US" dirty="0"/>
              <a:t>      Attempt: UTC(Global time)</a:t>
            </a:r>
          </a:p>
          <a:p>
            <a:r>
              <a:rPr lang="en-US" dirty="0"/>
              <a:t>Songs are now in sync</a:t>
            </a:r>
          </a:p>
          <a:p>
            <a:pPr marL="0" indent="0">
              <a:buNone/>
            </a:pPr>
            <a:r>
              <a:rPr lang="en-US"/>
              <a:t>     Technology</a:t>
            </a:r>
            <a:r>
              <a:rPr lang="en-US" dirty="0"/>
              <a:t>: Cristian’s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8327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99492"/>
            <a:ext cx="9601196" cy="4829646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Sockets:</a:t>
            </a:r>
          </a:p>
          <a:p>
            <a:pPr marL="0" indent="0">
              <a:buNone/>
            </a:pPr>
            <a:r>
              <a:rPr lang="en-US" dirty="0"/>
              <a:t>A Unix Socket is used in a client-server application framework. A server is a process that performs some functions on request from a client. Most of the application-level protocols like FTP, SMTP, and POP3 make use of sockets to establish connection between client and server and then for exchanging data</a:t>
            </a:r>
          </a:p>
          <a:p>
            <a:r>
              <a:rPr lang="en-US" dirty="0" err="1"/>
              <a:t>Pygame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It is a Free and Open Source </a:t>
            </a:r>
            <a:r>
              <a:rPr lang="en-US" dirty="0">
                <a:hlinkClick r:id="rId2"/>
              </a:rPr>
              <a:t>python</a:t>
            </a:r>
            <a:r>
              <a:rPr lang="en-US" dirty="0"/>
              <a:t> programming language library for making multimedia applications like games built on top of the excellent </a:t>
            </a:r>
            <a:r>
              <a:rPr lang="en-US" dirty="0">
                <a:hlinkClick r:id="rId3"/>
              </a:rPr>
              <a:t>SDL</a:t>
            </a:r>
            <a:r>
              <a:rPr lang="en-US" dirty="0"/>
              <a:t> library. Like SDL, </a:t>
            </a:r>
            <a:r>
              <a:rPr lang="en-US" dirty="0" err="1"/>
              <a:t>pygame</a:t>
            </a:r>
            <a:r>
              <a:rPr lang="en-US" dirty="0"/>
              <a:t> is highly portable and runs on nearly every platform and operating system.</a:t>
            </a:r>
          </a:p>
          <a:p>
            <a:r>
              <a:rPr lang="en-US" dirty="0"/>
              <a:t>Threading: </a:t>
            </a:r>
          </a:p>
          <a:p>
            <a:pPr marL="0" indent="0">
              <a:buNone/>
            </a:pPr>
            <a:r>
              <a:rPr lang="en-US" dirty="0"/>
              <a:t>In computer science, a thread of execution is the smallest sequence of programmed instructions that can be managed independently by a scheduler, which is typically a part of the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64" y="581892"/>
            <a:ext cx="8873834" cy="1468582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6" y="2687637"/>
            <a:ext cx="3438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4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36072"/>
            <a:ext cx="8911687" cy="768927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r>
              <a:rPr lang="en-US" sz="2200" dirty="0"/>
              <a:t>Party, suppose we go on a trip and forgot our speaker then we can connect several devices together making one device as host who can play and control many functions(volume, speed, playlist, etc..) on all devices.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851564"/>
            <a:ext cx="8915400" cy="256770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Disadvantages</a:t>
            </a:r>
          </a:p>
          <a:p>
            <a:pPr marL="0" indent="0">
              <a:buNone/>
            </a:pPr>
            <a:r>
              <a:rPr lang="en-US" dirty="0"/>
              <a:t>Have limited coverage, can only connect near-by devices</a:t>
            </a:r>
          </a:p>
        </p:txBody>
      </p:sp>
    </p:spTree>
    <p:extLst>
      <p:ext uri="{BB962C8B-B14F-4D97-AF65-F5344CB8AC3E}">
        <p14:creationId xmlns:p14="http://schemas.microsoft.com/office/powerpoint/2010/main" val="36018681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3989</TotalTime>
  <Words>516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Computer Network Project  Title: Sync_Music </vt:lpstr>
      <vt:lpstr>About </vt:lpstr>
      <vt:lpstr>What is it?</vt:lpstr>
      <vt:lpstr>PowerPoint Presentation</vt:lpstr>
      <vt:lpstr>Socket Programming</vt:lpstr>
      <vt:lpstr>Challenges</vt:lpstr>
      <vt:lpstr>Technologies Used</vt:lpstr>
      <vt:lpstr>Code</vt:lpstr>
      <vt:lpstr>Advantages Party, suppose we go on a trip and forgot our speaker then we can connect several devices together making one device as host who can play and control many functions(volume, speed, playlist, etc..) on all devices. </vt:lpstr>
      <vt:lpstr>References</vt:lpstr>
      <vt:lpstr>    Thank You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Aggarwal</dc:creator>
  <cp:lastModifiedBy>Shagun Aggarwal</cp:lastModifiedBy>
  <cp:revision>33</cp:revision>
  <dcterms:created xsi:type="dcterms:W3CDTF">2019-10-28T17:21:50Z</dcterms:created>
  <dcterms:modified xsi:type="dcterms:W3CDTF">2019-12-06T04:47:17Z</dcterms:modified>
</cp:coreProperties>
</file>