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3163-5651-3C4D-8C0B-E7F5C83F5D7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A213-EA5D-8649-A63B-C4E7EACC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A213-EA5D-8649-A63B-C4E7EACC72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11/19/14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Gamma</a:t>
            </a:r>
          </a:p>
          <a:p>
            <a:r>
              <a:rPr lang="en-US" dirty="0" smtClean="0"/>
              <a:t>Nicholas Foss, Rahul Joshi, Lawrence Fung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3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4188"/>
            <a:ext cx="7315200" cy="1154097"/>
          </a:xfrm>
        </p:spPr>
        <p:txBody>
          <a:bodyPr/>
          <a:lstStyle/>
          <a:p>
            <a:r>
              <a:rPr lang="en-US" dirty="0" smtClean="0"/>
              <a:t>Technique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5618"/>
            <a:ext cx="7315200" cy="4494788"/>
          </a:xfrm>
        </p:spPr>
        <p:txBody>
          <a:bodyPr/>
          <a:lstStyle/>
          <a:p>
            <a:r>
              <a:rPr lang="en-US" dirty="0" smtClean="0"/>
              <a:t>Lowest ML/MAP errors</a:t>
            </a:r>
          </a:p>
          <a:p>
            <a:r>
              <a:rPr lang="en-US" dirty="0" smtClean="0"/>
              <a:t>Correlation coefficients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minimize error, we would want to minimize the probabilities for false alarm and miss detection</a:t>
            </a:r>
          </a:p>
          <a:p>
            <a:pPr lvl="1"/>
            <a:r>
              <a:rPr lang="en-US" dirty="0" smtClean="0"/>
              <a:t>To minimize these two probabilities, you would want to minimize the number of disagreements between your alarms and the physician’s alarms</a:t>
            </a:r>
          </a:p>
          <a:p>
            <a:pPr lvl="1"/>
            <a:r>
              <a:rPr lang="en-US" dirty="0" smtClean="0"/>
              <a:t>Another way of thinking about it would be to maximize the number of agreements between our system &amp; the actual alarm data</a:t>
            </a:r>
          </a:p>
          <a:p>
            <a:pPr lvl="1"/>
            <a:r>
              <a:rPr lang="en-US" dirty="0" smtClean="0"/>
              <a:t>One patient had a 3 way tie in number of mismatches, so we need to use another technique to break the tie</a:t>
            </a:r>
          </a:p>
        </p:txBody>
      </p:sp>
    </p:spTree>
    <p:extLst>
      <p:ext uri="{BB962C8B-B14F-4D97-AF65-F5344CB8AC3E}">
        <p14:creationId xmlns:p14="http://schemas.microsoft.com/office/powerpoint/2010/main" val="107200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4400"/>
            <a:ext cx="7315200" cy="1154097"/>
          </a:xfrm>
        </p:spPr>
        <p:txBody>
          <a:bodyPr/>
          <a:lstStyle/>
          <a:p>
            <a:r>
              <a:rPr lang="en-US" dirty="0" smtClean="0"/>
              <a:t>Analysis of Technique 1</a:t>
            </a:r>
            <a:endParaRPr lang="en-US" dirty="0"/>
          </a:p>
        </p:txBody>
      </p:sp>
      <p:pic>
        <p:nvPicPr>
          <p:cNvPr id="16" name="Picture 15" descr="Top_3_pati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700897"/>
            <a:ext cx="6735233" cy="50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162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Technique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90706"/>
            <a:ext cx="7315200" cy="4263179"/>
          </a:xfrm>
        </p:spPr>
        <p:txBody>
          <a:bodyPr/>
          <a:lstStyle/>
          <a:p>
            <a:r>
              <a:rPr lang="en-US" dirty="0" smtClean="0"/>
              <a:t>To pick the top 3 patients that would yield the lower error probabilities, we looked at the sum of mismatches for the top two features we chose for each patient</a:t>
            </a:r>
          </a:p>
          <a:p>
            <a:r>
              <a:rPr lang="en-US" dirty="0" smtClean="0"/>
              <a:t>From the chart, we picked:</a:t>
            </a:r>
          </a:p>
          <a:p>
            <a:pPr lvl="1"/>
            <a:r>
              <a:rPr lang="en-US" dirty="0" smtClean="0"/>
              <a:t>ML Rule: patients 3, 4, &amp; 6</a:t>
            </a:r>
          </a:p>
          <a:p>
            <a:pPr lvl="1"/>
            <a:r>
              <a:rPr lang="en-US" dirty="0" smtClean="0"/>
              <a:t>MAP Rule: patients 2, 3, 5</a:t>
            </a:r>
          </a:p>
          <a:p>
            <a:pPr lvl="2"/>
            <a:r>
              <a:rPr lang="en-US" dirty="0" smtClean="0"/>
              <a:t>NOTE: patient 2 MAP rule had a three way tie for number of mismatches, need another technique to break the tie</a:t>
            </a:r>
          </a:p>
          <a:p>
            <a:r>
              <a:rPr lang="en-US" dirty="0" smtClean="0"/>
              <a:t>To break the tie, we took the pair of features with the lowest correlation coefficient</a:t>
            </a:r>
          </a:p>
          <a:p>
            <a:r>
              <a:rPr lang="en-US" dirty="0" smtClean="0"/>
              <a:t>The pair of features with lowest </a:t>
            </a:r>
            <a:r>
              <a:rPr lang="en-US" dirty="0" err="1" smtClean="0"/>
              <a:t>coeff</a:t>
            </a:r>
            <a:r>
              <a:rPr lang="en-US" dirty="0" smtClean="0"/>
              <a:t> were features 1 and 6, so we will go with these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48"/>
            <a:ext cx="7315200" cy="115409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1658"/>
            <a:ext cx="7315200" cy="4771549"/>
          </a:xfrm>
        </p:spPr>
        <p:txBody>
          <a:bodyPr/>
          <a:lstStyle/>
          <a:p>
            <a:r>
              <a:rPr lang="en-US" dirty="0" smtClean="0"/>
              <a:t>Here are the patients and features for each patient we will use for task 3</a:t>
            </a:r>
            <a:endParaRPr lang="en-US" dirty="0"/>
          </a:p>
          <a:p>
            <a:r>
              <a:rPr lang="en-US" dirty="0" smtClean="0"/>
              <a:t>ML Rule</a:t>
            </a:r>
          </a:p>
          <a:p>
            <a:pPr lvl="1"/>
            <a:r>
              <a:rPr lang="en-US" dirty="0" smtClean="0"/>
              <a:t>Patient 3 – Heart Rate &amp; Systolic BP</a:t>
            </a:r>
          </a:p>
          <a:p>
            <a:pPr lvl="1"/>
            <a:r>
              <a:rPr lang="en-US" dirty="0" smtClean="0"/>
              <a:t>Patient 4 – Mean R-to-R Peak &amp; Pulse Pressure</a:t>
            </a:r>
          </a:p>
          <a:p>
            <a:pPr lvl="1"/>
            <a:r>
              <a:rPr lang="en-US" dirty="0" smtClean="0"/>
              <a:t>Patient 8 – Mean R-to-R Peak &amp; Heart Rate</a:t>
            </a:r>
          </a:p>
          <a:p>
            <a:r>
              <a:rPr lang="en-US" dirty="0" smtClean="0"/>
              <a:t>MAP Rule</a:t>
            </a:r>
          </a:p>
          <a:p>
            <a:pPr lvl="1"/>
            <a:r>
              <a:rPr lang="en-US" dirty="0" smtClean="0"/>
              <a:t>Patient 2 – Mean Area Under Heart Beat &amp; Diastolic BP</a:t>
            </a:r>
          </a:p>
          <a:p>
            <a:pPr lvl="1"/>
            <a:r>
              <a:rPr lang="en-US" dirty="0" smtClean="0"/>
              <a:t>Patient 3 – Systolic BP &amp; Pulse Pressure</a:t>
            </a:r>
          </a:p>
          <a:p>
            <a:pPr lvl="1"/>
            <a:r>
              <a:rPr lang="en-US" dirty="0" smtClean="0"/>
              <a:t>Patient 5 – Mean Area Under Heart Beat &amp; Mean R-to-R Peak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07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Division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Rahul Joshi- Complete Task 3.1 by: 11/26/2014</a:t>
            </a:r>
          </a:p>
          <a:p>
            <a:r>
              <a:rPr lang="en-US" dirty="0" smtClean="0"/>
              <a:t>Nicholas Foss- Complete Task 3.2 by: 12/2/2014</a:t>
            </a:r>
          </a:p>
          <a:p>
            <a:r>
              <a:rPr lang="en-US" dirty="0" smtClean="0"/>
              <a:t>Lawrence Fung- Final report</a:t>
            </a:r>
          </a:p>
          <a:p>
            <a:r>
              <a:rPr lang="en-US" dirty="0" smtClean="0"/>
              <a:t>Rahul , Nicholas, Lawrence – Complete Task 3.3 by due date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45</TotalTime>
  <Words>373</Words>
  <Application>Microsoft Macintosh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ECE 313 Final Project</vt:lpstr>
      <vt:lpstr>Technique Used</vt:lpstr>
      <vt:lpstr>Analysis of Technique 1</vt:lpstr>
      <vt:lpstr>Analysis of Technique 1 (cont’d)</vt:lpstr>
      <vt:lpstr>Conclusion</vt:lpstr>
      <vt:lpstr>Timeline &amp; Division of 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 Final Project</dc:title>
  <dc:creator>Nick Foss</dc:creator>
  <cp:lastModifiedBy>Rahul Joshi</cp:lastModifiedBy>
  <cp:revision>12</cp:revision>
  <dcterms:created xsi:type="dcterms:W3CDTF">2014-11-19T22:59:24Z</dcterms:created>
  <dcterms:modified xsi:type="dcterms:W3CDTF">2014-11-20T05:12:29Z</dcterms:modified>
</cp:coreProperties>
</file>