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63527-C3BC-4AAE-B8EB-EC3D6B46E96E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F32B9B-2858-48D9-B986-11E1BB054031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7E42C994-29C3-4216-B6A7-F645E79F07B7}" type="parTrans" cxnId="{3BA74AB5-CECC-4660-BB00-812D1424F04A}">
      <dgm:prSet/>
      <dgm:spPr/>
      <dgm:t>
        <a:bodyPr/>
        <a:lstStyle/>
        <a:p>
          <a:endParaRPr lang="en-US"/>
        </a:p>
      </dgm:t>
    </dgm:pt>
    <dgm:pt modelId="{AD4401AB-98A0-41D9-B231-F7B1D578F4C0}" type="sibTrans" cxnId="{3BA74AB5-CECC-4660-BB00-812D1424F04A}">
      <dgm:prSet/>
      <dgm:spPr/>
      <dgm:t>
        <a:bodyPr/>
        <a:lstStyle/>
        <a:p>
          <a:endParaRPr lang="en-US"/>
        </a:p>
      </dgm:t>
    </dgm:pt>
    <dgm:pt modelId="{48008D8E-946D-4F3F-8AA3-32653D806F79}">
      <dgm:prSet phldrT="[Text]" custT="1"/>
      <dgm:spPr/>
      <dgm:t>
        <a:bodyPr/>
        <a:lstStyle/>
        <a:p>
          <a:r>
            <a:rPr lang="en-US" sz="2000" dirty="0"/>
            <a:t>Obtain data</a:t>
          </a:r>
        </a:p>
      </dgm:t>
    </dgm:pt>
    <dgm:pt modelId="{295BCCFD-58AD-42EF-9094-7179AE4F3996}" type="parTrans" cxnId="{208A439F-B816-4D5D-8052-E493C681D34A}">
      <dgm:prSet/>
      <dgm:spPr/>
      <dgm:t>
        <a:bodyPr/>
        <a:lstStyle/>
        <a:p>
          <a:endParaRPr lang="en-US"/>
        </a:p>
      </dgm:t>
    </dgm:pt>
    <dgm:pt modelId="{73A2CB6A-E2C6-4225-A81B-FE30535AB927}" type="sibTrans" cxnId="{208A439F-B816-4D5D-8052-E493C681D34A}">
      <dgm:prSet/>
      <dgm:spPr/>
      <dgm:t>
        <a:bodyPr/>
        <a:lstStyle/>
        <a:p>
          <a:endParaRPr lang="en-US"/>
        </a:p>
      </dgm:t>
    </dgm:pt>
    <dgm:pt modelId="{6B155C96-0E39-453C-8B24-0B0A30175FB2}">
      <dgm:prSet phldrT="[Text]" custT="1"/>
      <dgm:spPr/>
      <dgm:t>
        <a:bodyPr/>
        <a:lstStyle/>
        <a:p>
          <a:r>
            <a:rPr lang="en-US" sz="2000" dirty="0"/>
            <a:t>Perform EDA</a:t>
          </a:r>
        </a:p>
      </dgm:t>
    </dgm:pt>
    <dgm:pt modelId="{3DD93115-4970-4E72-8157-3FEAAD6F802D}" type="parTrans" cxnId="{7E6A3E2D-665E-4B4D-92CC-F7B4B7483847}">
      <dgm:prSet/>
      <dgm:spPr/>
      <dgm:t>
        <a:bodyPr/>
        <a:lstStyle/>
        <a:p>
          <a:endParaRPr lang="en-US"/>
        </a:p>
      </dgm:t>
    </dgm:pt>
    <dgm:pt modelId="{9DB5CBD9-1B6C-44C2-BB66-8C4E6CAC9218}" type="sibTrans" cxnId="{7E6A3E2D-665E-4B4D-92CC-F7B4B7483847}">
      <dgm:prSet/>
      <dgm:spPr/>
      <dgm:t>
        <a:bodyPr/>
        <a:lstStyle/>
        <a:p>
          <a:endParaRPr lang="en-US"/>
        </a:p>
      </dgm:t>
    </dgm:pt>
    <dgm:pt modelId="{27DDD003-41A1-4F06-A085-D90589F174AB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77F28CE7-ABA6-426F-8A21-85CB5D23C11D}" type="parTrans" cxnId="{9664E789-6A44-47C8-B57B-5BBED40DCC59}">
      <dgm:prSet/>
      <dgm:spPr/>
      <dgm:t>
        <a:bodyPr/>
        <a:lstStyle/>
        <a:p>
          <a:endParaRPr lang="en-US"/>
        </a:p>
      </dgm:t>
    </dgm:pt>
    <dgm:pt modelId="{99A77FD7-0D2E-422C-8398-D6F8EC00B57D}" type="sibTrans" cxnId="{9664E789-6A44-47C8-B57B-5BBED40DCC59}">
      <dgm:prSet/>
      <dgm:spPr/>
      <dgm:t>
        <a:bodyPr/>
        <a:lstStyle/>
        <a:p>
          <a:endParaRPr lang="en-US"/>
        </a:p>
      </dgm:t>
    </dgm:pt>
    <dgm:pt modelId="{24673DB9-33D6-4115-9F03-CDA30332D3CE}">
      <dgm:prSet phldrT="[Text]" custT="1"/>
      <dgm:spPr/>
      <dgm:t>
        <a:bodyPr/>
        <a:lstStyle/>
        <a:p>
          <a:r>
            <a:rPr lang="en-US" sz="2000" dirty="0"/>
            <a:t>Dependent </a:t>
          </a:r>
        </a:p>
      </dgm:t>
    </dgm:pt>
    <dgm:pt modelId="{1C00EA7C-783B-4D80-AD36-75362C21B09F}" type="parTrans" cxnId="{3CA7A34B-DA7E-4F8E-B54F-4CDDE5C4A11E}">
      <dgm:prSet/>
      <dgm:spPr/>
      <dgm:t>
        <a:bodyPr/>
        <a:lstStyle/>
        <a:p>
          <a:endParaRPr lang="en-US"/>
        </a:p>
      </dgm:t>
    </dgm:pt>
    <dgm:pt modelId="{A30E2FE2-24B4-4451-9772-DA57C6C6C063}" type="sibTrans" cxnId="{3CA7A34B-DA7E-4F8E-B54F-4CDDE5C4A11E}">
      <dgm:prSet/>
      <dgm:spPr/>
      <dgm:t>
        <a:bodyPr/>
        <a:lstStyle/>
        <a:p>
          <a:endParaRPr lang="en-US"/>
        </a:p>
      </dgm:t>
    </dgm:pt>
    <dgm:pt modelId="{C567C766-E918-48C8-B2D6-3B2592E86C43}">
      <dgm:prSet phldrT="[Text]" custT="1"/>
      <dgm:spPr/>
      <dgm:t>
        <a:bodyPr/>
        <a:lstStyle/>
        <a:p>
          <a:r>
            <a:rPr lang="en-US" sz="2000" dirty="0"/>
            <a:t>Independent</a:t>
          </a:r>
        </a:p>
      </dgm:t>
    </dgm:pt>
    <dgm:pt modelId="{BA440B0F-1DF2-4EF6-83C8-D42627C216F2}" type="parTrans" cxnId="{C954B2C2-F5D2-4E13-ACDB-9298E48E7E82}">
      <dgm:prSet/>
      <dgm:spPr/>
      <dgm:t>
        <a:bodyPr/>
        <a:lstStyle/>
        <a:p>
          <a:endParaRPr lang="en-US"/>
        </a:p>
      </dgm:t>
    </dgm:pt>
    <dgm:pt modelId="{918C5F3A-8B85-47AF-9DEF-9ABB4B27C572}" type="sibTrans" cxnId="{C954B2C2-F5D2-4E13-ACDB-9298E48E7E82}">
      <dgm:prSet/>
      <dgm:spPr/>
      <dgm:t>
        <a:bodyPr/>
        <a:lstStyle/>
        <a:p>
          <a:endParaRPr lang="en-US"/>
        </a:p>
      </dgm:t>
    </dgm:pt>
    <dgm:pt modelId="{129AB8A6-D2CD-4A5F-AE62-1BC928E56C80}">
      <dgm:prSet phldrT="[Text]"/>
      <dgm:spPr/>
      <dgm:t>
        <a:bodyPr/>
        <a:lstStyle/>
        <a:p>
          <a:r>
            <a:rPr lang="en-US" dirty="0"/>
            <a:t>Linearity</a:t>
          </a:r>
        </a:p>
      </dgm:t>
    </dgm:pt>
    <dgm:pt modelId="{C66A9260-85F7-4B7B-BCAA-BA259088630C}" type="parTrans" cxnId="{2F59D860-3699-4C44-BF18-874ABA066AFD}">
      <dgm:prSet/>
      <dgm:spPr/>
      <dgm:t>
        <a:bodyPr/>
        <a:lstStyle/>
        <a:p>
          <a:endParaRPr lang="en-US"/>
        </a:p>
      </dgm:t>
    </dgm:pt>
    <dgm:pt modelId="{38FE8BA8-44F8-4F01-88FA-64857F509B82}" type="sibTrans" cxnId="{2F59D860-3699-4C44-BF18-874ABA066AFD}">
      <dgm:prSet/>
      <dgm:spPr/>
      <dgm:t>
        <a:bodyPr/>
        <a:lstStyle/>
        <a:p>
          <a:endParaRPr lang="en-US"/>
        </a:p>
      </dgm:t>
    </dgm:pt>
    <dgm:pt modelId="{3153A696-8BF6-4684-A553-2F2869915E11}">
      <dgm:prSet phldrT="[Text]" custT="1"/>
      <dgm:spPr/>
      <dgm:t>
        <a:bodyPr/>
        <a:lstStyle/>
        <a:p>
          <a:r>
            <a:rPr lang="en-US" sz="2000" dirty="0"/>
            <a:t>Check for existing </a:t>
          </a:r>
          <a:r>
            <a:rPr lang="en-US" sz="2000" dirty="0" err="1"/>
            <a:t>r’ships</a:t>
          </a:r>
          <a:r>
            <a:rPr lang="en-US" sz="2000" dirty="0"/>
            <a:t> between the variables</a:t>
          </a:r>
        </a:p>
      </dgm:t>
    </dgm:pt>
    <dgm:pt modelId="{FA86E07B-47CB-487A-9950-8009F1B4AF2D}" type="parTrans" cxnId="{A156AEBF-3CDC-4CEB-998A-D181D16462D5}">
      <dgm:prSet/>
      <dgm:spPr/>
      <dgm:t>
        <a:bodyPr/>
        <a:lstStyle/>
        <a:p>
          <a:endParaRPr lang="en-US"/>
        </a:p>
      </dgm:t>
    </dgm:pt>
    <dgm:pt modelId="{7049FE0D-29A7-4DB0-9B2C-E310A3137E2F}" type="sibTrans" cxnId="{A156AEBF-3CDC-4CEB-998A-D181D16462D5}">
      <dgm:prSet/>
      <dgm:spPr/>
      <dgm:t>
        <a:bodyPr/>
        <a:lstStyle/>
        <a:p>
          <a:endParaRPr lang="en-US"/>
        </a:p>
      </dgm:t>
    </dgm:pt>
    <dgm:pt modelId="{F6273EDB-1D9E-4ED2-9887-0D1EB53C4083}">
      <dgm:prSet/>
      <dgm:spPr/>
      <dgm:t>
        <a:bodyPr/>
        <a:lstStyle/>
        <a:p>
          <a:r>
            <a:rPr lang="en-US" dirty="0"/>
            <a:t>Model</a:t>
          </a:r>
        </a:p>
      </dgm:t>
    </dgm:pt>
    <dgm:pt modelId="{35834331-53E1-4E52-9279-677C34D965E4}" type="parTrans" cxnId="{DCB8079B-E09F-40EE-B784-D523F963472D}">
      <dgm:prSet/>
      <dgm:spPr/>
      <dgm:t>
        <a:bodyPr/>
        <a:lstStyle/>
        <a:p>
          <a:endParaRPr lang="en-US"/>
        </a:p>
      </dgm:t>
    </dgm:pt>
    <dgm:pt modelId="{BE116C47-709A-48E9-95E7-CEFCDF5CA64D}" type="sibTrans" cxnId="{DCB8079B-E09F-40EE-B784-D523F963472D}">
      <dgm:prSet/>
      <dgm:spPr/>
      <dgm:t>
        <a:bodyPr/>
        <a:lstStyle/>
        <a:p>
          <a:endParaRPr lang="en-US"/>
        </a:p>
      </dgm:t>
    </dgm:pt>
    <dgm:pt modelId="{0E3BDD1E-EB32-4092-90C2-738A95DB0E2D}">
      <dgm:prSet custT="1"/>
      <dgm:spPr/>
      <dgm:t>
        <a:bodyPr/>
        <a:lstStyle/>
        <a:p>
          <a:r>
            <a:rPr lang="en-US" sz="2000" dirty="0"/>
            <a:t>Build baseline model</a:t>
          </a:r>
        </a:p>
      </dgm:t>
    </dgm:pt>
    <dgm:pt modelId="{95B18029-8714-456B-BFC8-5DEA1FFCFE1F}" type="parTrans" cxnId="{9A194C24-5A25-4E2B-B641-2D72F0E7E892}">
      <dgm:prSet/>
      <dgm:spPr/>
      <dgm:t>
        <a:bodyPr/>
        <a:lstStyle/>
        <a:p>
          <a:endParaRPr lang="en-US"/>
        </a:p>
      </dgm:t>
    </dgm:pt>
    <dgm:pt modelId="{76BC755A-4E0D-4123-8EA6-403A6A00CD9D}" type="sibTrans" cxnId="{9A194C24-5A25-4E2B-B641-2D72F0E7E892}">
      <dgm:prSet/>
      <dgm:spPr/>
      <dgm:t>
        <a:bodyPr/>
        <a:lstStyle/>
        <a:p>
          <a:endParaRPr lang="en-US"/>
        </a:p>
      </dgm:t>
    </dgm:pt>
    <dgm:pt modelId="{00376A88-841F-4A2B-A7A0-A8240F70C134}">
      <dgm:prSet custT="1"/>
      <dgm:spPr/>
      <dgm:t>
        <a:bodyPr/>
        <a:lstStyle/>
        <a:p>
          <a:r>
            <a:rPr lang="en-US" sz="2000" dirty="0"/>
            <a:t>Iterate models to increase efficiency - Employ methods like transformation, scaling etc.</a:t>
          </a:r>
        </a:p>
      </dgm:t>
    </dgm:pt>
    <dgm:pt modelId="{37239485-D874-4B83-963A-4CC44384B343}" type="parTrans" cxnId="{A5B46919-5D34-4665-9C10-4A7394BEEBAB}">
      <dgm:prSet/>
      <dgm:spPr/>
      <dgm:t>
        <a:bodyPr/>
        <a:lstStyle/>
        <a:p>
          <a:endParaRPr lang="en-US"/>
        </a:p>
      </dgm:t>
    </dgm:pt>
    <dgm:pt modelId="{29B3B47D-6663-40A8-825F-9BED7F664C18}" type="sibTrans" cxnId="{A5B46919-5D34-4665-9C10-4A7394BEEBAB}">
      <dgm:prSet/>
      <dgm:spPr/>
      <dgm:t>
        <a:bodyPr/>
        <a:lstStyle/>
        <a:p>
          <a:endParaRPr lang="en-US"/>
        </a:p>
      </dgm:t>
    </dgm:pt>
    <dgm:pt modelId="{C717CDF7-6B89-40F6-BF2B-047F8C0619B5}">
      <dgm:prSet/>
      <dgm:spPr/>
      <dgm:t>
        <a:bodyPr/>
        <a:lstStyle/>
        <a:p>
          <a:r>
            <a:rPr lang="en-US" dirty="0"/>
            <a:t>Validate</a:t>
          </a:r>
        </a:p>
      </dgm:t>
    </dgm:pt>
    <dgm:pt modelId="{5E48D399-0F44-4232-828A-FE3AD5FBD7A9}" type="parTrans" cxnId="{AEE746CB-5405-4C47-BF34-1601EFF309DA}">
      <dgm:prSet/>
      <dgm:spPr/>
      <dgm:t>
        <a:bodyPr/>
        <a:lstStyle/>
        <a:p>
          <a:endParaRPr lang="en-US"/>
        </a:p>
      </dgm:t>
    </dgm:pt>
    <dgm:pt modelId="{46802542-F078-4643-AB21-109C4ECC0B66}" type="sibTrans" cxnId="{AEE746CB-5405-4C47-BF34-1601EFF309DA}">
      <dgm:prSet/>
      <dgm:spPr/>
      <dgm:t>
        <a:bodyPr/>
        <a:lstStyle/>
        <a:p>
          <a:endParaRPr lang="en-US"/>
        </a:p>
      </dgm:t>
    </dgm:pt>
    <dgm:pt modelId="{A1073ADD-6ACB-41BE-8BEB-FDA79A77AA1B}">
      <dgm:prSet custT="1"/>
      <dgm:spPr/>
      <dgm:t>
        <a:bodyPr/>
        <a:lstStyle/>
        <a:p>
          <a:r>
            <a:rPr lang="en-US" sz="2000" dirty="0"/>
            <a:t>Metric to define model efficiency</a:t>
          </a:r>
        </a:p>
      </dgm:t>
    </dgm:pt>
    <dgm:pt modelId="{E6D55B2F-710D-4433-9A32-CD447AFDE107}" type="parTrans" cxnId="{650E0664-1DD3-45B6-B54E-5E6BFCBF3EB5}">
      <dgm:prSet/>
      <dgm:spPr/>
      <dgm:t>
        <a:bodyPr/>
        <a:lstStyle/>
        <a:p>
          <a:endParaRPr lang="en-US"/>
        </a:p>
      </dgm:t>
    </dgm:pt>
    <dgm:pt modelId="{07EE118A-4964-47CF-84A0-A92685DA4B15}" type="sibTrans" cxnId="{650E0664-1DD3-45B6-B54E-5E6BFCBF3EB5}">
      <dgm:prSet/>
      <dgm:spPr/>
      <dgm:t>
        <a:bodyPr/>
        <a:lstStyle/>
        <a:p>
          <a:endParaRPr lang="en-US"/>
        </a:p>
      </dgm:t>
    </dgm:pt>
    <dgm:pt modelId="{D60F2405-C337-4E1A-9F61-22778AA8DB2D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26145B9B-43F0-478B-9FBE-098A5A1D9B1C}" type="parTrans" cxnId="{687A92E9-4561-4713-98F4-C147E4753CF7}">
      <dgm:prSet/>
      <dgm:spPr/>
      <dgm:t>
        <a:bodyPr/>
        <a:lstStyle/>
        <a:p>
          <a:endParaRPr lang="en-US"/>
        </a:p>
      </dgm:t>
    </dgm:pt>
    <dgm:pt modelId="{834BE3B0-09C2-494B-BE96-545F57C81A4B}" type="sibTrans" cxnId="{687A92E9-4561-4713-98F4-C147E4753CF7}">
      <dgm:prSet/>
      <dgm:spPr/>
      <dgm:t>
        <a:bodyPr/>
        <a:lstStyle/>
        <a:p>
          <a:endParaRPr lang="en-US"/>
        </a:p>
      </dgm:t>
    </dgm:pt>
    <dgm:pt modelId="{C44ECA79-278B-48B6-B355-61B1CAA047DF}">
      <dgm:prSet custT="1"/>
      <dgm:spPr/>
      <dgm:t>
        <a:bodyPr/>
        <a:lstStyle/>
        <a:p>
          <a:r>
            <a:rPr lang="en-US" sz="2000" dirty="0"/>
            <a:t>What drives pricing the most?</a:t>
          </a:r>
        </a:p>
      </dgm:t>
    </dgm:pt>
    <dgm:pt modelId="{C8319CC8-BE4B-4ED0-A230-E890501506A7}" type="parTrans" cxnId="{3C0F44C6-ED6E-4727-894E-6E37838D4DBD}">
      <dgm:prSet/>
      <dgm:spPr/>
      <dgm:t>
        <a:bodyPr/>
        <a:lstStyle/>
        <a:p>
          <a:endParaRPr lang="en-US"/>
        </a:p>
      </dgm:t>
    </dgm:pt>
    <dgm:pt modelId="{9B78C0D2-70F5-4527-8630-685BC2836AAD}" type="sibTrans" cxnId="{3C0F44C6-ED6E-4727-894E-6E37838D4DBD}">
      <dgm:prSet/>
      <dgm:spPr/>
      <dgm:t>
        <a:bodyPr/>
        <a:lstStyle/>
        <a:p>
          <a:endParaRPr lang="en-US"/>
        </a:p>
      </dgm:t>
    </dgm:pt>
    <dgm:pt modelId="{AEEA8D4B-D6C0-4ADD-A7B4-C085DDC26C56}" type="pres">
      <dgm:prSet presAssocID="{12763527-C3BC-4AAE-B8EB-EC3D6B46E96E}" presName="linearFlow" presStyleCnt="0">
        <dgm:presLayoutVars>
          <dgm:dir/>
          <dgm:animLvl val="lvl"/>
          <dgm:resizeHandles val="exact"/>
        </dgm:presLayoutVars>
      </dgm:prSet>
      <dgm:spPr/>
    </dgm:pt>
    <dgm:pt modelId="{259FB7D5-E21C-4932-B3EB-8405BCA57D9B}" type="pres">
      <dgm:prSet presAssocID="{20F32B9B-2858-48D9-B986-11E1BB054031}" presName="composite" presStyleCnt="0"/>
      <dgm:spPr/>
    </dgm:pt>
    <dgm:pt modelId="{06DCA885-208C-43EA-AB3E-6ACBE9815F98}" type="pres">
      <dgm:prSet presAssocID="{20F32B9B-2858-48D9-B986-11E1BB054031}" presName="parentText" presStyleLbl="alignNode1" presStyleIdx="0" presStyleCnt="6" custScaleX="204238">
        <dgm:presLayoutVars>
          <dgm:chMax val="1"/>
          <dgm:bulletEnabled val="1"/>
        </dgm:presLayoutVars>
      </dgm:prSet>
      <dgm:spPr/>
    </dgm:pt>
    <dgm:pt modelId="{A12098C3-FD65-47F6-95F6-32C8108C9253}" type="pres">
      <dgm:prSet presAssocID="{20F32B9B-2858-48D9-B986-11E1BB054031}" presName="descendantText" presStyleLbl="alignAcc1" presStyleIdx="0" presStyleCnt="6" custScaleX="80796">
        <dgm:presLayoutVars>
          <dgm:bulletEnabled val="1"/>
        </dgm:presLayoutVars>
      </dgm:prSet>
      <dgm:spPr/>
    </dgm:pt>
    <dgm:pt modelId="{AD1A006F-DDE1-45FA-A724-60F82D8E6606}" type="pres">
      <dgm:prSet presAssocID="{AD4401AB-98A0-41D9-B231-F7B1D578F4C0}" presName="sp" presStyleCnt="0"/>
      <dgm:spPr/>
    </dgm:pt>
    <dgm:pt modelId="{8754274C-E26B-48F8-9357-EA68CF209E3C}" type="pres">
      <dgm:prSet presAssocID="{27DDD003-41A1-4F06-A085-D90589F174AB}" presName="composite" presStyleCnt="0"/>
      <dgm:spPr/>
    </dgm:pt>
    <dgm:pt modelId="{408F8478-3E79-4DDF-AFE4-987C0B5EAEC6}" type="pres">
      <dgm:prSet presAssocID="{27DDD003-41A1-4F06-A085-D90589F174AB}" presName="parentText" presStyleLbl="alignNode1" presStyleIdx="1" presStyleCnt="6" custScaleX="204238">
        <dgm:presLayoutVars>
          <dgm:chMax val="1"/>
          <dgm:bulletEnabled val="1"/>
        </dgm:presLayoutVars>
      </dgm:prSet>
      <dgm:spPr/>
    </dgm:pt>
    <dgm:pt modelId="{ED22500B-DA11-491B-8174-FF2E67F4A270}" type="pres">
      <dgm:prSet presAssocID="{27DDD003-41A1-4F06-A085-D90589F174AB}" presName="descendantText" presStyleLbl="alignAcc1" presStyleIdx="1" presStyleCnt="6" custScaleX="93243">
        <dgm:presLayoutVars>
          <dgm:bulletEnabled val="1"/>
        </dgm:presLayoutVars>
      </dgm:prSet>
      <dgm:spPr/>
    </dgm:pt>
    <dgm:pt modelId="{3856B644-178E-428D-BA4F-C191A64A21C0}" type="pres">
      <dgm:prSet presAssocID="{99A77FD7-0D2E-422C-8398-D6F8EC00B57D}" presName="sp" presStyleCnt="0"/>
      <dgm:spPr/>
    </dgm:pt>
    <dgm:pt modelId="{A4D5C9A0-E655-4F21-9E88-27E6C727A00F}" type="pres">
      <dgm:prSet presAssocID="{129AB8A6-D2CD-4A5F-AE62-1BC928E56C80}" presName="composite" presStyleCnt="0"/>
      <dgm:spPr/>
    </dgm:pt>
    <dgm:pt modelId="{F06C7E99-480F-4FBC-B77A-59F2DCB083E7}" type="pres">
      <dgm:prSet presAssocID="{129AB8A6-D2CD-4A5F-AE62-1BC928E56C80}" presName="parentText" presStyleLbl="alignNode1" presStyleIdx="2" presStyleCnt="6" custScaleX="204238">
        <dgm:presLayoutVars>
          <dgm:chMax val="1"/>
          <dgm:bulletEnabled val="1"/>
        </dgm:presLayoutVars>
      </dgm:prSet>
      <dgm:spPr/>
    </dgm:pt>
    <dgm:pt modelId="{0B8F802E-8897-4E9C-9124-A986B69401C1}" type="pres">
      <dgm:prSet presAssocID="{129AB8A6-D2CD-4A5F-AE62-1BC928E56C80}" presName="descendantText" presStyleLbl="alignAcc1" presStyleIdx="2" presStyleCnt="6" custScaleX="93243">
        <dgm:presLayoutVars>
          <dgm:bulletEnabled val="1"/>
        </dgm:presLayoutVars>
      </dgm:prSet>
      <dgm:spPr/>
    </dgm:pt>
    <dgm:pt modelId="{ECD80F75-2E55-4C5C-AE9F-B9D2B7015F3B}" type="pres">
      <dgm:prSet presAssocID="{38FE8BA8-44F8-4F01-88FA-64857F509B82}" presName="sp" presStyleCnt="0"/>
      <dgm:spPr/>
    </dgm:pt>
    <dgm:pt modelId="{43FC0AAC-715B-4263-B08D-0A7DC9A91484}" type="pres">
      <dgm:prSet presAssocID="{F6273EDB-1D9E-4ED2-9887-0D1EB53C4083}" presName="composite" presStyleCnt="0"/>
      <dgm:spPr/>
    </dgm:pt>
    <dgm:pt modelId="{8F49DA65-2085-480A-837E-F4D2A01A16CC}" type="pres">
      <dgm:prSet presAssocID="{F6273EDB-1D9E-4ED2-9887-0D1EB53C4083}" presName="parentText" presStyleLbl="alignNode1" presStyleIdx="3" presStyleCnt="6" custScaleX="204238">
        <dgm:presLayoutVars>
          <dgm:chMax val="1"/>
          <dgm:bulletEnabled val="1"/>
        </dgm:presLayoutVars>
      </dgm:prSet>
      <dgm:spPr/>
    </dgm:pt>
    <dgm:pt modelId="{F196F5BB-12BD-49A4-BA31-D1A9A9C79BA7}" type="pres">
      <dgm:prSet presAssocID="{F6273EDB-1D9E-4ED2-9887-0D1EB53C4083}" presName="descendantText" presStyleLbl="alignAcc1" presStyleIdx="3" presStyleCnt="6" custScaleX="93243" custScaleY="157068">
        <dgm:presLayoutVars>
          <dgm:bulletEnabled val="1"/>
        </dgm:presLayoutVars>
      </dgm:prSet>
      <dgm:spPr/>
    </dgm:pt>
    <dgm:pt modelId="{C6558A48-6E07-457D-9EF6-B0923B3D42D6}" type="pres">
      <dgm:prSet presAssocID="{BE116C47-709A-48E9-95E7-CEFCDF5CA64D}" presName="sp" presStyleCnt="0"/>
      <dgm:spPr/>
    </dgm:pt>
    <dgm:pt modelId="{39A276D3-352E-4ECB-8F1D-9D6FE2FB431C}" type="pres">
      <dgm:prSet presAssocID="{C717CDF7-6B89-40F6-BF2B-047F8C0619B5}" presName="composite" presStyleCnt="0"/>
      <dgm:spPr/>
    </dgm:pt>
    <dgm:pt modelId="{DC1308CD-F552-49C3-8737-6370B6E85ED0}" type="pres">
      <dgm:prSet presAssocID="{C717CDF7-6B89-40F6-BF2B-047F8C0619B5}" presName="parentText" presStyleLbl="alignNode1" presStyleIdx="4" presStyleCnt="6" custScaleX="204238">
        <dgm:presLayoutVars>
          <dgm:chMax val="1"/>
          <dgm:bulletEnabled val="1"/>
        </dgm:presLayoutVars>
      </dgm:prSet>
      <dgm:spPr/>
    </dgm:pt>
    <dgm:pt modelId="{E5119A7D-DF95-4F66-9D2B-8898EB33DA40}" type="pres">
      <dgm:prSet presAssocID="{C717CDF7-6B89-40F6-BF2B-047F8C0619B5}" presName="descendantText" presStyleLbl="alignAcc1" presStyleIdx="4" presStyleCnt="6" custScaleX="93243">
        <dgm:presLayoutVars>
          <dgm:bulletEnabled val="1"/>
        </dgm:presLayoutVars>
      </dgm:prSet>
      <dgm:spPr/>
    </dgm:pt>
    <dgm:pt modelId="{26F4CD91-74EB-4422-BD79-94D210D55B2C}" type="pres">
      <dgm:prSet presAssocID="{46802542-F078-4643-AB21-109C4ECC0B66}" presName="sp" presStyleCnt="0"/>
      <dgm:spPr/>
    </dgm:pt>
    <dgm:pt modelId="{D11380DC-9FD3-46ED-93C8-74462C701267}" type="pres">
      <dgm:prSet presAssocID="{D60F2405-C337-4E1A-9F61-22778AA8DB2D}" presName="composite" presStyleCnt="0"/>
      <dgm:spPr/>
    </dgm:pt>
    <dgm:pt modelId="{D63F2FAB-EFB7-4436-8903-AE934D791BF9}" type="pres">
      <dgm:prSet presAssocID="{D60F2405-C337-4E1A-9F61-22778AA8DB2D}" presName="parentText" presStyleLbl="alignNode1" presStyleIdx="5" presStyleCnt="6" custScaleX="204238">
        <dgm:presLayoutVars>
          <dgm:chMax val="1"/>
          <dgm:bulletEnabled val="1"/>
        </dgm:presLayoutVars>
      </dgm:prSet>
      <dgm:spPr/>
    </dgm:pt>
    <dgm:pt modelId="{D8BBD37F-0B94-4A3E-91AB-118FE3A82638}" type="pres">
      <dgm:prSet presAssocID="{D60F2405-C337-4E1A-9F61-22778AA8DB2D}" presName="descendantText" presStyleLbl="alignAcc1" presStyleIdx="5" presStyleCnt="6" custScaleX="93243">
        <dgm:presLayoutVars>
          <dgm:bulletEnabled val="1"/>
        </dgm:presLayoutVars>
      </dgm:prSet>
      <dgm:spPr/>
    </dgm:pt>
  </dgm:ptLst>
  <dgm:cxnLst>
    <dgm:cxn modelId="{8E111518-6DD2-445F-A1F7-C2B3031D34EF}" type="presOf" srcId="{0E3BDD1E-EB32-4092-90C2-738A95DB0E2D}" destId="{F196F5BB-12BD-49A4-BA31-D1A9A9C79BA7}" srcOrd="0" destOrd="0" presId="urn:microsoft.com/office/officeart/2005/8/layout/chevron2"/>
    <dgm:cxn modelId="{A5B46919-5D34-4665-9C10-4A7394BEEBAB}" srcId="{F6273EDB-1D9E-4ED2-9887-0D1EB53C4083}" destId="{00376A88-841F-4A2B-A7A0-A8240F70C134}" srcOrd="1" destOrd="0" parTransId="{37239485-D874-4B83-963A-4CC44384B343}" sibTransId="{29B3B47D-6663-40A8-825F-9BED7F664C18}"/>
    <dgm:cxn modelId="{9A194C24-5A25-4E2B-B641-2D72F0E7E892}" srcId="{F6273EDB-1D9E-4ED2-9887-0D1EB53C4083}" destId="{0E3BDD1E-EB32-4092-90C2-738A95DB0E2D}" srcOrd="0" destOrd="0" parTransId="{95B18029-8714-456B-BFC8-5DEA1FFCFE1F}" sibTransId="{76BC755A-4E0D-4123-8EA6-403A6A00CD9D}"/>
    <dgm:cxn modelId="{7E6A3E2D-665E-4B4D-92CC-F7B4B7483847}" srcId="{20F32B9B-2858-48D9-B986-11E1BB054031}" destId="{6B155C96-0E39-453C-8B24-0B0A30175FB2}" srcOrd="1" destOrd="0" parTransId="{3DD93115-4970-4E72-8157-3FEAAD6F802D}" sibTransId="{9DB5CBD9-1B6C-44C2-BB66-8C4E6CAC9218}"/>
    <dgm:cxn modelId="{F5BADD37-1A90-4BB4-9ED8-E99786106FE2}" type="presOf" srcId="{24673DB9-33D6-4115-9F03-CDA30332D3CE}" destId="{ED22500B-DA11-491B-8174-FF2E67F4A270}" srcOrd="0" destOrd="0" presId="urn:microsoft.com/office/officeart/2005/8/layout/chevron2"/>
    <dgm:cxn modelId="{2F59D860-3699-4C44-BF18-874ABA066AFD}" srcId="{12763527-C3BC-4AAE-B8EB-EC3D6B46E96E}" destId="{129AB8A6-D2CD-4A5F-AE62-1BC928E56C80}" srcOrd="2" destOrd="0" parTransId="{C66A9260-85F7-4B7B-BCAA-BA259088630C}" sibTransId="{38FE8BA8-44F8-4F01-88FA-64857F509B82}"/>
    <dgm:cxn modelId="{650E0664-1DD3-45B6-B54E-5E6BFCBF3EB5}" srcId="{C717CDF7-6B89-40F6-BF2B-047F8C0619B5}" destId="{A1073ADD-6ACB-41BE-8BEB-FDA79A77AA1B}" srcOrd="0" destOrd="0" parTransId="{E6D55B2F-710D-4433-9A32-CD447AFDE107}" sibTransId="{07EE118A-4964-47CF-84A0-A92685DA4B15}"/>
    <dgm:cxn modelId="{3CA7A34B-DA7E-4F8E-B54F-4CDDE5C4A11E}" srcId="{27DDD003-41A1-4F06-A085-D90589F174AB}" destId="{24673DB9-33D6-4115-9F03-CDA30332D3CE}" srcOrd="0" destOrd="0" parTransId="{1C00EA7C-783B-4D80-AD36-75362C21B09F}" sibTransId="{A30E2FE2-24B4-4451-9772-DA57C6C6C063}"/>
    <dgm:cxn modelId="{1806357D-2099-4C55-91A1-B1B14D314549}" type="presOf" srcId="{00376A88-841F-4A2B-A7A0-A8240F70C134}" destId="{F196F5BB-12BD-49A4-BA31-D1A9A9C79BA7}" srcOrd="0" destOrd="1" presId="urn:microsoft.com/office/officeart/2005/8/layout/chevron2"/>
    <dgm:cxn modelId="{BF89EA7D-89CB-4EE6-8730-C54CCB12C2E0}" type="presOf" srcId="{27DDD003-41A1-4F06-A085-D90589F174AB}" destId="{408F8478-3E79-4DDF-AFE4-987C0B5EAEC6}" srcOrd="0" destOrd="0" presId="urn:microsoft.com/office/officeart/2005/8/layout/chevron2"/>
    <dgm:cxn modelId="{9664E789-6A44-47C8-B57B-5BBED40DCC59}" srcId="{12763527-C3BC-4AAE-B8EB-EC3D6B46E96E}" destId="{27DDD003-41A1-4F06-A085-D90589F174AB}" srcOrd="1" destOrd="0" parTransId="{77F28CE7-ABA6-426F-8A21-85CB5D23C11D}" sibTransId="{99A77FD7-0D2E-422C-8398-D6F8EC00B57D}"/>
    <dgm:cxn modelId="{9120498F-E3D3-4A2A-89D5-E57E5B798503}" type="presOf" srcId="{C567C766-E918-48C8-B2D6-3B2592E86C43}" destId="{ED22500B-DA11-491B-8174-FF2E67F4A270}" srcOrd="0" destOrd="1" presId="urn:microsoft.com/office/officeart/2005/8/layout/chevron2"/>
    <dgm:cxn modelId="{DCB8079B-E09F-40EE-B784-D523F963472D}" srcId="{12763527-C3BC-4AAE-B8EB-EC3D6B46E96E}" destId="{F6273EDB-1D9E-4ED2-9887-0D1EB53C4083}" srcOrd="3" destOrd="0" parTransId="{35834331-53E1-4E52-9279-677C34D965E4}" sibTransId="{BE116C47-709A-48E9-95E7-CEFCDF5CA64D}"/>
    <dgm:cxn modelId="{208A439F-B816-4D5D-8052-E493C681D34A}" srcId="{20F32B9B-2858-48D9-B986-11E1BB054031}" destId="{48008D8E-946D-4F3F-8AA3-32653D806F79}" srcOrd="0" destOrd="0" parTransId="{295BCCFD-58AD-42EF-9094-7179AE4F3996}" sibTransId="{73A2CB6A-E2C6-4225-A81B-FE30535AB927}"/>
    <dgm:cxn modelId="{ABBE8FA3-A1E1-4BE9-96F3-C56E49F5C0D2}" type="presOf" srcId="{48008D8E-946D-4F3F-8AA3-32653D806F79}" destId="{A12098C3-FD65-47F6-95F6-32C8108C9253}" srcOrd="0" destOrd="0" presId="urn:microsoft.com/office/officeart/2005/8/layout/chevron2"/>
    <dgm:cxn modelId="{BA700EA8-E373-4938-803C-219130057C99}" type="presOf" srcId="{6B155C96-0E39-453C-8B24-0B0A30175FB2}" destId="{A12098C3-FD65-47F6-95F6-32C8108C9253}" srcOrd="0" destOrd="1" presId="urn:microsoft.com/office/officeart/2005/8/layout/chevron2"/>
    <dgm:cxn modelId="{4C8EC8AD-61D9-427A-8D86-E3EDBAB8080E}" type="presOf" srcId="{D60F2405-C337-4E1A-9F61-22778AA8DB2D}" destId="{D63F2FAB-EFB7-4436-8903-AE934D791BF9}" srcOrd="0" destOrd="0" presId="urn:microsoft.com/office/officeart/2005/8/layout/chevron2"/>
    <dgm:cxn modelId="{CFCC3CB0-71C7-423C-B900-0AC802D1B97E}" type="presOf" srcId="{20F32B9B-2858-48D9-B986-11E1BB054031}" destId="{06DCA885-208C-43EA-AB3E-6ACBE9815F98}" srcOrd="0" destOrd="0" presId="urn:microsoft.com/office/officeart/2005/8/layout/chevron2"/>
    <dgm:cxn modelId="{2A725CB2-E90B-4BC2-9905-891896135EAF}" type="presOf" srcId="{3153A696-8BF6-4684-A553-2F2869915E11}" destId="{0B8F802E-8897-4E9C-9124-A986B69401C1}" srcOrd="0" destOrd="0" presId="urn:microsoft.com/office/officeart/2005/8/layout/chevron2"/>
    <dgm:cxn modelId="{3BA74AB5-CECC-4660-BB00-812D1424F04A}" srcId="{12763527-C3BC-4AAE-B8EB-EC3D6B46E96E}" destId="{20F32B9B-2858-48D9-B986-11E1BB054031}" srcOrd="0" destOrd="0" parTransId="{7E42C994-29C3-4216-B6A7-F645E79F07B7}" sibTransId="{AD4401AB-98A0-41D9-B231-F7B1D578F4C0}"/>
    <dgm:cxn modelId="{E8966EB8-B368-4837-9D0C-51E7AB374A6B}" type="presOf" srcId="{C717CDF7-6B89-40F6-BF2B-047F8C0619B5}" destId="{DC1308CD-F552-49C3-8737-6370B6E85ED0}" srcOrd="0" destOrd="0" presId="urn:microsoft.com/office/officeart/2005/8/layout/chevron2"/>
    <dgm:cxn modelId="{A156AEBF-3CDC-4CEB-998A-D181D16462D5}" srcId="{129AB8A6-D2CD-4A5F-AE62-1BC928E56C80}" destId="{3153A696-8BF6-4684-A553-2F2869915E11}" srcOrd="0" destOrd="0" parTransId="{FA86E07B-47CB-487A-9950-8009F1B4AF2D}" sibTransId="{7049FE0D-29A7-4DB0-9B2C-E310A3137E2F}"/>
    <dgm:cxn modelId="{C954B2C2-F5D2-4E13-ACDB-9298E48E7E82}" srcId="{27DDD003-41A1-4F06-A085-D90589F174AB}" destId="{C567C766-E918-48C8-B2D6-3B2592E86C43}" srcOrd="1" destOrd="0" parTransId="{BA440B0F-1DF2-4EF6-83C8-D42627C216F2}" sibTransId="{918C5F3A-8B85-47AF-9DEF-9ABB4B27C572}"/>
    <dgm:cxn modelId="{8FA3D1C2-87D3-4D95-988B-38A28AA4C333}" type="presOf" srcId="{F6273EDB-1D9E-4ED2-9887-0D1EB53C4083}" destId="{8F49DA65-2085-480A-837E-F4D2A01A16CC}" srcOrd="0" destOrd="0" presId="urn:microsoft.com/office/officeart/2005/8/layout/chevron2"/>
    <dgm:cxn modelId="{3C0F44C6-ED6E-4727-894E-6E37838D4DBD}" srcId="{D60F2405-C337-4E1A-9F61-22778AA8DB2D}" destId="{C44ECA79-278B-48B6-B355-61B1CAA047DF}" srcOrd="0" destOrd="0" parTransId="{C8319CC8-BE4B-4ED0-A230-E890501506A7}" sibTransId="{9B78C0D2-70F5-4527-8630-685BC2836AAD}"/>
    <dgm:cxn modelId="{2ABA38C7-D5D0-43BC-BA09-8860EEE21038}" type="presOf" srcId="{C44ECA79-278B-48B6-B355-61B1CAA047DF}" destId="{D8BBD37F-0B94-4A3E-91AB-118FE3A82638}" srcOrd="0" destOrd="0" presId="urn:microsoft.com/office/officeart/2005/8/layout/chevron2"/>
    <dgm:cxn modelId="{AEE746CB-5405-4C47-BF34-1601EFF309DA}" srcId="{12763527-C3BC-4AAE-B8EB-EC3D6B46E96E}" destId="{C717CDF7-6B89-40F6-BF2B-047F8C0619B5}" srcOrd="4" destOrd="0" parTransId="{5E48D399-0F44-4232-828A-FE3AD5FBD7A9}" sibTransId="{46802542-F078-4643-AB21-109C4ECC0B66}"/>
    <dgm:cxn modelId="{51794BD2-0545-41DB-8781-5CD18F3F3383}" type="presOf" srcId="{12763527-C3BC-4AAE-B8EB-EC3D6B46E96E}" destId="{AEEA8D4B-D6C0-4ADD-A7B4-C085DDC26C56}" srcOrd="0" destOrd="0" presId="urn:microsoft.com/office/officeart/2005/8/layout/chevron2"/>
    <dgm:cxn modelId="{985A9CE1-6F5F-493B-8A0E-29751ABF2711}" type="presOf" srcId="{A1073ADD-6ACB-41BE-8BEB-FDA79A77AA1B}" destId="{E5119A7D-DF95-4F66-9D2B-8898EB33DA40}" srcOrd="0" destOrd="0" presId="urn:microsoft.com/office/officeart/2005/8/layout/chevron2"/>
    <dgm:cxn modelId="{D6FE20E9-B474-494B-A8AE-EB54ADCAA572}" type="presOf" srcId="{129AB8A6-D2CD-4A5F-AE62-1BC928E56C80}" destId="{F06C7E99-480F-4FBC-B77A-59F2DCB083E7}" srcOrd="0" destOrd="0" presId="urn:microsoft.com/office/officeart/2005/8/layout/chevron2"/>
    <dgm:cxn modelId="{687A92E9-4561-4713-98F4-C147E4753CF7}" srcId="{12763527-C3BC-4AAE-B8EB-EC3D6B46E96E}" destId="{D60F2405-C337-4E1A-9F61-22778AA8DB2D}" srcOrd="5" destOrd="0" parTransId="{26145B9B-43F0-478B-9FBE-098A5A1D9B1C}" sibTransId="{834BE3B0-09C2-494B-BE96-545F57C81A4B}"/>
    <dgm:cxn modelId="{3D856704-9301-4167-950B-BAE8B3B6C8FC}" type="presParOf" srcId="{AEEA8D4B-D6C0-4ADD-A7B4-C085DDC26C56}" destId="{259FB7D5-E21C-4932-B3EB-8405BCA57D9B}" srcOrd="0" destOrd="0" presId="urn:microsoft.com/office/officeart/2005/8/layout/chevron2"/>
    <dgm:cxn modelId="{9F359A56-DF9C-4BED-8ACE-52EBD2D58F7C}" type="presParOf" srcId="{259FB7D5-E21C-4932-B3EB-8405BCA57D9B}" destId="{06DCA885-208C-43EA-AB3E-6ACBE9815F98}" srcOrd="0" destOrd="0" presId="urn:microsoft.com/office/officeart/2005/8/layout/chevron2"/>
    <dgm:cxn modelId="{12E5CD65-BE9A-4968-8E9A-B487A633E54A}" type="presParOf" srcId="{259FB7D5-E21C-4932-B3EB-8405BCA57D9B}" destId="{A12098C3-FD65-47F6-95F6-32C8108C9253}" srcOrd="1" destOrd="0" presId="urn:microsoft.com/office/officeart/2005/8/layout/chevron2"/>
    <dgm:cxn modelId="{02DD84ED-B912-45CE-830F-329DFC084360}" type="presParOf" srcId="{AEEA8D4B-D6C0-4ADD-A7B4-C085DDC26C56}" destId="{AD1A006F-DDE1-45FA-A724-60F82D8E6606}" srcOrd="1" destOrd="0" presId="urn:microsoft.com/office/officeart/2005/8/layout/chevron2"/>
    <dgm:cxn modelId="{8DAEDC49-BC7E-4349-9B49-2E6B4AD49095}" type="presParOf" srcId="{AEEA8D4B-D6C0-4ADD-A7B4-C085DDC26C56}" destId="{8754274C-E26B-48F8-9357-EA68CF209E3C}" srcOrd="2" destOrd="0" presId="urn:microsoft.com/office/officeart/2005/8/layout/chevron2"/>
    <dgm:cxn modelId="{98131684-B5B5-4204-BDA6-1AC5951D8E9D}" type="presParOf" srcId="{8754274C-E26B-48F8-9357-EA68CF209E3C}" destId="{408F8478-3E79-4DDF-AFE4-987C0B5EAEC6}" srcOrd="0" destOrd="0" presId="urn:microsoft.com/office/officeart/2005/8/layout/chevron2"/>
    <dgm:cxn modelId="{8557CBBA-05C3-4658-88DF-754529414C57}" type="presParOf" srcId="{8754274C-E26B-48F8-9357-EA68CF209E3C}" destId="{ED22500B-DA11-491B-8174-FF2E67F4A270}" srcOrd="1" destOrd="0" presId="urn:microsoft.com/office/officeart/2005/8/layout/chevron2"/>
    <dgm:cxn modelId="{1BB25AB5-6411-4BF1-B1A6-E9322B0BAA18}" type="presParOf" srcId="{AEEA8D4B-D6C0-4ADD-A7B4-C085DDC26C56}" destId="{3856B644-178E-428D-BA4F-C191A64A21C0}" srcOrd="3" destOrd="0" presId="urn:microsoft.com/office/officeart/2005/8/layout/chevron2"/>
    <dgm:cxn modelId="{4128CAE4-48FB-4A00-AEB0-1C48729DDD56}" type="presParOf" srcId="{AEEA8D4B-D6C0-4ADD-A7B4-C085DDC26C56}" destId="{A4D5C9A0-E655-4F21-9E88-27E6C727A00F}" srcOrd="4" destOrd="0" presId="urn:microsoft.com/office/officeart/2005/8/layout/chevron2"/>
    <dgm:cxn modelId="{C13AF576-D716-47C4-93F6-FB0317AF3BD8}" type="presParOf" srcId="{A4D5C9A0-E655-4F21-9E88-27E6C727A00F}" destId="{F06C7E99-480F-4FBC-B77A-59F2DCB083E7}" srcOrd="0" destOrd="0" presId="urn:microsoft.com/office/officeart/2005/8/layout/chevron2"/>
    <dgm:cxn modelId="{E2B78651-805D-4ACD-B886-B7F392DB00DE}" type="presParOf" srcId="{A4D5C9A0-E655-4F21-9E88-27E6C727A00F}" destId="{0B8F802E-8897-4E9C-9124-A986B69401C1}" srcOrd="1" destOrd="0" presId="urn:microsoft.com/office/officeart/2005/8/layout/chevron2"/>
    <dgm:cxn modelId="{66923BD3-472B-42A1-AEC3-C60FCD492310}" type="presParOf" srcId="{AEEA8D4B-D6C0-4ADD-A7B4-C085DDC26C56}" destId="{ECD80F75-2E55-4C5C-AE9F-B9D2B7015F3B}" srcOrd="5" destOrd="0" presId="urn:microsoft.com/office/officeart/2005/8/layout/chevron2"/>
    <dgm:cxn modelId="{64848341-AE69-497E-84E6-8AE2E7542B29}" type="presParOf" srcId="{AEEA8D4B-D6C0-4ADD-A7B4-C085DDC26C56}" destId="{43FC0AAC-715B-4263-B08D-0A7DC9A91484}" srcOrd="6" destOrd="0" presId="urn:microsoft.com/office/officeart/2005/8/layout/chevron2"/>
    <dgm:cxn modelId="{11AE9B17-2F09-409E-B818-8F471677EC3B}" type="presParOf" srcId="{43FC0AAC-715B-4263-B08D-0A7DC9A91484}" destId="{8F49DA65-2085-480A-837E-F4D2A01A16CC}" srcOrd="0" destOrd="0" presId="urn:microsoft.com/office/officeart/2005/8/layout/chevron2"/>
    <dgm:cxn modelId="{22DBD14A-EAB6-4780-9335-DADBBFE786C7}" type="presParOf" srcId="{43FC0AAC-715B-4263-B08D-0A7DC9A91484}" destId="{F196F5BB-12BD-49A4-BA31-D1A9A9C79BA7}" srcOrd="1" destOrd="0" presId="urn:microsoft.com/office/officeart/2005/8/layout/chevron2"/>
    <dgm:cxn modelId="{C5E622A4-D726-4027-B9C8-8C026BEFB0D6}" type="presParOf" srcId="{AEEA8D4B-D6C0-4ADD-A7B4-C085DDC26C56}" destId="{C6558A48-6E07-457D-9EF6-B0923B3D42D6}" srcOrd="7" destOrd="0" presId="urn:microsoft.com/office/officeart/2005/8/layout/chevron2"/>
    <dgm:cxn modelId="{B1548CD3-49BC-4C84-914D-07FCE6C68B9C}" type="presParOf" srcId="{AEEA8D4B-D6C0-4ADD-A7B4-C085DDC26C56}" destId="{39A276D3-352E-4ECB-8F1D-9D6FE2FB431C}" srcOrd="8" destOrd="0" presId="urn:microsoft.com/office/officeart/2005/8/layout/chevron2"/>
    <dgm:cxn modelId="{BBF84733-739D-4DCB-910A-F9A7F54F43CF}" type="presParOf" srcId="{39A276D3-352E-4ECB-8F1D-9D6FE2FB431C}" destId="{DC1308CD-F552-49C3-8737-6370B6E85ED0}" srcOrd="0" destOrd="0" presId="urn:microsoft.com/office/officeart/2005/8/layout/chevron2"/>
    <dgm:cxn modelId="{9312D944-474B-4CC4-BB8B-FE76B9364926}" type="presParOf" srcId="{39A276D3-352E-4ECB-8F1D-9D6FE2FB431C}" destId="{E5119A7D-DF95-4F66-9D2B-8898EB33DA40}" srcOrd="1" destOrd="0" presId="urn:microsoft.com/office/officeart/2005/8/layout/chevron2"/>
    <dgm:cxn modelId="{9158CBEC-F611-47BC-861D-29DCAF7A3808}" type="presParOf" srcId="{AEEA8D4B-D6C0-4ADD-A7B4-C085DDC26C56}" destId="{26F4CD91-74EB-4422-BD79-94D210D55B2C}" srcOrd="9" destOrd="0" presId="urn:microsoft.com/office/officeart/2005/8/layout/chevron2"/>
    <dgm:cxn modelId="{40A5A315-42BE-4BB0-8071-93EEE79E384B}" type="presParOf" srcId="{AEEA8D4B-D6C0-4ADD-A7B4-C085DDC26C56}" destId="{D11380DC-9FD3-46ED-93C8-74462C701267}" srcOrd="10" destOrd="0" presId="urn:microsoft.com/office/officeart/2005/8/layout/chevron2"/>
    <dgm:cxn modelId="{97156700-3578-4C4E-99F7-7D2F6DFCBE31}" type="presParOf" srcId="{D11380DC-9FD3-46ED-93C8-74462C701267}" destId="{D63F2FAB-EFB7-4436-8903-AE934D791BF9}" srcOrd="0" destOrd="0" presId="urn:microsoft.com/office/officeart/2005/8/layout/chevron2"/>
    <dgm:cxn modelId="{F5B3A326-9E62-441A-A840-6D82FFA7E711}" type="presParOf" srcId="{D11380DC-9FD3-46ED-93C8-74462C701267}" destId="{D8BBD37F-0B94-4A3E-91AB-118FE3A826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CA885-208C-43EA-AB3E-6ACBE9815F98}">
      <dsp:nvSpPr>
        <dsp:cNvPr id="0" name=""/>
        <dsp:cNvSpPr/>
      </dsp:nvSpPr>
      <dsp:spPr>
        <a:xfrm rot="5400000">
          <a:off x="191526" y="-206036"/>
          <a:ext cx="989804" cy="14150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</a:t>
          </a:r>
        </a:p>
      </dsp:txBody>
      <dsp:txXfrm rot="-5400000">
        <a:off x="-21117" y="6607"/>
        <a:ext cx="1415090" cy="989804"/>
      </dsp:txXfrm>
    </dsp:sp>
    <dsp:sp modelId="{A12098C3-FD65-47F6-95F6-32C8108C9253}">
      <dsp:nvSpPr>
        <dsp:cNvPr id="0" name=""/>
        <dsp:cNvSpPr/>
      </dsp:nvSpPr>
      <dsp:spPr>
        <a:xfrm rot="5400000">
          <a:off x="3383012" y="-2063642"/>
          <a:ext cx="643373" cy="478387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Obtain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Perform EDA</a:t>
          </a:r>
        </a:p>
      </dsp:txBody>
      <dsp:txXfrm rot="-5400000">
        <a:off x="1312764" y="38013"/>
        <a:ext cx="4752463" cy="580559"/>
      </dsp:txXfrm>
    </dsp:sp>
    <dsp:sp modelId="{408F8478-3E79-4DDF-AFE4-987C0B5EAEC6}">
      <dsp:nvSpPr>
        <dsp:cNvPr id="0" name=""/>
        <dsp:cNvSpPr/>
      </dsp:nvSpPr>
      <dsp:spPr>
        <a:xfrm rot="5400000">
          <a:off x="191526" y="690220"/>
          <a:ext cx="989804" cy="14150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Variables</a:t>
          </a:r>
        </a:p>
      </dsp:txBody>
      <dsp:txXfrm rot="-5400000">
        <a:off x="-21117" y="902863"/>
        <a:ext cx="1415090" cy="989804"/>
      </dsp:txXfrm>
    </dsp:sp>
    <dsp:sp modelId="{ED22500B-DA11-491B-8174-FF2E67F4A270}">
      <dsp:nvSpPr>
        <dsp:cNvPr id="0" name=""/>
        <dsp:cNvSpPr/>
      </dsp:nvSpPr>
      <dsp:spPr>
        <a:xfrm rot="5400000">
          <a:off x="5430455" y="-3175849"/>
          <a:ext cx="643373" cy="88007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Dependent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Independent</a:t>
          </a:r>
        </a:p>
      </dsp:txBody>
      <dsp:txXfrm rot="-5400000">
        <a:off x="1351743" y="934270"/>
        <a:ext cx="8769391" cy="580559"/>
      </dsp:txXfrm>
    </dsp:sp>
    <dsp:sp modelId="{F06C7E99-480F-4FBC-B77A-59F2DCB083E7}">
      <dsp:nvSpPr>
        <dsp:cNvPr id="0" name=""/>
        <dsp:cNvSpPr/>
      </dsp:nvSpPr>
      <dsp:spPr>
        <a:xfrm rot="5400000">
          <a:off x="191526" y="1586477"/>
          <a:ext cx="989804" cy="14150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Linearity</a:t>
          </a:r>
        </a:p>
      </dsp:txBody>
      <dsp:txXfrm rot="-5400000">
        <a:off x="-21117" y="1799120"/>
        <a:ext cx="1415090" cy="989804"/>
      </dsp:txXfrm>
    </dsp:sp>
    <dsp:sp modelId="{0B8F802E-8897-4E9C-9124-A986B69401C1}">
      <dsp:nvSpPr>
        <dsp:cNvPr id="0" name=""/>
        <dsp:cNvSpPr/>
      </dsp:nvSpPr>
      <dsp:spPr>
        <a:xfrm rot="5400000">
          <a:off x="5430455" y="-2279592"/>
          <a:ext cx="643373" cy="88007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for existing </a:t>
          </a:r>
          <a:r>
            <a:rPr lang="en-US" sz="2000" kern="1200" dirty="0" err="1"/>
            <a:t>r’ships</a:t>
          </a:r>
          <a:r>
            <a:rPr lang="en-US" sz="2000" kern="1200" dirty="0"/>
            <a:t> between the variables</a:t>
          </a:r>
        </a:p>
      </dsp:txBody>
      <dsp:txXfrm rot="-5400000">
        <a:off x="1351743" y="1830527"/>
        <a:ext cx="8769391" cy="580559"/>
      </dsp:txXfrm>
    </dsp:sp>
    <dsp:sp modelId="{8F49DA65-2085-480A-837E-F4D2A01A16CC}">
      <dsp:nvSpPr>
        <dsp:cNvPr id="0" name=""/>
        <dsp:cNvSpPr/>
      </dsp:nvSpPr>
      <dsp:spPr>
        <a:xfrm rot="5400000">
          <a:off x="191526" y="2666314"/>
          <a:ext cx="989804" cy="14150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</a:t>
          </a:r>
        </a:p>
      </dsp:txBody>
      <dsp:txXfrm rot="-5400000">
        <a:off x="-21117" y="2878957"/>
        <a:ext cx="1415090" cy="989804"/>
      </dsp:txXfrm>
    </dsp:sp>
    <dsp:sp modelId="{F196F5BB-12BD-49A4-BA31-D1A9A9C79BA7}">
      <dsp:nvSpPr>
        <dsp:cNvPr id="0" name=""/>
        <dsp:cNvSpPr/>
      </dsp:nvSpPr>
      <dsp:spPr>
        <a:xfrm rot="5400000">
          <a:off x="5246875" y="-1199755"/>
          <a:ext cx="1010533" cy="88007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Build baseline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Iterate models to increase efficiency - Employ methods like transformation, scaling etc.</a:t>
          </a:r>
        </a:p>
      </dsp:txBody>
      <dsp:txXfrm rot="-5400000">
        <a:off x="1351743" y="2744707"/>
        <a:ext cx="8751468" cy="911873"/>
      </dsp:txXfrm>
    </dsp:sp>
    <dsp:sp modelId="{DC1308CD-F552-49C3-8737-6370B6E85ED0}">
      <dsp:nvSpPr>
        <dsp:cNvPr id="0" name=""/>
        <dsp:cNvSpPr/>
      </dsp:nvSpPr>
      <dsp:spPr>
        <a:xfrm rot="5400000">
          <a:off x="191526" y="3562571"/>
          <a:ext cx="989804" cy="14150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Validate</a:t>
          </a:r>
        </a:p>
      </dsp:txBody>
      <dsp:txXfrm rot="-5400000">
        <a:off x="-21117" y="3775214"/>
        <a:ext cx="1415090" cy="989804"/>
      </dsp:txXfrm>
    </dsp:sp>
    <dsp:sp modelId="{E5119A7D-DF95-4F66-9D2B-8898EB33DA40}">
      <dsp:nvSpPr>
        <dsp:cNvPr id="0" name=""/>
        <dsp:cNvSpPr/>
      </dsp:nvSpPr>
      <dsp:spPr>
        <a:xfrm rot="5400000">
          <a:off x="5430455" y="-303498"/>
          <a:ext cx="643373" cy="88007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Metric to define model efficiency</a:t>
          </a:r>
        </a:p>
      </dsp:txBody>
      <dsp:txXfrm rot="-5400000">
        <a:off x="1351743" y="3806621"/>
        <a:ext cx="8769391" cy="580559"/>
      </dsp:txXfrm>
    </dsp:sp>
    <dsp:sp modelId="{D63F2FAB-EFB7-4436-8903-AE934D791BF9}">
      <dsp:nvSpPr>
        <dsp:cNvPr id="0" name=""/>
        <dsp:cNvSpPr/>
      </dsp:nvSpPr>
      <dsp:spPr>
        <a:xfrm rot="5400000">
          <a:off x="191526" y="4458828"/>
          <a:ext cx="989804" cy="141509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Conclusions</a:t>
          </a:r>
        </a:p>
      </dsp:txBody>
      <dsp:txXfrm rot="-5400000">
        <a:off x="-21117" y="4671471"/>
        <a:ext cx="1415090" cy="989804"/>
      </dsp:txXfrm>
    </dsp:sp>
    <dsp:sp modelId="{D8BBD37F-0B94-4A3E-91AB-118FE3A82638}">
      <dsp:nvSpPr>
        <dsp:cNvPr id="0" name=""/>
        <dsp:cNvSpPr/>
      </dsp:nvSpPr>
      <dsp:spPr>
        <a:xfrm rot="5400000">
          <a:off x="5430455" y="592758"/>
          <a:ext cx="643373" cy="880079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What drives pricing the most?</a:t>
          </a:r>
        </a:p>
      </dsp:txBody>
      <dsp:txXfrm rot="-5400000">
        <a:off x="1351743" y="4702878"/>
        <a:ext cx="8769391" cy="580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9158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9FE8-0B75-4BBA-9ABB-81CAC6C14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latin typeface="72 Black" panose="020B0A04030603020204" pitchFamily="34" charset="0"/>
                <a:cs typeface="72 Black" panose="020B0A04030603020204" pitchFamily="34" charset="0"/>
              </a:rPr>
              <a:t>ACME Real Estate Agency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4AB62-7FE9-4E4F-8475-623674C45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72 Black" panose="020B0A04030603020204" pitchFamily="34" charset="0"/>
                <a:cs typeface="72 Black" panose="020B0A04030603020204" pitchFamily="34" charset="0"/>
              </a:rPr>
              <a:t>housing model project</a:t>
            </a:r>
          </a:p>
        </p:txBody>
      </p:sp>
    </p:spTree>
    <p:extLst>
      <p:ext uri="{BB962C8B-B14F-4D97-AF65-F5344CB8AC3E}">
        <p14:creationId xmlns:p14="http://schemas.microsoft.com/office/powerpoint/2010/main" val="150096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FDE-5A9B-47DA-9001-20738BD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to improve normality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90A1FA-EECE-4D68-80D0-164F516E2819}"/>
              </a:ext>
            </a:extLst>
          </p:cNvPr>
          <p:cNvGrpSpPr/>
          <p:nvPr/>
        </p:nvGrpSpPr>
        <p:grpSpPr>
          <a:xfrm>
            <a:off x="169380" y="1655610"/>
            <a:ext cx="5665121" cy="3989816"/>
            <a:chOff x="169380" y="1655610"/>
            <a:chExt cx="5665121" cy="39898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C3E5557-BDA6-4EB3-8B9B-6955DB5B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380" y="1655610"/>
              <a:ext cx="5665121" cy="3989816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C4EEA1-5E6A-440A-9403-75D6670C4FD9}"/>
                </a:ext>
              </a:extLst>
            </p:cNvPr>
            <p:cNvCxnSpPr/>
            <p:nvPr/>
          </p:nvCxnSpPr>
          <p:spPr>
            <a:xfrm flipV="1">
              <a:off x="861391" y="2186609"/>
              <a:ext cx="0" cy="59634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4E3BC8-5D06-43A3-B229-7179B7692CAA}"/>
                </a:ext>
              </a:extLst>
            </p:cNvPr>
            <p:cNvCxnSpPr/>
            <p:nvPr/>
          </p:nvCxnSpPr>
          <p:spPr>
            <a:xfrm flipV="1">
              <a:off x="4167808" y="2199861"/>
              <a:ext cx="0" cy="59634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47B6723-F43C-42F1-8D40-1BB48C5C8E12}"/>
                </a:ext>
              </a:extLst>
            </p:cNvPr>
            <p:cNvCxnSpPr/>
            <p:nvPr/>
          </p:nvCxnSpPr>
          <p:spPr>
            <a:xfrm flipV="1">
              <a:off x="5287617" y="2199861"/>
              <a:ext cx="0" cy="59634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0FB6E9-606B-4C68-AC05-6AC52FF3493F}"/>
              </a:ext>
            </a:extLst>
          </p:cNvPr>
          <p:cNvGrpSpPr/>
          <p:nvPr/>
        </p:nvGrpSpPr>
        <p:grpSpPr>
          <a:xfrm>
            <a:off x="5903283" y="1655609"/>
            <a:ext cx="6119337" cy="3989815"/>
            <a:chOff x="5903283" y="1655609"/>
            <a:chExt cx="6119337" cy="39898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F9C2CB-EEC9-4BDF-ADA6-B44286A6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283" y="1655609"/>
              <a:ext cx="6119337" cy="3989815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EE0C68-4A9A-4791-AAF2-AFD5E2F0362E}"/>
                </a:ext>
              </a:extLst>
            </p:cNvPr>
            <p:cNvCxnSpPr/>
            <p:nvPr/>
          </p:nvCxnSpPr>
          <p:spPr>
            <a:xfrm flipV="1">
              <a:off x="6871252" y="2199861"/>
              <a:ext cx="0" cy="59634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E6A426-2E6C-4BFB-B100-649AB695B69F}"/>
                </a:ext>
              </a:extLst>
            </p:cNvPr>
            <p:cNvCxnSpPr/>
            <p:nvPr/>
          </p:nvCxnSpPr>
          <p:spPr>
            <a:xfrm flipV="1">
              <a:off x="9886122" y="2199861"/>
              <a:ext cx="0" cy="59634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7F88F4-DBE8-4DFB-9A4B-2294511E2E60}"/>
                </a:ext>
              </a:extLst>
            </p:cNvPr>
            <p:cNvCxnSpPr/>
            <p:nvPr/>
          </p:nvCxnSpPr>
          <p:spPr>
            <a:xfrm flipV="1">
              <a:off x="11668539" y="2199861"/>
              <a:ext cx="0" cy="59634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88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77E3-D628-4AFF-A607-B0267015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46FCC-EF39-436C-9EB0-54B0BC22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0" y="1819275"/>
            <a:ext cx="11350720" cy="21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6CBE-07C5-41C4-94EB-F9F24F80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1589"/>
            <a:ext cx="10131425" cy="1456267"/>
          </a:xfrm>
        </p:spPr>
        <p:txBody>
          <a:bodyPr/>
          <a:lstStyle/>
          <a:p>
            <a:r>
              <a:rPr lang="en-US" dirty="0"/>
              <a:t>validate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D1DCE-9F6F-4EC6-8FB5-83437986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11825"/>
            <a:ext cx="8850926" cy="147761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475A2D-8A8D-44A6-8611-1F62268A60F1}"/>
              </a:ext>
            </a:extLst>
          </p:cNvPr>
          <p:cNvGrpSpPr/>
          <p:nvPr/>
        </p:nvGrpSpPr>
        <p:grpSpPr>
          <a:xfrm>
            <a:off x="685800" y="1534575"/>
            <a:ext cx="10390634" cy="1894425"/>
            <a:chOff x="249486" y="1365609"/>
            <a:chExt cx="10390634" cy="18944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ED32E6-0F20-4B9A-B9CE-7D90BEEC8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486" y="1365609"/>
              <a:ext cx="10390634" cy="189442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87104F2-A046-424A-BB2D-55B989BD0395}"/>
                </a:ext>
              </a:extLst>
            </p:cNvPr>
            <p:cNvCxnSpPr/>
            <p:nvPr/>
          </p:nvCxnSpPr>
          <p:spPr>
            <a:xfrm>
              <a:off x="10270435" y="1497496"/>
              <a:ext cx="0" cy="14709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5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1C67-2FEE-4ECC-86BC-B2C9C8DB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82A6B-B561-4641-84B4-D9DC17D4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36217"/>
            <a:ext cx="8213923" cy="40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79D2-5630-4164-9A0D-849F0A5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pricing the most?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B79A-D65C-41B5-A85C-FFCA71CE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16B5-98F0-4BCA-A10F-DB0C5271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72 Black" panose="020B0A04030603020204" pitchFamily="34" charset="0"/>
                <a:cs typeface="72 Black" panose="020B0A04030603020204" pitchFamily="34" charset="0"/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344B-5DEB-4FD1-9621-F40B8796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develop a model that will predict the value of house.</a:t>
            </a:r>
          </a:p>
          <a:p>
            <a:r>
              <a:rPr lang="en-US" sz="2400" dirty="0"/>
              <a:t>This will help our clients , either buy or sell a house at a fair price.</a:t>
            </a:r>
          </a:p>
          <a:p>
            <a:r>
              <a:rPr lang="en-US" sz="2400" dirty="0"/>
              <a:t>Narrow down 2 factors that drive the pricing the most.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0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DDE-CEA7-471C-A603-8DF5E359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7B55-A6E8-4097-8DC7-53DA2CE2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53" y="1893588"/>
            <a:ext cx="10807146" cy="4692742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Develop a model using </a:t>
            </a:r>
            <a:r>
              <a:rPr lang="en-US" sz="3800" u="sng" dirty="0"/>
              <a:t>Linear Regression </a:t>
            </a:r>
            <a:r>
              <a:rPr lang="en-US" sz="3800" dirty="0"/>
              <a:t>to predict the value of a house based on aforementioned data available.</a:t>
            </a:r>
          </a:p>
          <a:p>
            <a:endParaRPr lang="en-US" sz="3800" dirty="0"/>
          </a:p>
          <a:p>
            <a:r>
              <a:rPr lang="en-US" sz="3800" dirty="0"/>
              <a:t>What is Linear Regression?</a:t>
            </a:r>
          </a:p>
          <a:p>
            <a:pPr marL="0" indent="0">
              <a:buNone/>
            </a:pPr>
            <a:r>
              <a:rPr lang="en-US" sz="3800" dirty="0"/>
              <a:t>  An approach to modelling relationship between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86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AEFA-75BF-45AE-9E13-2316B19F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2474F-3407-4F68-A09B-FFA215CF0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39" y="1889746"/>
            <a:ext cx="6539322" cy="472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8FF5-10E7-4CEE-9ADF-1DC58BD8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9" y="164547"/>
            <a:ext cx="10393017" cy="1025571"/>
          </a:xfrm>
        </p:spPr>
        <p:txBody>
          <a:bodyPr/>
          <a:lstStyle/>
          <a:p>
            <a:r>
              <a:rPr lang="en-US" dirty="0"/>
              <a:t>Linear regression – process flow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9094A43-5E8D-416F-9AAC-6580C1F90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971482"/>
              </p:ext>
            </p:extLst>
          </p:nvPr>
        </p:nvGraphicFramePr>
        <p:xfrm>
          <a:off x="351045" y="1190118"/>
          <a:ext cx="10131425" cy="5667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66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C60B-4AD7-4772-BA16-4F12335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5A84-010D-4BEA-AB33-F710D29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5061"/>
            <a:ext cx="11002616" cy="1150725"/>
          </a:xfrm>
        </p:spPr>
        <p:txBody>
          <a:bodyPr>
            <a:normAutofit/>
          </a:bodyPr>
          <a:lstStyle/>
          <a:p>
            <a:r>
              <a:rPr lang="en-US" sz="2400" dirty="0"/>
              <a:t>King’s County Dataset – Information for each house is  shown in the snippet below: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3BFD1-A735-453C-B1BF-7CFEA9E1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661351"/>
            <a:ext cx="9572605" cy="146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0871-63CD-4308-9957-E200AB5F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14667-D06E-4128-A18F-82432147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11177612" cy="27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7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5D93-6B51-47F2-9B56-155D2087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9270"/>
            <a:ext cx="10131425" cy="1456267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r’ships</a:t>
            </a:r>
            <a:r>
              <a:rPr lang="en-US" dirty="0"/>
              <a:t> between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FAB5D-9C71-4384-A349-B9622C15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5" y="1679101"/>
            <a:ext cx="5856085" cy="1907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38FB1-1D20-429E-9F7B-1EE30E4E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916" y="1679102"/>
            <a:ext cx="5725631" cy="190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149FA3-3EFF-491D-8813-0AEAB7FFE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50" y="4051852"/>
            <a:ext cx="65913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0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D52-CB6A-4713-B1A9-80A9F8FD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baseline model - </a:t>
            </a:r>
            <a:r>
              <a:rPr lang="en-US" dirty="0" err="1"/>
              <a:t>statsmodels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F12B-3A2B-4FE4-A32D-05EB569E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7" y="1767715"/>
            <a:ext cx="4945440" cy="3731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BA1BF-91C0-45D1-B3F1-08522479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93" y="1767715"/>
            <a:ext cx="433366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ustom 1">
      <a:majorFont>
        <a:latin typeface="72 Black"/>
        <a:ea typeface=""/>
        <a:cs typeface=""/>
      </a:majorFont>
      <a:minorFont>
        <a:latin typeface="72 Black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181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72 Black</vt:lpstr>
      <vt:lpstr>Arial</vt:lpstr>
      <vt:lpstr>Celestial</vt:lpstr>
      <vt:lpstr> ACME Real Estate Agency</vt:lpstr>
      <vt:lpstr>Mission statement</vt:lpstr>
      <vt:lpstr>methodology</vt:lpstr>
      <vt:lpstr>Linear REGRESSION</vt:lpstr>
      <vt:lpstr>Linear regression – process flow</vt:lpstr>
      <vt:lpstr>Dataset</vt:lpstr>
      <vt:lpstr>Selecting variables</vt:lpstr>
      <vt:lpstr>View r’ships between variables</vt:lpstr>
      <vt:lpstr>Build baseline model - statsmodels</vt:lpstr>
      <vt:lpstr>Log transform to improve normality</vt:lpstr>
      <vt:lpstr>Scaling variables</vt:lpstr>
      <vt:lpstr>validate</vt:lpstr>
      <vt:lpstr>validate</vt:lpstr>
      <vt:lpstr>What drives pricing the most?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Real Estate Agency</dc:title>
  <dc:creator>Krishnan,Rahul</dc:creator>
  <cp:lastModifiedBy>Krishnan,Rahul</cp:lastModifiedBy>
  <cp:revision>16</cp:revision>
  <dcterms:created xsi:type="dcterms:W3CDTF">2022-10-16T22:32:55Z</dcterms:created>
  <dcterms:modified xsi:type="dcterms:W3CDTF">2022-10-17T00:42:15Z</dcterms:modified>
</cp:coreProperties>
</file>