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62" r:id="rId4"/>
    <p:sldId id="264" r:id="rId5"/>
    <p:sldId id="265" r:id="rId6"/>
    <p:sldId id="266" r:id="rId7"/>
    <p:sldId id="257" r:id="rId8"/>
    <p:sldId id="258" r:id="rId9"/>
    <p:sldId id="269" r:id="rId10"/>
    <p:sldId id="259" r:id="rId11"/>
    <p:sldId id="270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10/11/2014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java_serialization.htm" TargetMode="External"/><Relationship Id="rId2" Type="http://schemas.openxmlformats.org/officeDocument/2006/relationships/hyperlink" Target="http://uet.vnu.edu.vn/~chauttm/e-books/java/Effective.Java.2nd.Edition.May.2008.3000th.Releas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csv.sourceforge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opencsv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Saving and Serializing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Reading and Writing Java to CSV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092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to </a:t>
            </a:r>
            <a:r>
              <a:rPr lang="en-CA" dirty="0" err="1" smtClean="0"/>
              <a:t>Deserialize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650" y="2721602"/>
            <a:ext cx="7725036" cy="18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9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Serialization 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183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Pitfalls of Serializing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Reduces </a:t>
            </a:r>
            <a:r>
              <a:rPr lang="en-CA" b="1" dirty="0" smtClean="0"/>
              <a:t>flexibility</a:t>
            </a:r>
            <a:r>
              <a:rPr lang="en-CA" dirty="0" smtClean="0"/>
              <a:t> to change code</a:t>
            </a:r>
          </a:p>
          <a:p>
            <a:pPr lvl="1"/>
            <a:r>
              <a:rPr lang="en-CA" dirty="0" smtClean="0"/>
              <a:t>Adding new fields</a:t>
            </a:r>
          </a:p>
          <a:p>
            <a:r>
              <a:rPr lang="en-CA" dirty="0" smtClean="0"/>
              <a:t>Changing code can </a:t>
            </a:r>
            <a:r>
              <a:rPr lang="en-CA" b="1" dirty="0" smtClean="0"/>
              <a:t>break</a:t>
            </a:r>
            <a:r>
              <a:rPr lang="en-CA" dirty="0" smtClean="0"/>
              <a:t> tests, must test for </a:t>
            </a:r>
            <a:r>
              <a:rPr lang="en-CA" dirty="0" err="1" smtClean="0"/>
              <a:t>serializability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22157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Item 74 pitfalls </a:t>
            </a:r>
            <a:r>
              <a:rPr lang="en-CA" dirty="0"/>
              <a:t>of Serialization: </a:t>
            </a:r>
            <a:r>
              <a:rPr lang="en-CA" dirty="0">
                <a:hlinkClick r:id="rId2"/>
              </a:rPr>
              <a:t>http://uet.vnu.edu.vn/~</a:t>
            </a:r>
            <a:r>
              <a:rPr lang="en-CA" dirty="0" smtClean="0">
                <a:hlinkClick r:id="rId2"/>
              </a:rPr>
              <a:t>chauttm/e-books/java/Effective.Java.2nd.Edition.May.2008.3000th.Release.pdf</a:t>
            </a:r>
            <a:r>
              <a:rPr lang="en-CA" dirty="0" smtClean="0"/>
              <a:t> </a:t>
            </a:r>
          </a:p>
          <a:p>
            <a:r>
              <a:rPr lang="en-CA" dirty="0"/>
              <a:t>Serialization tutorial: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www.tutorialspoint.com/java/java_serialization.htm</a:t>
            </a:r>
            <a:r>
              <a:rPr lang="en-CA" dirty="0" smtClean="0"/>
              <a:t> </a:t>
            </a:r>
          </a:p>
          <a:p>
            <a:r>
              <a:rPr lang="en-CA" dirty="0" err="1" smtClean="0"/>
              <a:t>OpenCSV</a:t>
            </a:r>
            <a:r>
              <a:rPr lang="en-CA" dirty="0"/>
              <a:t>: </a:t>
            </a:r>
            <a:r>
              <a:rPr lang="en-CA" dirty="0">
                <a:hlinkClick r:id="rId4"/>
              </a:rPr>
              <a:t>http://opencsv.sourceforge.net</a:t>
            </a:r>
            <a:r>
              <a:rPr lang="en-CA" dirty="0" smtClean="0">
                <a:hlinkClick r:id="rId4"/>
              </a:rPr>
              <a:t>/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01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save to file?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Keep information persistent even after game is closed</a:t>
            </a:r>
          </a:p>
          <a:p>
            <a:r>
              <a:rPr lang="en-CA" dirty="0" smtClean="0"/>
              <a:t>Use same accounts when changing computers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928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Comma Separated Values format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Every entry separated by commas</a:t>
            </a:r>
          </a:p>
          <a:p>
            <a:r>
              <a:rPr lang="en-CA" dirty="0" smtClean="0"/>
              <a:t>Every row separated by newline</a:t>
            </a:r>
          </a:p>
          <a:p>
            <a:r>
              <a:rPr lang="en-CA" dirty="0" smtClean="0"/>
              <a:t>Empty line to indicate end of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021" y="2011680"/>
            <a:ext cx="5395410" cy="215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7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</a:t>
            </a:r>
            <a:r>
              <a:rPr lang="en-CA" dirty="0" err="1" smtClean="0"/>
              <a:t>OpenCSV</a:t>
            </a:r>
            <a:r>
              <a:rPr lang="en-CA" dirty="0" smtClean="0"/>
              <a:t> library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Download </a:t>
            </a:r>
            <a:r>
              <a:rPr lang="en-CA" dirty="0" err="1" smtClean="0"/>
              <a:t>OpenCSV</a:t>
            </a:r>
            <a:r>
              <a:rPr lang="en-CA" dirty="0"/>
              <a:t> at </a:t>
            </a:r>
            <a:r>
              <a:rPr lang="en-CA" dirty="0">
                <a:hlinkClick r:id="rId2"/>
              </a:rPr>
              <a:t>http://sourceforge.net/projects/opencsv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 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Put jar file in project folder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Right click project in eclipse &gt; Build path &gt; Configure build Path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Libraries &gt; add JARs &gt; select </a:t>
            </a:r>
            <a:r>
              <a:rPr lang="en-CA" dirty="0" err="1" smtClean="0"/>
              <a:t>OpenCSV</a:t>
            </a:r>
            <a:r>
              <a:rPr lang="en-CA" dirty="0" smtClean="0"/>
              <a:t> jar file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808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Preparing an Object for CSV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758" y="2169763"/>
            <a:ext cx="8398042" cy="364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4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OpenCSV</a:t>
            </a:r>
            <a:r>
              <a:rPr lang="en-CA" dirty="0" smtClean="0"/>
              <a:t> 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143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Serialization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Saves the state of an instance into a byte stream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908885"/>
            <a:ext cx="4776327" cy="2637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167" y="3560020"/>
            <a:ext cx="6097253" cy="81555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197642" y="4439653"/>
            <a:ext cx="3224463" cy="8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92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to Serialize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Make class implement </a:t>
            </a:r>
            <a:r>
              <a:rPr lang="en-CA" dirty="0" err="1" smtClean="0"/>
              <a:t>Serializable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865019"/>
            <a:ext cx="6473219" cy="1249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4462914"/>
            <a:ext cx="6823530" cy="131495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043989" y="3561347"/>
            <a:ext cx="3308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52674" y="3489909"/>
            <a:ext cx="0" cy="97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89304" y="5570329"/>
            <a:ext cx="3433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All classes within a </a:t>
            </a:r>
            <a:r>
              <a:rPr lang="en-CA" sz="2000" dirty="0" err="1" smtClean="0">
                <a:solidFill>
                  <a:srgbClr val="FF0000"/>
                </a:solidFill>
              </a:rPr>
              <a:t>Serializable</a:t>
            </a:r>
            <a:r>
              <a:rPr lang="en-CA" sz="2000" dirty="0" smtClean="0">
                <a:solidFill>
                  <a:srgbClr val="FF0000"/>
                </a:solidFill>
              </a:rPr>
              <a:t> class must be </a:t>
            </a:r>
            <a:r>
              <a:rPr lang="en-CA" sz="2000" dirty="0" err="1">
                <a:solidFill>
                  <a:srgbClr val="FF0000"/>
                </a:solidFill>
              </a:rPr>
              <a:t>S</a:t>
            </a:r>
            <a:r>
              <a:rPr lang="en-CA" sz="2000" dirty="0" err="1" smtClean="0">
                <a:solidFill>
                  <a:srgbClr val="FF0000"/>
                </a:solidFill>
              </a:rPr>
              <a:t>erializable</a:t>
            </a:r>
            <a:endParaRPr lang="en-CA" sz="2000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186" y="5334729"/>
            <a:ext cx="1317802" cy="11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7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Serialize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Save to file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306" y="2800609"/>
            <a:ext cx="7876423" cy="233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7887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1065</TotalTime>
  <Words>178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 Light</vt:lpstr>
      <vt:lpstr>Metropolitan</vt:lpstr>
      <vt:lpstr>Saving and Serializing</vt:lpstr>
      <vt:lpstr>Why save to file?</vt:lpstr>
      <vt:lpstr>Comma Separated Values format</vt:lpstr>
      <vt:lpstr>Using OpenCSV library</vt:lpstr>
      <vt:lpstr>Preparing an Object for CSV</vt:lpstr>
      <vt:lpstr>OpenCSV demo</vt:lpstr>
      <vt:lpstr>What is Serialization</vt:lpstr>
      <vt:lpstr>How to Serialize</vt:lpstr>
      <vt:lpstr>How to Serialize</vt:lpstr>
      <vt:lpstr>How to Deserialize</vt:lpstr>
      <vt:lpstr>Serialization Demo</vt:lpstr>
      <vt:lpstr>Pitfalls of Serializing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Saving and Serializing</dc:title>
  <dc:creator>Shabbir Hussain</dc:creator>
  <cp:lastModifiedBy>Shabbir Hussain</cp:lastModifiedBy>
  <cp:revision>14</cp:revision>
  <dcterms:created xsi:type="dcterms:W3CDTF">2014-10-11T20:49:54Z</dcterms:created>
  <dcterms:modified xsi:type="dcterms:W3CDTF">2014-10-12T14:35:39Z</dcterms:modified>
</cp:coreProperties>
</file>