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0090-0308-4013-8F2C-EB9D028798CE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229BA-F443-4653-9455-E2AF69314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36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the git</a:t>
            </a:r>
            <a:r>
              <a:rPr lang="en-CA" baseline="0" dirty="0" smtClean="0"/>
              <a:t> model a full working copy of the repository lives in your computer locally as well as on a remote repository somewhere in the cloud</a:t>
            </a:r>
          </a:p>
          <a:p>
            <a:r>
              <a:rPr lang="en-CA" baseline="0" dirty="0" smtClean="0"/>
              <a:t>We cloned the current version of the class notes to our computer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To synchronize across machines by push and pull commands</a:t>
            </a:r>
          </a:p>
          <a:p>
            <a:r>
              <a:rPr lang="en-CA" baseline="0" dirty="0" smtClean="0"/>
              <a:t>When adding new changes to your files you can push commits to update the remote repo </a:t>
            </a:r>
          </a:p>
          <a:p>
            <a:r>
              <a:rPr lang="en-CA" baseline="0" dirty="0" smtClean="0"/>
              <a:t>If you know your friend has updated the remote repo you can pull to get these commits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1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5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5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0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2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8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7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0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0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17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DE25-4E12-4222-9ECC-C39BE88D52E9}" type="datetimeFigureOut">
              <a:rPr lang="en-CA" smtClean="0"/>
              <a:t>2014-09-05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7AD7-C420-4E1E-8910-C624642E58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6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with Friends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3" y="4978571"/>
            <a:ext cx="913339" cy="13943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02" y="4978571"/>
            <a:ext cx="1879429" cy="1879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9523" y="4609239"/>
            <a:ext cx="5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7694" y="4650865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Your Computer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213726" y="6232934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Your Local Repo</a:t>
            </a:r>
            <a:endParaRPr lang="en-CA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2514" y="5562500"/>
            <a:ext cx="736514" cy="584656"/>
            <a:chOff x="546102" y="1117909"/>
            <a:chExt cx="7231025" cy="5740092"/>
          </a:xfrm>
        </p:grpSpPr>
        <p:pic>
          <p:nvPicPr>
            <p:cNvPr id="11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4" y="4986440"/>
            <a:ext cx="913339" cy="1394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53" y="4986440"/>
            <a:ext cx="1879429" cy="18794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7421" y="4617108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Best Friend</a:t>
            </a:r>
            <a:endParaRPr lang="en-CA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12745" y="465873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His Computer</a:t>
            </a:r>
            <a:endParaRPr lang="en-CA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98777" y="6240803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His Local Repo</a:t>
            </a:r>
            <a:endParaRPr lang="en-CA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47565" y="5570369"/>
            <a:ext cx="736514" cy="584656"/>
            <a:chOff x="546102" y="1117909"/>
            <a:chExt cx="7231025" cy="5740092"/>
          </a:xfrm>
        </p:grpSpPr>
        <p:pic>
          <p:nvPicPr>
            <p:cNvPr id="25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ounded Rectangle 25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7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5842" y="1902152"/>
            <a:ext cx="736514" cy="584656"/>
            <a:chOff x="546102" y="1117909"/>
            <a:chExt cx="7231025" cy="5740092"/>
          </a:xfrm>
        </p:grpSpPr>
        <p:pic>
          <p:nvPicPr>
            <p:cNvPr id="34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ounded Rectangle 34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36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2" y="1821741"/>
            <a:ext cx="1717382" cy="1517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1580471"/>
            <a:ext cx="1067196" cy="106719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38299" y="2903425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Github.com</a:t>
            </a:r>
            <a:endParaRPr lang="en-CA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28820" y="255407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Remote Repo</a:t>
            </a:r>
            <a:endParaRPr lang="en-CA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629879" y="3493827"/>
            <a:ext cx="1561227" cy="1057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23434" y="3469815"/>
            <a:ext cx="1879429" cy="950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113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Working with Friends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Shabbir Hussain</dc:creator>
  <cp:lastModifiedBy>Shabbir Hussain</cp:lastModifiedBy>
  <cp:revision>3</cp:revision>
  <dcterms:created xsi:type="dcterms:W3CDTF">2014-09-05T13:19:14Z</dcterms:created>
  <dcterms:modified xsi:type="dcterms:W3CDTF">2014-09-05T14:01:54Z</dcterms:modified>
</cp:coreProperties>
</file>