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3" r:id="rId6"/>
    <p:sldId id="261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B7C2-F8DA-4E09-8447-ADA9DA11C562}" type="datetimeFigureOut">
              <a:rPr lang="en-CA" smtClean="0"/>
              <a:t>2014-11-03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EBBB-AE4B-4985-80DB-ED7183D31E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8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Picture taken from: https://github.com/sayar/talks/blob/master/ecse321/tutorial9/ant_tutorial.md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3EBBB-AE4B-4985-80DB-ED7183D31EC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01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eclipse.org/luna/index.jsp?topic=%2Forg.eclipse.platform.doc.user%2FgettingStarted%2Fqs-93_project_builder.htm" TargetMode="External"/><Relationship Id="rId2" Type="http://schemas.openxmlformats.org/officeDocument/2006/relationships/hyperlink" Target="https://github.com/sayar/talks/blob/master/ecse321/tutorial9/ant_tutorial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Building projects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Using 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7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more play button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557" y="2688155"/>
            <a:ext cx="3602107" cy="28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build process is </a:t>
            </a:r>
            <a:r>
              <a:rPr lang="en-CA" b="1" dirty="0" smtClean="0">
                <a:solidFill>
                  <a:srgbClr val="FF0000"/>
                </a:solidFill>
              </a:rPr>
              <a:t>long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FF0000"/>
                </a:solidFill>
              </a:rPr>
              <a:t>tedious</a:t>
            </a:r>
          </a:p>
          <a:p>
            <a:pPr marL="4572" lvl="1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841203"/>
            <a:ext cx="682828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Introducing 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b="1" dirty="0" smtClean="0">
                <a:solidFill>
                  <a:srgbClr val="7030A0"/>
                </a:solidFill>
              </a:rPr>
              <a:t>command  line tool </a:t>
            </a:r>
            <a:r>
              <a:rPr lang="en-CA" dirty="0" smtClean="0"/>
              <a:t>to build your projects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3" y="2620962"/>
            <a:ext cx="5276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00B050"/>
                </a:solidFill>
              </a:rPr>
              <a:t>Check</a:t>
            </a:r>
            <a:r>
              <a:rPr lang="en-CA" dirty="0" smtClean="0"/>
              <a:t> if you have ant by typing the command:</a:t>
            </a:r>
          </a:p>
          <a:p>
            <a:pPr lvl="1"/>
            <a:r>
              <a:rPr lang="en-CA" dirty="0"/>
              <a:t>a</a:t>
            </a:r>
            <a:r>
              <a:rPr lang="en-CA" dirty="0" smtClean="0"/>
              <a:t>nt -version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Get</a:t>
            </a:r>
            <a:r>
              <a:rPr lang="en-CA" dirty="0" smtClean="0"/>
              <a:t> </a:t>
            </a:r>
            <a:r>
              <a:rPr lang="en-CA" dirty="0"/>
              <a:t>ant </a:t>
            </a:r>
            <a:r>
              <a:rPr lang="en-CA" dirty="0" smtClean="0"/>
              <a:t>from: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ant.apache.org/bindownload.cgi</a:t>
            </a:r>
            <a:r>
              <a:rPr lang="en-CA" dirty="0" smtClean="0"/>
              <a:t> </a:t>
            </a:r>
          </a:p>
          <a:p>
            <a:r>
              <a:rPr lang="en-CA" b="1" dirty="0" smtClean="0">
                <a:solidFill>
                  <a:srgbClr val="00B050"/>
                </a:solidFill>
              </a:rPr>
              <a:t>Extract</a:t>
            </a:r>
            <a:r>
              <a:rPr lang="en-CA" dirty="0" smtClean="0"/>
              <a:t> the files to a location of your choosing then </a:t>
            </a:r>
            <a:r>
              <a:rPr lang="en-CA" b="1" dirty="0" smtClean="0">
                <a:solidFill>
                  <a:srgbClr val="00B050"/>
                </a:solidFill>
              </a:rPr>
              <a:t>add</a:t>
            </a:r>
            <a:r>
              <a:rPr lang="en-CA" dirty="0" smtClean="0"/>
              <a:t> it to your </a:t>
            </a:r>
            <a:r>
              <a:rPr lang="en-CA" b="1" dirty="0" smtClean="0">
                <a:solidFill>
                  <a:srgbClr val="FF0000"/>
                </a:solidFill>
              </a:rPr>
              <a:t>path</a:t>
            </a:r>
            <a:r>
              <a:rPr lang="en-CA" dirty="0" smtClean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51518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an Ant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file called Build.xml in the root of your project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81" y="2540000"/>
            <a:ext cx="9558274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2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Dissecting an ANT file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1" y="3007519"/>
            <a:ext cx="6972300" cy="3171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200" y="2044700"/>
            <a:ext cx="441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Go to </a:t>
            </a:r>
            <a:r>
              <a:rPr lang="en-CA" dirty="0" smtClean="0"/>
              <a:t>the </a:t>
            </a:r>
            <a:r>
              <a:rPr lang="en-CA" dirty="0" err="1" smtClean="0"/>
              <a:t>AStarExample</a:t>
            </a:r>
            <a:r>
              <a:rPr lang="en-CA" dirty="0" smtClean="0"/>
              <a:t> and find the build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1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an ant File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63" y="1858963"/>
            <a:ext cx="10160295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Rami </a:t>
            </a:r>
            <a:r>
              <a:rPr lang="en-CA" dirty="0" err="1" smtClean="0"/>
              <a:t>Sayar</a:t>
            </a:r>
            <a:r>
              <a:rPr lang="en-CA" dirty="0"/>
              <a:t> Tutorial: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github.com/sayar/talks/blob/master/ecse321/tutorial9/ant_tutorial.md</a:t>
            </a:r>
            <a:endParaRPr lang="en-CA" dirty="0" smtClean="0"/>
          </a:p>
          <a:p>
            <a:r>
              <a:rPr lang="en-CA" dirty="0" smtClean="0"/>
              <a:t>Integrating ANT </a:t>
            </a:r>
            <a:r>
              <a:rPr lang="en-CA" dirty="0"/>
              <a:t>into eclipse: </a:t>
            </a:r>
            <a:r>
              <a:rPr lang="en-CA" dirty="0">
                <a:hlinkClick r:id="rId3"/>
              </a:rPr>
              <a:t>http://help.eclipse.org/luna/index.jsp?topic=%</a:t>
            </a:r>
            <a:r>
              <a:rPr lang="en-CA" dirty="0" smtClean="0">
                <a:hlinkClick r:id="rId3"/>
              </a:rPr>
              <a:t>2Forg.eclipse.platform.doc.user%2FgettingStarted%2Fqs-93_project_builder.htm</a:t>
            </a:r>
            <a:r>
              <a:rPr lang="en-CA" dirty="0" smtClean="0"/>
              <a:t>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84919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1351</TotalTime>
  <Words>124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Metropolitan</vt:lpstr>
      <vt:lpstr>Building projects</vt:lpstr>
      <vt:lpstr>No more play button</vt:lpstr>
      <vt:lpstr>Building a project</vt:lpstr>
      <vt:lpstr>Introducing ANT</vt:lpstr>
      <vt:lpstr>Get Ant</vt:lpstr>
      <vt:lpstr>Creating an Ant file</vt:lpstr>
      <vt:lpstr>Dissecting an ANT file</vt:lpstr>
      <vt:lpstr>Running an ant File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projects</dc:title>
  <dc:creator>Shabbir Hussain</dc:creator>
  <cp:lastModifiedBy>Shabbir Hussain</cp:lastModifiedBy>
  <cp:revision>10</cp:revision>
  <dcterms:created xsi:type="dcterms:W3CDTF">2014-11-03T23:34:47Z</dcterms:created>
  <dcterms:modified xsi:type="dcterms:W3CDTF">2014-11-04T22:06:35Z</dcterms:modified>
</cp:coreProperties>
</file>