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61" r:id="rId4"/>
    <p:sldId id="259" r:id="rId5"/>
    <p:sldId id="263" r:id="rId6"/>
    <p:sldId id="265" r:id="rId7"/>
    <p:sldId id="260" r:id="rId8"/>
    <p:sldId id="266" r:id="rId9"/>
    <p:sldId id="262" r:id="rId10"/>
    <p:sldId id="267" r:id="rId11"/>
    <p:sldId id="268" r:id="rId12"/>
    <p:sldId id="270" r:id="rId13"/>
    <p:sldId id="271" r:id="rId14"/>
    <p:sldId id="272" r:id="rId15"/>
    <p:sldId id="264" r:id="rId16"/>
    <p:sldId id="26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9114F-41AB-41B1-B07A-4AC553D5E365}" type="datetimeFigureOut">
              <a:rPr lang="en-CA" smtClean="0"/>
              <a:t>2014-10-05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FC86-E201-4710-A5E7-7987ED1FF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64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del%E2%80%93view%E2%80%93controller#mediaviewer/File:MVC-Process.sv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sg/home/ehchua/programming/java/images/Swing_JComponentClassDiagram.p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Source: </a:t>
            </a:r>
            <a:r>
              <a:rPr lang="en-CA" dirty="0" smtClean="0">
                <a:hlinkClick r:id="rId3"/>
              </a:rPr>
              <a:t>http://en.wikipedia.org/wiki/Model%E2%80%93view%E2%80%93controller#mediaviewer/File:MVC-Process.svg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FC86-E201-4710-A5E7-7987ED1FF15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99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Source: </a:t>
            </a:r>
            <a:r>
              <a:rPr lang="en-CA" dirty="0" smtClean="0">
                <a:hlinkClick r:id="rId3"/>
              </a:rPr>
              <a:t>http://www.ntu.edu.sg/home/ehchua/programming/java/images/Swing_JComponentClassDiagram.png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FC86-E201-4710-A5E7-7987ED1FF1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52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Source: http://wiki.roblox.com/images/0/0e/Gui_example_1_dot_1.png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8FC86-E201-4710-A5E7-7987ED1FF15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7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tarling-framework.org/tutorials/basic_collision_detection" TargetMode="External"/><Relationship Id="rId2" Type="http://schemas.openxmlformats.org/officeDocument/2006/relationships/hyperlink" Target="http://zetcode.com/tutorials/javagames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 to Java Game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Using Java Swing and MVC 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5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JPanel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35" y="2105662"/>
            <a:ext cx="10220938" cy="2158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3" y="5498105"/>
            <a:ext cx="4160838" cy="360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876800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Need to add </a:t>
            </a:r>
            <a:r>
              <a:rPr lang="en-CA" dirty="0" err="1" smtClean="0"/>
              <a:t>JPanel</a:t>
            </a:r>
            <a:r>
              <a:rPr lang="en-CA" dirty="0" smtClean="0"/>
              <a:t> to </a:t>
            </a:r>
            <a:r>
              <a:rPr lang="en-CA" dirty="0" err="1" smtClean="0"/>
              <a:t>JFrame</a:t>
            </a:r>
            <a:r>
              <a:rPr lang="en-CA" dirty="0" smtClean="0"/>
              <a:t>: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2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KeyListeners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575" y="2550319"/>
            <a:ext cx="8346530" cy="2770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8600" y="5867400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KeyAdapter</a:t>
            </a:r>
            <a:r>
              <a:rPr lang="en-CA" dirty="0" smtClean="0"/>
              <a:t> Implements </a:t>
            </a:r>
            <a:r>
              <a:rPr lang="en-CA" dirty="0" err="1" smtClean="0"/>
              <a:t>keyListener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5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Basics - Controllers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Games have the basic update and redraw  method called every frame.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715260"/>
            <a:ext cx="886123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Basics - Controllers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r>
              <a:rPr lang="en-CA" dirty="0" smtClean="0"/>
              <a:t>: updates the business Logic (Model)</a:t>
            </a:r>
          </a:p>
          <a:p>
            <a:r>
              <a:rPr lang="en-C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</a:t>
            </a:r>
            <a:r>
              <a:rPr lang="en-CA" dirty="0" smtClean="0"/>
              <a:t>: Refreshes the sprites on screen (View)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75" y="3203574"/>
            <a:ext cx="4959594" cy="30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Collision Detection</a:t>
            </a:r>
            <a:endParaRPr lang="en-CA" dirty="0"/>
          </a:p>
        </p:txBody>
      </p:sp>
      <p:pic>
        <p:nvPicPr>
          <p:cNvPr id="4098" name="Picture 2" descr="http://wiki.roblox.com/images/0/0e/Gui_example_1_dot_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922463"/>
            <a:ext cx="5683249" cy="426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2286000"/>
            <a:ext cx="380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Detect Two shapes touching by checking if they overlap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7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Collision detection vs Snake and food</a:t>
            </a:r>
          </a:p>
          <a:p>
            <a:r>
              <a:rPr lang="en-CA" dirty="0" smtClean="0"/>
              <a:t>Make snake’s body length longer</a:t>
            </a:r>
          </a:p>
          <a:p>
            <a:r>
              <a:rPr lang="en-CA" dirty="0" smtClean="0"/>
              <a:t>Add 2 pieces of food</a:t>
            </a:r>
          </a:p>
        </p:txBody>
      </p:sp>
    </p:spTree>
    <p:extLst>
      <p:ext uri="{BB962C8B-B14F-4D97-AF65-F5344CB8AC3E}">
        <p14:creationId xmlns:p14="http://schemas.microsoft.com/office/powerpoint/2010/main" val="18255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Credit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Finish the Snake 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6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Java </a:t>
            </a:r>
            <a:r>
              <a:rPr lang="en-CA" dirty="0"/>
              <a:t>Game Tutorial: </a:t>
            </a:r>
            <a:r>
              <a:rPr lang="en-CA" dirty="0">
                <a:hlinkClick r:id="rId2"/>
              </a:rPr>
              <a:t>http://zetcode.com/tutorials/javagamestutorial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r>
              <a:rPr lang="en-CA" dirty="0"/>
              <a:t>Collision detection: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wiki.starling-framework.org/tutorials/basic_collision_detection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27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View Controller Architecture</a:t>
            </a:r>
            <a:endParaRPr lang="en-CA" dirty="0"/>
          </a:p>
        </p:txBody>
      </p:sp>
      <p:pic>
        <p:nvPicPr>
          <p:cNvPr id="1026" name="Picture 2" descr="http://upload.wikimedia.org/wikipedia/commons/thumb/a/a0/MVC-Process.svg/500px-MVC-Process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781" y="2326722"/>
            <a:ext cx="3424670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558" y="2442411"/>
            <a:ext cx="219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High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Low Cohesion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Modular</a:t>
            </a:r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86589" y="4018547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</a:t>
            </a:r>
            <a:r>
              <a:rPr lang="en-CA" sz="2400" dirty="0" smtClean="0"/>
              <a:t>: Representation of Data</a:t>
            </a:r>
          </a:p>
          <a:p>
            <a:r>
              <a:rPr lang="en-C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</a:t>
            </a:r>
            <a:r>
              <a:rPr lang="en-CA" sz="2400" dirty="0" smtClean="0"/>
              <a:t>: Graphical Interface</a:t>
            </a:r>
          </a:p>
          <a:p>
            <a:r>
              <a:rPr lang="en-C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</a:t>
            </a:r>
            <a:r>
              <a:rPr lang="en-CA" sz="2400" dirty="0" smtClean="0"/>
              <a:t>: Binds Model to View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264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Swing	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1111250"/>
            <a:ext cx="3898900" cy="38735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very basics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5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Swing</a:t>
            </a:r>
            <a:endParaRPr lang="en-CA" dirty="0"/>
          </a:p>
        </p:txBody>
      </p:sp>
      <p:pic>
        <p:nvPicPr>
          <p:cNvPr id="2050" name="Picture 2" descr="http://www.ntu.edu.sg/home/ehchua/programming/java/images/Swing_JComponentClassDiagra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37" y="952585"/>
            <a:ext cx="7255662" cy="4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224" y="2358190"/>
            <a:ext cx="2840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Java Swing is the library used to make Graphical user interfaces in Java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785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in Java Swing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225" y="1861344"/>
            <a:ext cx="8720584" cy="44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in Java Swing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929606"/>
            <a:ext cx="4640309" cy="44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JFrame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JFame</a:t>
            </a:r>
            <a:r>
              <a:rPr lang="en-CA" dirty="0" smtClean="0"/>
              <a:t> object is your window</a:t>
            </a:r>
            <a:endParaRPr lang="en-CA" dirty="0"/>
          </a:p>
        </p:txBody>
      </p:sp>
      <p:pic>
        <p:nvPicPr>
          <p:cNvPr id="3074" name="Picture 2" descr="http://docs.oracle.com/javase/tutorial/figures/uiswing/components/FrameDemoMe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79" y="2864053"/>
            <a:ext cx="3979310" cy="29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JFrame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936" y="2497930"/>
            <a:ext cx="10081350" cy="30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Swing Basics - </a:t>
            </a:r>
            <a:r>
              <a:rPr lang="en-CA" dirty="0" err="1" smtClean="0"/>
              <a:t>JPanel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JPanel</a:t>
            </a:r>
            <a:r>
              <a:rPr lang="en-CA" dirty="0" smtClean="0"/>
              <a:t> is the Square area inside your window. Think of this as your Canvas.</a:t>
            </a:r>
            <a:endParaRPr lang="en-CA" dirty="0"/>
          </a:p>
        </p:txBody>
      </p:sp>
      <p:pic>
        <p:nvPicPr>
          <p:cNvPr id="4" name="Picture 2" descr="http://docs.oracle.com/javase/tutorial/figures/uiswing/components/FrameDemoMe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79" y="2864053"/>
            <a:ext cx="3979310" cy="29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485900" y="2413000"/>
            <a:ext cx="3644900" cy="208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247</TotalTime>
  <Words>225</Words>
  <Application>Microsoft Office PowerPoint</Application>
  <PresentationFormat>Widescreen</PresentationFormat>
  <Paragraphs>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Metropolitan</vt:lpstr>
      <vt:lpstr>Intro to Java Game programming</vt:lpstr>
      <vt:lpstr>Model View Controller Architecture</vt:lpstr>
      <vt:lpstr>Java Swing </vt:lpstr>
      <vt:lpstr>Java Swing</vt:lpstr>
      <vt:lpstr>MVC in Java Swing</vt:lpstr>
      <vt:lpstr>MVC in Java Swing</vt:lpstr>
      <vt:lpstr>Swing Basics - JFrame</vt:lpstr>
      <vt:lpstr>Swing Basics - JFrame</vt:lpstr>
      <vt:lpstr>Swing Basics - JPanel</vt:lpstr>
      <vt:lpstr>Swing Basics - JPanel</vt:lpstr>
      <vt:lpstr>Swing Basics - KeyListeners</vt:lpstr>
      <vt:lpstr>MVC Basics - Controllers</vt:lpstr>
      <vt:lpstr>MVC Basics - Controllers</vt:lpstr>
      <vt:lpstr>Collision Detection</vt:lpstr>
      <vt:lpstr>Exercise</vt:lpstr>
      <vt:lpstr>Extra Credit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Shabbir Hussain</dc:creator>
  <cp:lastModifiedBy>Shabbir Hussain</cp:lastModifiedBy>
  <cp:revision>15</cp:revision>
  <dcterms:created xsi:type="dcterms:W3CDTF">2014-10-05T17:25:49Z</dcterms:created>
  <dcterms:modified xsi:type="dcterms:W3CDTF">2014-10-05T21:33:27Z</dcterms:modified>
</cp:coreProperties>
</file>