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9"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9" name=""/>
        <p:cNvGrpSpPr/>
        <p:nvPr/>
      </p:nvGrpSpPr>
      <p:grpSpPr>
        <a:xfrm>
          <a:off x="0" y="0"/>
          <a:ext cx="0" cy="0"/>
          <a:chOff x="0" y="0"/>
          <a:chExt cx="0" cy="0"/>
        </a:xfrm>
      </p:grpSpPr>
      <p:sp>
        <p:nvSpPr>
          <p:cNvPr id="1048614" name="Title 1"/>
          <p:cNvSpPr>
            <a:spLocks noGrp="1"/>
          </p:cNvSpPr>
          <p:nvPr>
            <p:ph type="title"/>
          </p:nvPr>
        </p:nvSpPr>
        <p:spPr/>
        <p:txBody>
          <a:bodyPr/>
          <a:p>
            <a:r>
              <a:rPr altLang="zh-CN" lang="en-US" smtClean="0"/>
              <a:t>Click to edit Master title style</a:t>
            </a:r>
            <a:endParaRPr dirty="0" lang="en-US"/>
          </a:p>
        </p:txBody>
      </p:sp>
      <p:sp>
        <p:nvSpPr>
          <p:cNvPr id="104861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4"/>
          <p:cNvSpPr>
            <a:spLocks noGrp="1"/>
          </p:cNvSpPr>
          <p:nvPr>
            <p:ph type="ftr" sz="quarter" idx="11"/>
          </p:nvPr>
        </p:nvSpPr>
        <p:spPr/>
        <p:txBody>
          <a:bodyPr/>
          <a:p>
            <a:endParaRPr altLang="en-US" lang="zh-CN"/>
          </a:p>
        </p:txBody>
      </p:sp>
      <p:sp>
        <p:nvSpPr>
          <p:cNvPr id="104861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 name=""/>
        <p:cNvGrpSpPr/>
        <p:nvPr/>
      </p:nvGrpSpPr>
      <p:grpSpPr>
        <a:xfrm>
          <a:off x="0" y="0"/>
          <a:ext cx="0" cy="0"/>
          <a:chOff x="0" y="0"/>
          <a:chExt cx="0" cy="0"/>
        </a:xfrm>
      </p:grpSpPr>
      <p:sp>
        <p:nvSpPr>
          <p:cNvPr id="1048603"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04"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4"/>
          <p:cNvSpPr>
            <a:spLocks noGrp="1"/>
          </p:cNvSpPr>
          <p:nvPr>
            <p:ph type="ftr" sz="quarter" idx="11"/>
          </p:nvPr>
        </p:nvSpPr>
        <p:spPr/>
        <p:txBody>
          <a:bodyPr/>
          <a:p>
            <a:endParaRPr altLang="en-US" lang="zh-CN"/>
          </a:p>
        </p:txBody>
      </p:sp>
      <p:sp>
        <p:nvSpPr>
          <p:cNvPr id="104860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587" name="Title 1"/>
          <p:cNvSpPr>
            <a:spLocks noGrp="1"/>
          </p:cNvSpPr>
          <p:nvPr>
            <p:ph type="title"/>
          </p:nvPr>
        </p:nvSpPr>
        <p:spPr/>
        <p:txBody>
          <a:bodyPr/>
          <a:p>
            <a:r>
              <a:rPr altLang="zh-CN" lang="en-US" smtClean="0"/>
              <a:t>Click to edit Master title style</a:t>
            </a:r>
            <a:endParaRPr dirty="0" lang="en-US"/>
          </a:p>
        </p:txBody>
      </p:sp>
      <p:sp>
        <p:nvSpPr>
          <p:cNvPr id="104858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4"/>
          <p:cNvSpPr>
            <a:spLocks noGrp="1"/>
          </p:cNvSpPr>
          <p:nvPr>
            <p:ph type="ftr" sz="quarter" idx="11"/>
          </p:nvPr>
        </p:nvSpPr>
        <p:spPr/>
        <p:txBody>
          <a:bodyPr/>
          <a:p>
            <a:endParaRPr altLang="en-US" lang="zh-CN"/>
          </a:p>
        </p:txBody>
      </p:sp>
      <p:sp>
        <p:nvSpPr>
          <p:cNvPr id="104859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0" name=""/>
        <p:cNvGrpSpPr/>
        <p:nvPr/>
      </p:nvGrpSpPr>
      <p:grpSpPr>
        <a:xfrm>
          <a:off x="0" y="0"/>
          <a:ext cx="0" cy="0"/>
          <a:chOff x="0" y="0"/>
          <a:chExt cx="0" cy="0"/>
        </a:xfrm>
      </p:grpSpPr>
      <p:sp>
        <p:nvSpPr>
          <p:cNvPr id="104861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1"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5"/>
          <p:cNvSpPr>
            <a:spLocks noGrp="1"/>
          </p:cNvSpPr>
          <p:nvPr>
            <p:ph type="ftr" sz="quarter" idx="11"/>
          </p:nvPr>
        </p:nvSpPr>
        <p:spPr/>
        <p:txBody>
          <a:bodyPr/>
          <a:p>
            <a:endParaRPr altLang="en-US" lang="zh-CN"/>
          </a:p>
        </p:txBody>
      </p:sp>
      <p:sp>
        <p:nvSpPr>
          <p:cNvPr id="104862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2" name=""/>
        <p:cNvGrpSpPr/>
        <p:nvPr/>
      </p:nvGrpSpPr>
      <p:grpSpPr>
        <a:xfrm>
          <a:off x="0" y="0"/>
          <a:ext cx="0" cy="0"/>
          <a:chOff x="0" y="0"/>
          <a:chExt cx="0" cy="0"/>
        </a:xfrm>
      </p:grpSpPr>
      <p:sp>
        <p:nvSpPr>
          <p:cNvPr id="1048630"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2"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6" name="Footer Placeholder 7"/>
          <p:cNvSpPr>
            <a:spLocks noGrp="1"/>
          </p:cNvSpPr>
          <p:nvPr>
            <p:ph type="ftr" sz="quarter" idx="11"/>
          </p:nvPr>
        </p:nvSpPr>
        <p:spPr/>
        <p:txBody>
          <a:bodyPr/>
          <a:p>
            <a:endParaRPr altLang="en-US" lang="zh-CN"/>
          </a:p>
        </p:txBody>
      </p:sp>
      <p:sp>
        <p:nvSpPr>
          <p:cNvPr id="1048637"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 name=""/>
        <p:cNvGrpSpPr/>
        <p:nvPr/>
      </p:nvGrpSpPr>
      <p:grpSpPr>
        <a:xfrm>
          <a:off x="0" y="0"/>
          <a:ext cx="0" cy="0"/>
          <a:chOff x="0" y="0"/>
          <a:chExt cx="0" cy="0"/>
        </a:xfrm>
      </p:grpSpPr>
      <p:sp>
        <p:nvSpPr>
          <p:cNvPr id="1048599" name="Title 1"/>
          <p:cNvSpPr>
            <a:spLocks noGrp="1"/>
          </p:cNvSpPr>
          <p:nvPr>
            <p:ph type="title"/>
          </p:nvPr>
        </p:nvSpPr>
        <p:spPr/>
        <p:txBody>
          <a:bodyPr/>
          <a:p>
            <a:r>
              <a:rPr altLang="zh-CN" lang="en-US" smtClean="0"/>
              <a:t>Click to edit Master title style</a:t>
            </a:r>
            <a:endParaRPr dirty="0" lang="en-US"/>
          </a:p>
        </p:txBody>
      </p:sp>
      <p:sp>
        <p:nvSpPr>
          <p:cNvPr id="104860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1" name="Footer Placeholder 3"/>
          <p:cNvSpPr>
            <a:spLocks noGrp="1"/>
          </p:cNvSpPr>
          <p:nvPr>
            <p:ph type="ftr" sz="quarter" idx="11"/>
          </p:nvPr>
        </p:nvSpPr>
        <p:spPr/>
        <p:txBody>
          <a:bodyPr/>
          <a:p>
            <a:endParaRPr altLang="en-US" lang="zh-CN"/>
          </a:p>
        </p:txBody>
      </p:sp>
      <p:sp>
        <p:nvSpPr>
          <p:cNvPr id="104860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63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2"/>
          <p:cNvSpPr>
            <a:spLocks noGrp="1"/>
          </p:cNvSpPr>
          <p:nvPr>
            <p:ph type="ftr" sz="quarter" idx="11"/>
          </p:nvPr>
        </p:nvSpPr>
        <p:spPr/>
        <p:txBody>
          <a:bodyPr/>
          <a:p>
            <a:endParaRPr altLang="en-US" lang="zh-CN"/>
          </a:p>
        </p:txBody>
      </p:sp>
      <p:sp>
        <p:nvSpPr>
          <p:cNvPr id="104864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4" name=""/>
        <p:cNvGrpSpPr/>
        <p:nvPr/>
      </p:nvGrpSpPr>
      <p:grpSpPr>
        <a:xfrm>
          <a:off x="0" y="0"/>
          <a:ext cx="0" cy="0"/>
          <a:chOff x="0" y="0"/>
          <a:chExt cx="0" cy="0"/>
        </a:xfrm>
      </p:grpSpPr>
      <p:sp>
        <p:nvSpPr>
          <p:cNvPr id="104864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5"/>
          <p:cNvSpPr>
            <a:spLocks noGrp="1"/>
          </p:cNvSpPr>
          <p:nvPr>
            <p:ph type="ftr" sz="quarter" idx="11"/>
          </p:nvPr>
        </p:nvSpPr>
        <p:spPr/>
        <p:txBody>
          <a:bodyPr/>
          <a:p>
            <a:endParaRPr altLang="en-US" lang="zh-CN"/>
          </a:p>
        </p:txBody>
      </p:sp>
      <p:sp>
        <p:nvSpPr>
          <p:cNvPr id="104864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8" name=""/>
        <p:cNvGrpSpPr/>
        <p:nvPr/>
      </p:nvGrpSpPr>
      <p:grpSpPr>
        <a:xfrm>
          <a:off x="0" y="0"/>
          <a:ext cx="0" cy="0"/>
          <a:chOff x="0" y="0"/>
          <a:chExt cx="0" cy="0"/>
        </a:xfrm>
      </p:grpSpPr>
      <p:sp>
        <p:nvSpPr>
          <p:cNvPr id="104860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2" name="Footer Placeholder 5"/>
          <p:cNvSpPr>
            <a:spLocks noGrp="1"/>
          </p:cNvSpPr>
          <p:nvPr>
            <p:ph type="ftr" sz="quarter" idx="11"/>
          </p:nvPr>
        </p:nvSpPr>
        <p:spPr/>
        <p:txBody>
          <a:bodyPr/>
          <a:p>
            <a:endParaRPr altLang="en-US" lang="zh-CN"/>
          </a:p>
        </p:txBody>
      </p:sp>
      <p:sp>
        <p:nvSpPr>
          <p:cNvPr id="104861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6" name="Title 1"/>
          <p:cNvSpPr>
            <a:spLocks noGrp="1"/>
          </p:cNvSpPr>
          <p:nvPr>
            <p:ph type="ctrTitle"/>
          </p:nvPr>
        </p:nvSpPr>
        <p:spPr/>
        <p:txBody>
          <a:bodyPr/>
          <a:p>
            <a:r>
              <a:rPr altLang="zh-CN" sz="6900" lang="en-US"/>
              <a:t>N</a:t>
            </a:r>
            <a:r>
              <a:rPr altLang="zh-CN" sz="6900" lang="en-US"/>
              <a:t>E</a:t>
            </a:r>
            <a:r>
              <a:rPr altLang="zh-CN" sz="6900" lang="en-US"/>
              <a:t>A</a:t>
            </a:r>
            <a:r>
              <a:rPr altLang="zh-CN" sz="6900" lang="en-US"/>
              <a:t>R</a:t>
            </a:r>
            <a:r>
              <a:rPr altLang="zh-CN" sz="6900" lang="en-US"/>
              <a:t> </a:t>
            </a:r>
            <a:r>
              <a:rPr altLang="zh-CN" sz="6900" lang="en-US"/>
              <a:t>F</a:t>
            </a:r>
            <a:r>
              <a:rPr altLang="zh-CN" sz="6900" lang="en-US"/>
              <a:t>I</a:t>
            </a:r>
            <a:r>
              <a:rPr altLang="zh-CN" sz="6900" lang="en-US"/>
              <a:t>E</a:t>
            </a:r>
            <a:r>
              <a:rPr altLang="zh-CN" sz="6900" lang="en-US"/>
              <a:t>L</a:t>
            </a:r>
            <a:r>
              <a:rPr altLang="zh-CN" sz="6900" lang="en-US"/>
              <a:t>D</a:t>
            </a:r>
            <a:r>
              <a:rPr altLang="zh-CN" sz="6900" lang="en-US"/>
              <a:t> </a:t>
            </a:r>
            <a:r>
              <a:rPr altLang="zh-CN" sz="6900" lang="en-US"/>
              <a:t>C</a:t>
            </a:r>
            <a:r>
              <a:rPr altLang="zh-CN" sz="6900" lang="en-US"/>
              <a:t>O</a:t>
            </a:r>
            <a:r>
              <a:rPr altLang="zh-CN" sz="6900" lang="en-US"/>
              <a:t>M</a:t>
            </a:r>
            <a:r>
              <a:rPr altLang="zh-CN" sz="6900" lang="en-US"/>
              <a:t>M</a:t>
            </a:r>
            <a:r>
              <a:rPr altLang="zh-CN" sz="6900" lang="en-US"/>
              <a:t>U</a:t>
            </a:r>
            <a:r>
              <a:rPr altLang="zh-CN" sz="6900" lang="en-US"/>
              <a:t>N</a:t>
            </a:r>
            <a:r>
              <a:rPr altLang="zh-CN" sz="6900" lang="en-US"/>
              <a:t>I</a:t>
            </a:r>
            <a:r>
              <a:rPr altLang="zh-CN" sz="6900" lang="en-US"/>
              <a:t>CATION</a:t>
            </a:r>
            <a:endParaRPr altLang="zh-CN" sz="69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1" name=""/>
          <p:cNvSpPr>
            <a:spLocks noGrp="1"/>
          </p:cNvSpPr>
          <p:nvPr>
            <p:ph type="title"/>
          </p:nvPr>
        </p:nvSpPr>
        <p:spPr>
          <a:xfrm>
            <a:off x="852730" y="2986315"/>
            <a:ext cx="7886700" cy="1325563"/>
          </a:xfrm>
        </p:spPr>
        <p:txBody>
          <a:bodyPr/>
          <a:p>
            <a:r>
              <a:rPr b="1" lang="en-US"/>
              <a:t>T</a:t>
            </a:r>
            <a:r>
              <a:rPr b="1" lang="en-US"/>
              <a:t>H</a:t>
            </a:r>
            <a:r>
              <a:rPr b="1" lang="en-US"/>
              <a:t>A</a:t>
            </a:r>
            <a:r>
              <a:rPr b="1" lang="en-US"/>
              <a:t>N</a:t>
            </a:r>
            <a:r>
              <a:rPr b="1" lang="en-US"/>
              <a:t>K</a:t>
            </a:r>
            <a:r>
              <a:rPr b="1" lang="en-US"/>
              <a:t> </a:t>
            </a:r>
            <a:r>
              <a:rPr b="1" lang="en-US"/>
              <a:t>Y</a:t>
            </a:r>
            <a:r>
              <a:rPr b="1" lang="en-US"/>
              <a:t>O</a:t>
            </a:r>
            <a:r>
              <a:rPr b="1" lang="en-US"/>
              <a:t>U</a:t>
            </a:r>
            <a:r>
              <a:rPr b="1" lang="en-US"/>
              <a:t>.</a:t>
            </a:r>
            <a:r>
              <a:rPr b="1" lang="en-US"/>
              <a:t>.</a:t>
            </a:r>
            <a:r>
              <a:rPr b="1" lang="en-US"/>
              <a:t>.</a:t>
            </a:r>
            <a:r>
              <a:rPr b="1" lang="en-US"/>
              <a:t>.</a:t>
            </a:r>
            <a:endParaRPr b="1"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2" name=""/>
          <p:cNvSpPr>
            <a:spLocks noGrp="1"/>
          </p:cNvSpPr>
          <p:nvPr>
            <p:ph idx="1"/>
          </p:nvPr>
        </p:nvSpPr>
        <p:spPr/>
        <p:txBody>
          <a:bodyPr>
            <a:noAutofit/>
          </a:bodyPr>
          <a:p>
            <a:r>
              <a:rPr sz="3600" lang="en-IN"/>
              <a:t>Near-Field Communication is a set of communication protocols for communication between two electronic devices over a distance of 4 cm or less. NFC offers a low-speed connection with simple setup that can be used to bootstrap more-capable wireless connections. </a:t>
            </a:r>
            <a:endParaRPr sz="36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3" name=""/>
          <p:cNvSpPr>
            <a:spLocks noGrp="1"/>
          </p:cNvSpPr>
          <p:nvPr>
            <p:ph type="title"/>
          </p:nvPr>
        </p:nvSpPr>
        <p:spPr/>
        <p:txBody>
          <a:bodyPr/>
          <a:p>
            <a:r>
              <a:rPr b="1" lang="en-US" u="sng"/>
              <a:t>T</a:t>
            </a:r>
            <a:r>
              <a:rPr b="1" lang="en-US" u="sng"/>
              <a:t>Y</a:t>
            </a:r>
            <a:r>
              <a:rPr b="1" lang="en-US" u="sng"/>
              <a:t>P</a:t>
            </a:r>
            <a:r>
              <a:rPr b="1" lang="en-US" u="sng"/>
              <a:t>E</a:t>
            </a:r>
            <a:r>
              <a:rPr b="1" lang="en-US" u="sng"/>
              <a:t>S</a:t>
            </a:r>
            <a:r>
              <a:rPr b="1" lang="en-US" u="sng"/>
              <a:t> </a:t>
            </a:r>
            <a:r>
              <a:rPr b="1" lang="en-US" u="sng"/>
              <a:t>O</a:t>
            </a:r>
            <a:r>
              <a:rPr b="1" lang="en-US" u="sng"/>
              <a:t>F</a:t>
            </a:r>
            <a:r>
              <a:rPr b="1" lang="en-US" u="sng"/>
              <a:t> </a:t>
            </a:r>
            <a:r>
              <a:rPr b="1" lang="en-US" u="sng"/>
              <a:t>N</a:t>
            </a:r>
            <a:r>
              <a:rPr b="1" lang="en-US" u="sng"/>
              <a:t>F</a:t>
            </a:r>
            <a:r>
              <a:rPr b="1" lang="en-US" u="sng"/>
              <a:t>C</a:t>
            </a:r>
            <a:endParaRPr b="1" lang="en-IN" u="sng"/>
          </a:p>
        </p:txBody>
      </p:sp>
      <p:sp>
        <p:nvSpPr>
          <p:cNvPr id="1048594" name=""/>
          <p:cNvSpPr>
            <a:spLocks noGrp="1"/>
          </p:cNvSpPr>
          <p:nvPr>
            <p:ph idx="1"/>
          </p:nvPr>
        </p:nvSpPr>
        <p:spPr/>
        <p:txBody>
          <a:bodyPr/>
          <a:p>
            <a:r>
              <a:rPr sz="4000" lang="en-IN"/>
              <a:t>There are two main types of NFC devices: Passive communication NFC devices and active communication NFC devices. Passive devices have no power source and can only connect to active devices.</a:t>
            </a:r>
            <a:r>
              <a:rPr sz="4000" lang="en-IN"/>
              <a:t> </a:t>
            </a:r>
            <a:endParaRPr sz="40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5" name=""/>
          <p:cNvSpPr>
            <a:spLocks noGrp="1"/>
          </p:cNvSpPr>
          <p:nvPr>
            <p:ph type="title"/>
          </p:nvPr>
        </p:nvSpPr>
        <p:spPr/>
        <p:txBody>
          <a:bodyPr/>
          <a:p>
            <a:r>
              <a:rPr b="1" lang="en-US" u="sng">
                <a:effectLst>
                  <a:outerShdw algn="br" blurRad="38100" dir="2700000" dist="38100" rotWithShape="0">
                    <a:srgbClr val="000000"/>
                  </a:outerShdw>
                </a:effectLst>
              </a:rPr>
              <a:t>M</a:t>
            </a:r>
            <a:r>
              <a:rPr b="1" lang="en-US" u="sng">
                <a:effectLst>
                  <a:outerShdw algn="br" blurRad="38100" dir="2700000" dist="38100" rotWithShape="0">
                    <a:srgbClr val="000000"/>
                  </a:outerShdw>
                </a:effectLst>
              </a:rPr>
              <a:t>O</a:t>
            </a:r>
            <a:r>
              <a:rPr b="1" lang="en-US" u="sng">
                <a:effectLst>
                  <a:outerShdw algn="br" blurRad="38100" dir="2700000" dist="38100" rotWithShape="0">
                    <a:srgbClr val="000000"/>
                  </a:outerShdw>
                </a:effectLst>
              </a:rPr>
              <a:t>D</a:t>
            </a:r>
            <a:r>
              <a:rPr b="1" lang="en-US" u="sng">
                <a:effectLst>
                  <a:outerShdw algn="br" blurRad="38100" dir="2700000" dist="38100" rotWithShape="0">
                    <a:srgbClr val="000000"/>
                  </a:outerShdw>
                </a:effectLst>
              </a:rPr>
              <a:t>E</a:t>
            </a:r>
            <a:r>
              <a:rPr b="1" lang="en-US" u="sng">
                <a:effectLst>
                  <a:outerShdw algn="br" blurRad="38100" dir="2700000" dist="38100" rotWithShape="0">
                    <a:srgbClr val="000000"/>
                  </a:outerShdw>
                </a:effectLst>
              </a:rPr>
              <a:t>S</a:t>
            </a:r>
            <a:r>
              <a:rPr b="1" lang="en-US" u="sng">
                <a:effectLst>
                  <a:outerShdw algn="br" blurRad="38100" dir="2700000" dist="38100" rotWithShape="0">
                    <a:srgbClr val="000000"/>
                  </a:outerShdw>
                </a:effectLst>
              </a:rPr>
              <a:t> </a:t>
            </a:r>
            <a:r>
              <a:rPr b="1" lang="en-US" u="sng">
                <a:effectLst>
                  <a:outerShdw algn="br" blurRad="38100" dir="2700000" dist="38100" rotWithShape="0">
                    <a:srgbClr val="000000"/>
                  </a:outerShdw>
                </a:effectLst>
              </a:rPr>
              <a:t>OF</a:t>
            </a:r>
            <a:r>
              <a:rPr b="1" lang="en-US" u="sng">
                <a:effectLst>
                  <a:outerShdw algn="br" blurRad="38100" dir="2700000" dist="38100" rotWithShape="0">
                    <a:srgbClr val="000000"/>
                  </a:outerShdw>
                </a:effectLst>
              </a:rPr>
              <a:t> </a:t>
            </a:r>
            <a:r>
              <a:rPr b="1" lang="en-US" u="sng">
                <a:effectLst>
                  <a:outerShdw algn="br" blurRad="38100" dir="2700000" dist="38100" rotWithShape="0">
                    <a:srgbClr val="000000"/>
                  </a:outerShdw>
                </a:effectLst>
              </a:rPr>
              <a:t>O</a:t>
            </a:r>
            <a:r>
              <a:rPr b="1" lang="en-US" u="sng">
                <a:effectLst>
                  <a:outerShdw algn="br" blurRad="38100" dir="2700000" dist="38100" rotWithShape="0">
                    <a:srgbClr val="000000"/>
                  </a:outerShdw>
                </a:effectLst>
              </a:rPr>
              <a:t>P</a:t>
            </a:r>
            <a:r>
              <a:rPr b="1" lang="en-US" u="sng">
                <a:effectLst>
                  <a:outerShdw algn="br" blurRad="38100" dir="2700000" dist="38100" rotWithShape="0">
                    <a:srgbClr val="000000"/>
                  </a:outerShdw>
                </a:effectLst>
              </a:rPr>
              <a:t>E</a:t>
            </a:r>
            <a:r>
              <a:rPr b="1" lang="en-US" u="sng">
                <a:effectLst>
                  <a:outerShdw algn="br" blurRad="38100" dir="2700000" dist="38100" rotWithShape="0">
                    <a:srgbClr val="000000"/>
                  </a:outerShdw>
                </a:effectLst>
              </a:rPr>
              <a:t>R</a:t>
            </a:r>
            <a:r>
              <a:rPr b="1" lang="en-US" u="sng">
                <a:effectLst>
                  <a:outerShdw algn="br" blurRad="38100" dir="2700000" dist="38100" rotWithShape="0">
                    <a:srgbClr val="000000"/>
                  </a:outerShdw>
                </a:effectLst>
              </a:rPr>
              <a:t>A</a:t>
            </a:r>
            <a:r>
              <a:rPr b="1" lang="en-US" u="sng">
                <a:effectLst>
                  <a:outerShdw algn="br" blurRad="38100" dir="2700000" dist="38100" rotWithShape="0">
                    <a:srgbClr val="000000"/>
                  </a:outerShdw>
                </a:effectLst>
              </a:rPr>
              <a:t>TION</a:t>
            </a:r>
            <a:endParaRPr b="1" lang="en-IN" u="sng">
              <a:effectLst>
                <a:outerShdw algn="br" blurRad="38100" dir="2700000" dist="38100" rotWithShape="0">
                  <a:srgbClr val="000000"/>
                </a:outerShdw>
              </a:effectLst>
            </a:endParaRPr>
          </a:p>
        </p:txBody>
      </p:sp>
      <p:sp>
        <p:nvSpPr>
          <p:cNvPr id="1048596" name=""/>
          <p:cNvSpPr>
            <a:spLocks noGrp="1"/>
          </p:cNvSpPr>
          <p:nvPr>
            <p:ph idx="1"/>
          </p:nvPr>
        </p:nvSpPr>
        <p:spPr/>
        <p:txBody>
          <a:bodyPr>
            <a:noAutofit/>
          </a:bodyPr>
          <a:p>
            <a:r>
              <a:rPr sz="3000" lang="en-IN"/>
              <a:t>Three main modes of operation for NFC devices are:</a:t>
            </a:r>
            <a:endParaRPr sz="3000" lang="en-IN"/>
          </a:p>
          <a:p>
            <a:r>
              <a:rPr sz="3000" lang="en-IN"/>
              <a:t>Peer-to-peer mode – Active NFC devices exchange information by switching between passive and active states.</a:t>
            </a:r>
            <a:endParaRPr sz="3000" lang="en-IN"/>
          </a:p>
          <a:p>
            <a:r>
              <a:rPr sz="3000" lang="en-IN"/>
              <a:t>Read/write mode – Active NFC device reads or writes information from/on a passive NFC device.</a:t>
            </a:r>
            <a:endParaRPr sz="3000" lang="en-IN"/>
          </a:p>
          <a:p>
            <a:r>
              <a:rPr sz="3000" lang="en-IN"/>
              <a:t>Card emulation – An Active NFC device used for contactless payment.</a:t>
            </a:r>
            <a:endParaRPr sz="3000" lang="en-IN"/>
          </a:p>
          <a:p>
            <a:endParaRPr sz="3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7" name=""/>
          <p:cNvSpPr>
            <a:spLocks noGrp="1"/>
          </p:cNvSpPr>
          <p:nvPr>
            <p:ph type="title"/>
          </p:nvPr>
        </p:nvSpPr>
        <p:spPr/>
        <p:txBody>
          <a:bodyPr/>
          <a:p>
            <a:r>
              <a:rPr lang="en-US" u="sng">
                <a:effectLst>
                  <a:outerShdw algn="br" blurRad="38100" dir="2700000" dist="38100" rotWithShape="0">
                    <a:srgbClr val="000000"/>
                  </a:outerShdw>
                </a:effectLst>
              </a:rPr>
              <a:t>A</a:t>
            </a:r>
            <a:r>
              <a:rPr lang="en-US" u="sng">
                <a:effectLst>
                  <a:outerShdw algn="br" blurRad="38100" dir="2700000" dist="38100" rotWithShape="0">
                    <a:srgbClr val="000000"/>
                  </a:outerShdw>
                </a:effectLst>
              </a:rPr>
              <a:t>D</a:t>
            </a:r>
            <a:r>
              <a:rPr lang="en-US" u="sng">
                <a:effectLst>
                  <a:outerShdw algn="br" blurRad="38100" dir="2700000" dist="38100" rotWithShape="0">
                    <a:srgbClr val="000000"/>
                  </a:outerShdw>
                </a:effectLst>
              </a:rPr>
              <a:t>V</a:t>
            </a:r>
            <a:r>
              <a:rPr lang="en-US" u="sng">
                <a:effectLst>
                  <a:outerShdw algn="br" blurRad="38100" dir="2700000" dist="38100" rotWithShape="0">
                    <a:srgbClr val="000000"/>
                  </a:outerShdw>
                </a:effectLst>
              </a:rPr>
              <a:t>A</a:t>
            </a:r>
            <a:r>
              <a:rPr lang="en-US" u="sng">
                <a:effectLst>
                  <a:outerShdw algn="br" blurRad="38100" dir="2700000" dist="38100" rotWithShape="0">
                    <a:srgbClr val="000000"/>
                  </a:outerShdw>
                </a:effectLst>
              </a:rPr>
              <a:t>N</a:t>
            </a:r>
            <a:r>
              <a:rPr lang="en-US" u="sng">
                <a:effectLst>
                  <a:outerShdw algn="br" blurRad="38100" dir="2700000" dist="38100" rotWithShape="0">
                    <a:srgbClr val="000000"/>
                  </a:outerShdw>
                </a:effectLst>
              </a:rPr>
              <a:t>T</a:t>
            </a:r>
            <a:r>
              <a:rPr lang="en-US" u="sng">
                <a:effectLst>
                  <a:outerShdw algn="br" blurRad="38100" dir="2700000" dist="38100" rotWithShape="0">
                    <a:srgbClr val="000000"/>
                  </a:outerShdw>
                </a:effectLst>
              </a:rPr>
              <a:t>A</a:t>
            </a:r>
            <a:r>
              <a:rPr lang="en-US" u="sng">
                <a:effectLst>
                  <a:outerShdw algn="br" blurRad="38100" dir="2700000" dist="38100" rotWithShape="0">
                    <a:srgbClr val="000000"/>
                  </a:outerShdw>
                </a:effectLst>
              </a:rPr>
              <a:t>G</a:t>
            </a:r>
            <a:r>
              <a:rPr lang="en-US" u="sng">
                <a:effectLst>
                  <a:outerShdw algn="br" blurRad="38100" dir="2700000" dist="38100" rotWithShape="0">
                    <a:srgbClr val="000000"/>
                  </a:outerShdw>
                </a:effectLst>
              </a:rPr>
              <a:t>E</a:t>
            </a:r>
            <a:r>
              <a:rPr lang="en-US" u="sng">
                <a:effectLst>
                  <a:outerShdw algn="br" blurRad="38100" dir="2700000" dist="38100" rotWithShape="0">
                    <a:srgbClr val="000000"/>
                  </a:outerShdw>
                </a:effectLst>
              </a:rPr>
              <a:t>S</a:t>
            </a:r>
            <a:r>
              <a:rPr lang="en-US" u="sng">
                <a:effectLst>
                  <a:outerShdw algn="br" blurRad="38100" dir="2700000" dist="38100" rotWithShape="0">
                    <a:srgbClr val="000000"/>
                  </a:outerShdw>
                </a:effectLst>
              </a:rPr>
              <a:t> </a:t>
            </a:r>
            <a:r>
              <a:rPr lang="en-US" u="sng">
                <a:effectLst>
                  <a:outerShdw algn="br" blurRad="38100" dir="2700000" dist="38100" rotWithShape="0">
                    <a:srgbClr val="000000"/>
                  </a:outerShdw>
                </a:effectLst>
              </a:rPr>
              <a:t>O</a:t>
            </a:r>
            <a:r>
              <a:rPr lang="en-US" u="sng">
                <a:effectLst>
                  <a:outerShdw algn="br" blurRad="38100" dir="2700000" dist="38100" rotWithShape="0">
                    <a:srgbClr val="000000"/>
                  </a:outerShdw>
                </a:effectLst>
              </a:rPr>
              <a:t>F</a:t>
            </a:r>
            <a:r>
              <a:rPr lang="en-US" u="sng">
                <a:effectLst>
                  <a:outerShdw algn="br" blurRad="38100" dir="2700000" dist="38100" rotWithShape="0">
                    <a:srgbClr val="000000"/>
                  </a:outerShdw>
                </a:effectLst>
              </a:rPr>
              <a:t> </a:t>
            </a:r>
            <a:r>
              <a:rPr lang="en-US" u="sng">
                <a:effectLst>
                  <a:outerShdw algn="br" blurRad="38100" dir="2700000" dist="38100" rotWithShape="0">
                    <a:srgbClr val="000000"/>
                  </a:outerShdw>
                </a:effectLst>
              </a:rPr>
              <a:t>N</a:t>
            </a:r>
            <a:r>
              <a:rPr lang="en-US" u="sng">
                <a:effectLst>
                  <a:outerShdw algn="br" blurRad="38100" dir="2700000" dist="38100" rotWithShape="0">
                    <a:srgbClr val="000000"/>
                  </a:outerShdw>
                </a:effectLst>
              </a:rPr>
              <a:t>F</a:t>
            </a:r>
            <a:r>
              <a:rPr lang="en-US" u="sng">
                <a:effectLst>
                  <a:outerShdw algn="br" blurRad="38100" dir="2700000" dist="38100" rotWithShape="0">
                    <a:srgbClr val="000000"/>
                  </a:outerShdw>
                </a:effectLst>
              </a:rPr>
              <a:t>C</a:t>
            </a:r>
            <a:endParaRPr lang="en-IN" u="sng">
              <a:effectLst>
                <a:outerShdw algn="br" blurRad="38100" dir="2700000" dist="38100" rotWithShape="0">
                  <a:srgbClr val="000000"/>
                </a:outerShdw>
              </a:effectLst>
            </a:endParaRPr>
          </a:p>
        </p:txBody>
      </p:sp>
      <p:sp>
        <p:nvSpPr>
          <p:cNvPr id="1048598" name=""/>
          <p:cNvSpPr>
            <a:spLocks noGrp="1"/>
          </p:cNvSpPr>
          <p:nvPr>
            <p:ph idx="1"/>
          </p:nvPr>
        </p:nvSpPr>
        <p:spPr/>
        <p:txBody>
          <a:bodyPr/>
          <a:p>
            <a:r>
              <a:rPr sz="3300" lang="en-IN"/>
              <a:t>Convenient—easy to make payments without a wallet or credit card.</a:t>
            </a:r>
            <a:endParaRPr sz="3300" lang="en-IN"/>
          </a:p>
          <a:p>
            <a:r>
              <a:rPr sz="3300" lang="en-IN"/>
              <a:t>Versatile—works with more than just payment systems.</a:t>
            </a:r>
            <a:endParaRPr sz="3300" lang="en-IN"/>
          </a:p>
          <a:p>
            <a:r>
              <a:rPr sz="3300" lang="en-IN"/>
              <a:t>Seamless communication between devices.</a:t>
            </a:r>
            <a:endParaRPr sz="3300" lang="en-IN"/>
          </a:p>
          <a:p>
            <a:r>
              <a:rPr sz="3300" lang="en-IN"/>
              <a:t>NFC payments are generally more secure than credit cards.</a:t>
            </a:r>
            <a:endParaRPr sz="33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3" name=""/>
          <p:cNvSpPr>
            <a:spLocks noGrp="1"/>
          </p:cNvSpPr>
          <p:nvPr>
            <p:ph type="title"/>
          </p:nvPr>
        </p:nvSpPr>
        <p:spPr/>
        <p:txBody>
          <a:bodyPr/>
          <a:p>
            <a:r>
              <a:rPr b="1" lang="en-US" u="sng">
                <a:effectLst>
                  <a:outerShdw algn="br" blurRad="38100" dir="2700000" dist="38100" rotWithShape="0">
                    <a:srgbClr val="000000"/>
                  </a:outerShdw>
                </a:effectLst>
              </a:rPr>
              <a:t>D</a:t>
            </a:r>
            <a:r>
              <a:rPr b="1" lang="en-US" u="sng">
                <a:effectLst>
                  <a:outerShdw algn="br" blurRad="38100" dir="2700000" dist="38100" rotWithShape="0">
                    <a:srgbClr val="000000"/>
                  </a:outerShdw>
                </a:effectLst>
              </a:rPr>
              <a:t>I</a:t>
            </a:r>
            <a:r>
              <a:rPr b="1" lang="en-US" u="sng">
                <a:effectLst>
                  <a:outerShdw algn="br" blurRad="38100" dir="2700000" dist="38100" rotWithShape="0">
                    <a:srgbClr val="000000"/>
                  </a:outerShdw>
                </a:effectLst>
              </a:rPr>
              <a:t>S</a:t>
            </a:r>
            <a:r>
              <a:rPr b="1" lang="en-US" u="sng">
                <a:effectLst>
                  <a:outerShdw algn="br" blurRad="38100" dir="2700000" dist="38100" rotWithShape="0">
                    <a:srgbClr val="000000"/>
                  </a:outerShdw>
                </a:effectLst>
              </a:rPr>
              <a:t>A</a:t>
            </a:r>
            <a:r>
              <a:rPr b="1" lang="en-US" u="sng">
                <a:effectLst>
                  <a:outerShdw algn="br" blurRad="38100" dir="2700000" dist="38100" rotWithShape="0">
                    <a:srgbClr val="000000"/>
                  </a:outerShdw>
                </a:effectLst>
              </a:rPr>
              <a:t>D</a:t>
            </a:r>
            <a:r>
              <a:rPr b="1" lang="en-US" u="sng">
                <a:effectLst>
                  <a:outerShdw algn="br" blurRad="38100" dir="2700000" dist="38100" rotWithShape="0">
                    <a:srgbClr val="000000"/>
                  </a:outerShdw>
                </a:effectLst>
              </a:rPr>
              <a:t>VANTAG</a:t>
            </a:r>
            <a:r>
              <a:rPr b="1" lang="en-US" u="sng">
                <a:effectLst>
                  <a:outerShdw algn="br" blurRad="38100" dir="2700000" dist="38100" rotWithShape="0">
                    <a:srgbClr val="000000"/>
                  </a:outerShdw>
                </a:effectLst>
              </a:rPr>
              <a:t>ES</a:t>
            </a:r>
            <a:r>
              <a:rPr b="1" lang="en-US" u="sng">
                <a:effectLst>
                  <a:outerShdw algn="br" blurRad="38100" dir="2700000" dist="38100" rotWithShape="0">
                    <a:srgbClr val="000000"/>
                  </a:outerShdw>
                </a:effectLst>
              </a:rPr>
              <a:t> </a:t>
            </a:r>
            <a:r>
              <a:rPr b="1" lang="en-US" u="sng">
                <a:effectLst>
                  <a:outerShdw algn="br" blurRad="38100" dir="2700000" dist="38100" rotWithShape="0">
                    <a:srgbClr val="000000"/>
                  </a:outerShdw>
                </a:effectLst>
              </a:rPr>
              <a:t>O</a:t>
            </a:r>
            <a:r>
              <a:rPr b="1" lang="en-US" u="sng">
                <a:effectLst>
                  <a:outerShdw algn="br" blurRad="38100" dir="2700000" dist="38100" rotWithShape="0">
                    <a:srgbClr val="000000"/>
                  </a:outerShdw>
                </a:effectLst>
              </a:rPr>
              <a:t>F</a:t>
            </a:r>
            <a:r>
              <a:rPr b="1" lang="en-US" u="sng">
                <a:effectLst>
                  <a:outerShdw algn="br" blurRad="38100" dir="2700000" dist="38100" rotWithShape="0">
                    <a:srgbClr val="000000"/>
                  </a:outerShdw>
                </a:effectLst>
              </a:rPr>
              <a:t> </a:t>
            </a:r>
            <a:r>
              <a:rPr b="1" lang="en-US" u="sng">
                <a:effectLst>
                  <a:outerShdw algn="br" blurRad="38100" dir="2700000" dist="38100" rotWithShape="0">
                    <a:srgbClr val="000000"/>
                  </a:outerShdw>
                </a:effectLst>
              </a:rPr>
              <a:t>N</a:t>
            </a:r>
            <a:r>
              <a:rPr b="1" lang="en-US" u="sng">
                <a:effectLst>
                  <a:outerShdw algn="br" blurRad="38100" dir="2700000" dist="38100" rotWithShape="0">
                    <a:srgbClr val="000000"/>
                  </a:outerShdw>
                </a:effectLst>
              </a:rPr>
              <a:t>F</a:t>
            </a:r>
            <a:r>
              <a:rPr b="1" lang="en-US" u="sng">
                <a:effectLst>
                  <a:outerShdw algn="br" blurRad="38100" dir="2700000" dist="38100" rotWithShape="0">
                    <a:srgbClr val="000000"/>
                  </a:outerShdw>
                </a:effectLst>
              </a:rPr>
              <a:t>C</a:t>
            </a:r>
            <a:endParaRPr b="1" lang="en-IN" u="sng">
              <a:effectLst>
                <a:outerShdw algn="br" blurRad="38100" dir="2700000" dist="38100" rotWithShape="0">
                  <a:srgbClr val="000000"/>
                </a:outerShdw>
              </a:effectLst>
            </a:endParaRPr>
          </a:p>
        </p:txBody>
      </p:sp>
      <p:sp>
        <p:nvSpPr>
          <p:cNvPr id="1048654" name=""/>
          <p:cNvSpPr>
            <a:spLocks noGrp="1"/>
          </p:cNvSpPr>
          <p:nvPr>
            <p:ph idx="1"/>
          </p:nvPr>
        </p:nvSpPr>
        <p:spPr/>
        <p:txBody>
          <a:bodyPr/>
          <a:p>
            <a:r>
              <a:rPr sz="3900" lang="en-IN"/>
              <a:t>Can be pricey when deployed for large-scale operations.</a:t>
            </a:r>
            <a:endParaRPr sz="3900" lang="en-IN"/>
          </a:p>
          <a:p>
            <a:r>
              <a:rPr sz="3900" lang="en-IN"/>
              <a:t>Not completely free of security risks, despite improved security over traditional payment methods.</a:t>
            </a:r>
            <a:endParaRPr sz="3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
          <p:cNvSpPr>
            <a:spLocks noGrp="1"/>
          </p:cNvSpPr>
          <p:nvPr>
            <p:ph type="title"/>
          </p:nvPr>
        </p:nvSpPr>
        <p:spPr/>
        <p:txBody>
          <a:bodyPr/>
          <a:p>
            <a:r>
              <a:rPr b="1" lang="en-US" u="sng">
                <a:effectLst>
                  <a:outerShdw algn="br" blurRad="38100" dir="2700000" dist="38100" rotWithShape="0">
                    <a:srgbClr val="000000"/>
                  </a:outerShdw>
                </a:effectLst>
              </a:rPr>
              <a:t>A</a:t>
            </a:r>
            <a:r>
              <a:rPr b="1" lang="en-US" u="sng">
                <a:effectLst>
                  <a:outerShdw algn="br" blurRad="38100" dir="2700000" dist="38100" rotWithShape="0">
                    <a:srgbClr val="000000"/>
                  </a:outerShdw>
                </a:effectLst>
              </a:rPr>
              <a:t>P</a:t>
            </a:r>
            <a:r>
              <a:rPr b="1" lang="en-US" u="sng">
                <a:effectLst>
                  <a:outerShdw algn="br" blurRad="38100" dir="2700000" dist="38100" rotWithShape="0">
                    <a:srgbClr val="000000"/>
                  </a:outerShdw>
                </a:effectLst>
              </a:rPr>
              <a:t>P</a:t>
            </a:r>
            <a:r>
              <a:rPr b="1" lang="en-US" u="sng">
                <a:effectLst>
                  <a:outerShdw algn="br" blurRad="38100" dir="2700000" dist="38100" rotWithShape="0">
                    <a:srgbClr val="000000"/>
                  </a:outerShdw>
                </a:effectLst>
              </a:rPr>
              <a:t>L</a:t>
            </a:r>
            <a:r>
              <a:rPr b="1" lang="en-US" u="sng">
                <a:effectLst>
                  <a:outerShdw algn="br" blurRad="38100" dir="2700000" dist="38100" rotWithShape="0">
                    <a:srgbClr val="000000"/>
                  </a:outerShdw>
                </a:effectLst>
              </a:rPr>
              <a:t>I</a:t>
            </a:r>
            <a:r>
              <a:rPr b="1" lang="en-US" u="sng">
                <a:effectLst>
                  <a:outerShdw algn="br" blurRad="38100" dir="2700000" dist="38100" rotWithShape="0">
                    <a:srgbClr val="000000"/>
                  </a:outerShdw>
                </a:effectLst>
              </a:rPr>
              <a:t>CATIONS</a:t>
            </a:r>
            <a:r>
              <a:rPr b="1" lang="en-US" u="sng">
                <a:effectLst>
                  <a:outerShdw algn="br" blurRad="38100" dir="2700000" dist="38100" rotWithShape="0">
                    <a:srgbClr val="000000"/>
                  </a:outerShdw>
                </a:effectLst>
              </a:rPr>
              <a:t> </a:t>
            </a:r>
            <a:r>
              <a:rPr b="1" lang="en-US" u="sng">
                <a:effectLst>
                  <a:outerShdw algn="br" blurRad="38100" dir="2700000" dist="38100" rotWithShape="0">
                    <a:srgbClr val="000000"/>
                  </a:outerShdw>
                </a:effectLst>
              </a:rPr>
              <a:t>O</a:t>
            </a:r>
            <a:r>
              <a:rPr b="1" lang="en-US" u="sng">
                <a:effectLst>
                  <a:outerShdw algn="br" blurRad="38100" dir="2700000" dist="38100" rotWithShape="0">
                    <a:srgbClr val="000000"/>
                  </a:outerShdw>
                </a:effectLst>
              </a:rPr>
              <a:t>F</a:t>
            </a:r>
            <a:r>
              <a:rPr b="1" lang="en-US" u="sng">
                <a:effectLst>
                  <a:outerShdw algn="br" blurRad="38100" dir="2700000" dist="38100" rotWithShape="0">
                    <a:srgbClr val="000000"/>
                  </a:outerShdw>
                </a:effectLst>
              </a:rPr>
              <a:t> </a:t>
            </a:r>
            <a:r>
              <a:rPr b="1" lang="en-US" u="sng">
                <a:effectLst>
                  <a:outerShdw algn="br" blurRad="38100" dir="2700000" dist="38100" rotWithShape="0">
                    <a:srgbClr val="000000"/>
                  </a:outerShdw>
                </a:effectLst>
              </a:rPr>
              <a:t>N</a:t>
            </a:r>
            <a:r>
              <a:rPr b="1" lang="en-US" u="sng">
                <a:effectLst>
                  <a:outerShdw algn="br" blurRad="38100" dir="2700000" dist="38100" rotWithShape="0">
                    <a:srgbClr val="000000"/>
                  </a:outerShdw>
                </a:effectLst>
              </a:rPr>
              <a:t>F</a:t>
            </a:r>
            <a:r>
              <a:rPr b="1" lang="en-US" u="sng">
                <a:effectLst>
                  <a:outerShdw algn="br" blurRad="38100" dir="2700000" dist="38100" rotWithShape="0">
                    <a:srgbClr val="000000"/>
                  </a:outerShdw>
                </a:effectLst>
              </a:rPr>
              <a:t>C</a:t>
            </a:r>
            <a:endParaRPr b="1" lang="en-IN" u="sng">
              <a:effectLst>
                <a:outerShdw algn="br" blurRad="38100" dir="2700000" dist="38100" rotWithShape="0">
                  <a:srgbClr val="000000"/>
                </a:outerShdw>
              </a:effectLst>
            </a:endParaRPr>
          </a:p>
        </p:txBody>
      </p:sp>
      <p:sp>
        <p:nvSpPr>
          <p:cNvPr id="1048656" name=""/>
          <p:cNvSpPr>
            <a:spLocks noGrp="1"/>
          </p:cNvSpPr>
          <p:nvPr>
            <p:ph idx="1"/>
          </p:nvPr>
        </p:nvSpPr>
        <p:spPr>
          <a:xfrm>
            <a:off x="628650" y="1825624"/>
            <a:ext cx="7886700" cy="4799677"/>
          </a:xfrm>
        </p:spPr>
        <p:txBody>
          <a:bodyPr>
            <a:noAutofit/>
          </a:bodyPr>
          <a:p>
            <a:r>
              <a:rPr sz="3200" lang="en-IN"/>
              <a:t>Smart Cards. ... </a:t>
            </a:r>
            <a:endParaRPr sz="3200" lang="en-IN"/>
          </a:p>
          <a:p>
            <a:r>
              <a:rPr sz="3200" lang="en-IN"/>
              <a:t>E-wallet (payment using smart phone) ... </a:t>
            </a:r>
            <a:endParaRPr sz="3200" lang="en-IN"/>
          </a:p>
          <a:p>
            <a:r>
              <a:rPr sz="3200" lang="en-IN"/>
              <a:t>Smart Ticketing. ... </a:t>
            </a:r>
            <a:endParaRPr sz="3200" lang="en-IN"/>
          </a:p>
          <a:p>
            <a:r>
              <a:rPr sz="3200" lang="en-IN"/>
              <a:t>Medicine and Healthcare. ... </a:t>
            </a:r>
            <a:endParaRPr sz="3200" lang="en-IN"/>
          </a:p>
          <a:p>
            <a:r>
              <a:rPr sz="3200" lang="en-IN"/>
              <a:t>Keyless Access. ... </a:t>
            </a:r>
            <a:endParaRPr sz="3200" lang="en-IN"/>
          </a:p>
          <a:p>
            <a:r>
              <a:rPr sz="3200" lang="en-IN"/>
              <a:t>Manufacturing. ... </a:t>
            </a:r>
            <a:endParaRPr sz="3200" lang="en-IN"/>
          </a:p>
          <a:p>
            <a:r>
              <a:rPr sz="3200" lang="en-IN"/>
              <a:t>Logistics and Shipping. ... </a:t>
            </a:r>
            <a:endParaRPr sz="3200" lang="en-IN"/>
          </a:p>
          <a:p>
            <a:r>
              <a:rPr sz="3200" lang="en-IN"/>
              <a:t>Smart Inventory Management.</a:t>
            </a:r>
            <a:endParaRPr sz="3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
          <p:cNvSpPr>
            <a:spLocks noGrp="1"/>
          </p:cNvSpPr>
          <p:nvPr>
            <p:ph type="title"/>
          </p:nvPr>
        </p:nvSpPr>
        <p:spPr/>
        <p:txBody>
          <a:bodyPr/>
          <a:p>
            <a:r>
              <a:rPr lang="en-US" u="sng">
                <a:effectLst>
                  <a:outerShdw algn="br" blurRad="38100" dir="2700000" dist="38100" rotWithShape="0">
                    <a:srgbClr val="000000"/>
                  </a:outerShdw>
                </a:effectLst>
              </a:rPr>
              <a:t>W</a:t>
            </a:r>
            <a:r>
              <a:rPr lang="en-US" u="sng">
                <a:effectLst>
                  <a:outerShdw algn="br" blurRad="38100" dir="2700000" dist="38100" rotWithShape="0">
                    <a:srgbClr val="000000"/>
                  </a:outerShdw>
                </a:effectLst>
              </a:rPr>
              <a:t>H</a:t>
            </a:r>
            <a:r>
              <a:rPr lang="en-US" u="sng">
                <a:effectLst>
                  <a:outerShdw algn="br" blurRad="38100" dir="2700000" dist="38100" rotWithShape="0">
                    <a:srgbClr val="000000"/>
                  </a:outerShdw>
                </a:effectLst>
              </a:rPr>
              <a:t>E</a:t>
            </a:r>
            <a:r>
              <a:rPr lang="en-US" u="sng">
                <a:effectLst>
                  <a:outerShdw algn="br" blurRad="38100" dir="2700000" dist="38100" rotWithShape="0">
                    <a:srgbClr val="000000"/>
                  </a:outerShdw>
                </a:effectLst>
              </a:rPr>
              <a:t>R</a:t>
            </a:r>
            <a:r>
              <a:rPr lang="en-US" u="sng">
                <a:effectLst>
                  <a:outerShdw algn="br" blurRad="38100" dir="2700000" dist="38100" rotWithShape="0">
                    <a:srgbClr val="000000"/>
                  </a:outerShdw>
                </a:effectLst>
              </a:rPr>
              <a:t>E</a:t>
            </a:r>
            <a:r>
              <a:rPr lang="en-US" u="sng">
                <a:effectLst>
                  <a:outerShdw algn="br" blurRad="38100" dir="2700000" dist="38100" rotWithShape="0">
                    <a:srgbClr val="000000"/>
                  </a:outerShdw>
                </a:effectLst>
              </a:rPr>
              <a:t> </a:t>
            </a:r>
            <a:r>
              <a:rPr lang="en-US" u="sng">
                <a:effectLst>
                  <a:outerShdw algn="br" blurRad="38100" dir="2700000" dist="38100" rotWithShape="0">
                    <a:srgbClr val="000000"/>
                  </a:outerShdw>
                </a:effectLst>
              </a:rPr>
              <a:t>I</a:t>
            </a:r>
            <a:r>
              <a:rPr lang="en-US" u="sng">
                <a:effectLst>
                  <a:outerShdw algn="br" blurRad="38100" dir="2700000" dist="38100" rotWithShape="0">
                    <a:srgbClr val="000000"/>
                  </a:outerShdw>
                </a:effectLst>
              </a:rPr>
              <a:t>S</a:t>
            </a:r>
            <a:r>
              <a:rPr lang="en-US" u="sng">
                <a:effectLst>
                  <a:outerShdw algn="br" blurRad="38100" dir="2700000" dist="38100" rotWithShape="0">
                    <a:srgbClr val="000000"/>
                  </a:outerShdw>
                </a:effectLst>
              </a:rPr>
              <a:t> </a:t>
            </a:r>
            <a:r>
              <a:rPr lang="en-US" u="sng">
                <a:effectLst>
                  <a:outerShdw algn="br" blurRad="38100" dir="2700000" dist="38100" rotWithShape="0">
                    <a:srgbClr val="000000"/>
                  </a:outerShdw>
                </a:effectLst>
              </a:rPr>
              <a:t>N</a:t>
            </a:r>
            <a:r>
              <a:rPr lang="en-US" u="sng">
                <a:effectLst>
                  <a:outerShdw algn="br" blurRad="38100" dir="2700000" dist="38100" rotWithShape="0">
                    <a:srgbClr val="000000"/>
                  </a:outerShdw>
                </a:effectLst>
              </a:rPr>
              <a:t>F</a:t>
            </a:r>
            <a:r>
              <a:rPr lang="en-US" u="sng">
                <a:effectLst>
                  <a:outerShdw algn="br" blurRad="38100" dir="2700000" dist="38100" rotWithShape="0">
                    <a:srgbClr val="000000"/>
                  </a:outerShdw>
                </a:effectLst>
              </a:rPr>
              <a:t>C</a:t>
            </a:r>
            <a:r>
              <a:rPr lang="en-US" u="sng">
                <a:effectLst>
                  <a:outerShdw algn="br" blurRad="38100" dir="2700000" dist="38100" rotWithShape="0">
                    <a:srgbClr val="000000"/>
                  </a:outerShdw>
                </a:effectLst>
              </a:rPr>
              <a:t> </a:t>
            </a:r>
            <a:r>
              <a:rPr lang="en-US" u="sng">
                <a:effectLst>
                  <a:outerShdw algn="br" blurRad="38100" dir="2700000" dist="38100" rotWithShape="0">
                    <a:srgbClr val="000000"/>
                  </a:outerShdw>
                </a:effectLst>
              </a:rPr>
              <a:t>U</a:t>
            </a:r>
            <a:r>
              <a:rPr lang="en-US" u="sng">
                <a:effectLst>
                  <a:outerShdw algn="br" blurRad="38100" dir="2700000" dist="38100" rotWithShape="0">
                    <a:srgbClr val="000000"/>
                  </a:outerShdw>
                </a:effectLst>
              </a:rPr>
              <a:t>S</a:t>
            </a:r>
            <a:r>
              <a:rPr lang="en-US" u="sng">
                <a:effectLst>
                  <a:outerShdw algn="br" blurRad="38100" dir="2700000" dist="38100" rotWithShape="0">
                    <a:srgbClr val="000000"/>
                  </a:outerShdw>
                </a:effectLst>
              </a:rPr>
              <a:t>E</a:t>
            </a:r>
            <a:r>
              <a:rPr lang="en-US" u="sng">
                <a:effectLst>
                  <a:outerShdw algn="br" blurRad="38100" dir="2700000" dist="38100" rotWithShape="0">
                    <a:srgbClr val="000000"/>
                  </a:outerShdw>
                </a:effectLst>
              </a:rPr>
              <a:t>D</a:t>
            </a:r>
            <a:endParaRPr lang="en-IN" u="sng">
              <a:effectLst>
                <a:outerShdw algn="br" blurRad="38100" dir="2700000" dist="38100" rotWithShape="0">
                  <a:srgbClr val="000000"/>
                </a:outerShdw>
              </a:effectLst>
            </a:endParaRPr>
          </a:p>
        </p:txBody>
      </p:sp>
      <p:sp>
        <p:nvSpPr>
          <p:cNvPr id="1048658" name=""/>
          <p:cNvSpPr>
            <a:spLocks noGrp="1"/>
          </p:cNvSpPr>
          <p:nvPr>
            <p:ph idx="1"/>
          </p:nvPr>
        </p:nvSpPr>
        <p:spPr/>
        <p:txBody>
          <a:bodyPr/>
          <a:p>
            <a:r>
              <a:rPr sz="3400" lang="en-IN"/>
              <a:t>NFC devices can act as electronic identity documents and keycards. They are used in contactless payment systems and allow mobile payment replacing or supplementing systems such as credit cards and electronic ticket smart cards. This is sometimes called NFC/CTLS or CTLS NFC, with contactless abbreviated CTLS.</a:t>
            </a:r>
            <a:endParaRPr sz="3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9" name=""/>
          <p:cNvSpPr>
            <a:spLocks noGrp="1"/>
          </p:cNvSpPr>
          <p:nvPr>
            <p:ph type="title"/>
          </p:nvPr>
        </p:nvSpPr>
        <p:spPr/>
        <p:txBody>
          <a:bodyPr/>
          <a:p>
            <a:r>
              <a:rPr b="1" lang="en-US" u="sng">
                <a:effectLst>
                  <a:outerShdw algn="br" blurRad="38100" dir="2700000" dist="38100" rotWithShape="0">
                    <a:srgbClr val="000000"/>
                  </a:outerShdw>
                </a:effectLst>
              </a:rPr>
              <a:t>D</a:t>
            </a:r>
            <a:r>
              <a:rPr b="1" lang="en-US" u="sng">
                <a:effectLst>
                  <a:outerShdw algn="br" blurRad="38100" dir="2700000" dist="38100" rotWithShape="0">
                    <a:srgbClr val="000000"/>
                  </a:outerShdw>
                </a:effectLst>
              </a:rPr>
              <a:t>E</a:t>
            </a:r>
            <a:r>
              <a:rPr b="1" lang="en-US" u="sng">
                <a:effectLst>
                  <a:outerShdw algn="br" blurRad="38100" dir="2700000" dist="38100" rotWithShape="0">
                    <a:srgbClr val="000000"/>
                  </a:outerShdw>
                </a:effectLst>
              </a:rPr>
              <a:t>V</a:t>
            </a:r>
            <a:r>
              <a:rPr b="1" lang="en-US" u="sng">
                <a:effectLst>
                  <a:outerShdw algn="br" blurRad="38100" dir="2700000" dist="38100" rotWithShape="0">
                    <a:srgbClr val="000000"/>
                  </a:outerShdw>
                </a:effectLst>
              </a:rPr>
              <a:t>I</a:t>
            </a:r>
            <a:r>
              <a:rPr b="1" lang="en-US" u="sng">
                <a:effectLst>
                  <a:outerShdw algn="br" blurRad="38100" dir="2700000" dist="38100" rotWithShape="0">
                    <a:srgbClr val="000000"/>
                  </a:outerShdw>
                </a:effectLst>
              </a:rPr>
              <a:t>C</a:t>
            </a:r>
            <a:r>
              <a:rPr b="1" lang="en-US" u="sng">
                <a:effectLst>
                  <a:outerShdw algn="br" blurRad="38100" dir="2700000" dist="38100" rotWithShape="0">
                    <a:srgbClr val="000000"/>
                  </a:outerShdw>
                </a:effectLst>
              </a:rPr>
              <a:t>E</a:t>
            </a:r>
            <a:r>
              <a:rPr b="1" lang="en-US" u="sng">
                <a:effectLst>
                  <a:outerShdw algn="br" blurRad="38100" dir="2700000" dist="38100" rotWithShape="0">
                    <a:srgbClr val="000000"/>
                  </a:outerShdw>
                </a:effectLst>
              </a:rPr>
              <a:t>S</a:t>
            </a:r>
            <a:r>
              <a:rPr b="1" lang="en-US" u="sng">
                <a:effectLst>
                  <a:outerShdw algn="br" blurRad="38100" dir="2700000" dist="38100" rotWithShape="0">
                    <a:srgbClr val="000000"/>
                  </a:outerShdw>
                </a:effectLst>
              </a:rPr>
              <a:t> </a:t>
            </a:r>
            <a:r>
              <a:rPr b="1" lang="en-US" u="sng">
                <a:effectLst>
                  <a:outerShdw algn="br" blurRad="38100" dir="2700000" dist="38100" rotWithShape="0">
                    <a:srgbClr val="000000"/>
                  </a:outerShdw>
                </a:effectLst>
              </a:rPr>
              <a:t>U</a:t>
            </a:r>
            <a:r>
              <a:rPr b="1" lang="en-US" u="sng">
                <a:effectLst>
                  <a:outerShdw algn="br" blurRad="38100" dir="2700000" dist="38100" rotWithShape="0">
                    <a:srgbClr val="000000"/>
                  </a:outerShdw>
                </a:effectLst>
              </a:rPr>
              <a:t>S</a:t>
            </a:r>
            <a:r>
              <a:rPr b="1" lang="en-US" u="sng">
                <a:effectLst>
                  <a:outerShdw algn="br" blurRad="38100" dir="2700000" dist="38100" rotWithShape="0">
                    <a:srgbClr val="000000"/>
                  </a:outerShdw>
                </a:effectLst>
              </a:rPr>
              <a:t>I</a:t>
            </a:r>
            <a:r>
              <a:rPr b="1" lang="en-US" u="sng">
                <a:effectLst>
                  <a:outerShdw algn="br" blurRad="38100" dir="2700000" dist="38100" rotWithShape="0">
                    <a:srgbClr val="000000"/>
                  </a:outerShdw>
                </a:effectLst>
              </a:rPr>
              <a:t>N</a:t>
            </a:r>
            <a:r>
              <a:rPr b="1" lang="en-US" u="sng">
                <a:effectLst>
                  <a:outerShdw algn="br" blurRad="38100" dir="2700000" dist="38100" rotWithShape="0">
                    <a:srgbClr val="000000"/>
                  </a:outerShdw>
                </a:effectLst>
              </a:rPr>
              <a:t>G</a:t>
            </a:r>
            <a:r>
              <a:rPr b="1" lang="en-US" u="sng">
                <a:effectLst>
                  <a:outerShdw algn="br" blurRad="38100" dir="2700000" dist="38100" rotWithShape="0">
                    <a:srgbClr val="000000"/>
                  </a:outerShdw>
                </a:effectLst>
              </a:rPr>
              <a:t> </a:t>
            </a:r>
            <a:r>
              <a:rPr b="1" lang="en-US" u="sng">
                <a:effectLst>
                  <a:outerShdw algn="br" blurRad="38100" dir="2700000" dist="38100" rotWithShape="0">
                    <a:srgbClr val="000000"/>
                  </a:outerShdw>
                </a:effectLst>
              </a:rPr>
              <a:t>N</a:t>
            </a:r>
            <a:r>
              <a:rPr b="1" lang="en-US" u="sng">
                <a:effectLst>
                  <a:outerShdw algn="br" blurRad="38100" dir="2700000" dist="38100" rotWithShape="0">
                    <a:srgbClr val="000000"/>
                  </a:outerShdw>
                </a:effectLst>
              </a:rPr>
              <a:t>F</a:t>
            </a:r>
            <a:r>
              <a:rPr b="1" lang="en-US" u="sng">
                <a:effectLst>
                  <a:outerShdw algn="br" blurRad="38100" dir="2700000" dist="38100" rotWithShape="0">
                    <a:srgbClr val="000000"/>
                  </a:outerShdw>
                </a:effectLst>
              </a:rPr>
              <a:t>C</a:t>
            </a:r>
            <a:endParaRPr b="1" lang="en-IN" u="sng">
              <a:effectLst>
                <a:outerShdw algn="br" blurRad="38100" dir="2700000" dist="38100" rotWithShape="0">
                  <a:srgbClr val="000000"/>
                </a:outerShdw>
              </a:effectLst>
            </a:endParaRPr>
          </a:p>
        </p:txBody>
      </p:sp>
      <p:sp>
        <p:nvSpPr>
          <p:cNvPr id="1048660" name=""/>
          <p:cNvSpPr>
            <a:spLocks noGrp="1"/>
          </p:cNvSpPr>
          <p:nvPr>
            <p:ph idx="1"/>
          </p:nvPr>
        </p:nvSpPr>
        <p:spPr/>
        <p:txBody>
          <a:bodyPr/>
          <a:p>
            <a:r>
              <a:rPr sz="4600" lang="en-US"/>
              <a:t>N</a:t>
            </a:r>
            <a:r>
              <a:rPr sz="4600" lang="en-US"/>
              <a:t>e</a:t>
            </a:r>
            <a:r>
              <a:rPr sz="4600" lang="en-US"/>
              <a:t>x</a:t>
            </a:r>
            <a:r>
              <a:rPr sz="4600" lang="en-US"/>
              <a:t>u</a:t>
            </a:r>
            <a:r>
              <a:rPr sz="4600" lang="en-US"/>
              <a:t>s</a:t>
            </a:r>
            <a:endParaRPr sz="4600" lang="en-IN"/>
          </a:p>
          <a:p>
            <a:r>
              <a:rPr sz="4600" lang="en-US"/>
              <a:t>G</a:t>
            </a:r>
            <a:r>
              <a:rPr sz="4600" lang="en-US"/>
              <a:t>a</a:t>
            </a:r>
            <a:r>
              <a:rPr sz="4600" lang="en-US"/>
              <a:t>l</a:t>
            </a:r>
            <a:r>
              <a:rPr sz="4600" lang="en-US"/>
              <a:t>a</a:t>
            </a:r>
            <a:r>
              <a:rPr sz="4600" lang="en-US"/>
              <a:t>xy</a:t>
            </a:r>
            <a:r>
              <a:rPr sz="4600" lang="en-US"/>
              <a:t> </a:t>
            </a:r>
            <a:r>
              <a:rPr sz="4600" lang="en-US"/>
              <a:t>n</a:t>
            </a:r>
            <a:r>
              <a:rPr sz="4600" lang="en-US"/>
              <a:t>e</a:t>
            </a:r>
            <a:r>
              <a:rPr sz="4600" lang="en-US"/>
              <a:t>x</a:t>
            </a:r>
            <a:r>
              <a:rPr sz="4600" lang="en-US"/>
              <a:t>u</a:t>
            </a:r>
            <a:r>
              <a:rPr sz="4600" lang="en-US"/>
              <a:t>s</a:t>
            </a:r>
            <a:endParaRPr sz="4600" lang="en-IN"/>
          </a:p>
          <a:p>
            <a:r>
              <a:rPr sz="4600" lang="en-US"/>
              <a:t>N</a:t>
            </a:r>
            <a:r>
              <a:rPr sz="4600" lang="en-US"/>
              <a:t>o</a:t>
            </a:r>
            <a:r>
              <a:rPr sz="4600" lang="en-US"/>
              <a:t>k</a:t>
            </a:r>
            <a:r>
              <a:rPr sz="4600" lang="en-US"/>
              <a:t>i</a:t>
            </a:r>
            <a:r>
              <a:rPr sz="4600" lang="en-US"/>
              <a:t>a</a:t>
            </a:r>
            <a:r>
              <a:rPr sz="4600" lang="en-US"/>
              <a:t> </a:t>
            </a:r>
            <a:r>
              <a:rPr sz="4600" lang="en-US"/>
              <a:t>6</a:t>
            </a:r>
            <a:r>
              <a:rPr sz="4600" lang="en-US"/>
              <a:t>1</a:t>
            </a:r>
            <a:r>
              <a:rPr sz="4600" lang="en-US"/>
              <a:t>3</a:t>
            </a:r>
            <a:r>
              <a:rPr sz="4600" lang="en-US"/>
              <a:t> </a:t>
            </a:r>
            <a:r>
              <a:rPr sz="4600" lang="en-US"/>
              <a:t>N</a:t>
            </a:r>
            <a:r>
              <a:rPr sz="4600" lang="en-US"/>
              <a:t>F</a:t>
            </a:r>
            <a:r>
              <a:rPr sz="4600" lang="en-US"/>
              <a:t>C</a:t>
            </a:r>
            <a:endParaRPr sz="4600" lang="en-IN"/>
          </a:p>
          <a:p>
            <a:r>
              <a:rPr sz="4600" lang="en-US"/>
              <a:t>G</a:t>
            </a:r>
            <a:r>
              <a:rPr sz="4600" lang="en-US"/>
              <a:t>o</a:t>
            </a:r>
            <a:r>
              <a:rPr sz="4600" lang="en-US"/>
              <a:t>o</a:t>
            </a:r>
            <a:r>
              <a:rPr sz="4600" lang="en-US"/>
              <a:t>g</a:t>
            </a:r>
            <a:r>
              <a:rPr sz="4600" lang="en-US"/>
              <a:t>l</a:t>
            </a:r>
            <a:r>
              <a:rPr sz="4600" lang="en-US"/>
              <a:t>e</a:t>
            </a:r>
            <a:r>
              <a:rPr sz="4600" lang="en-US"/>
              <a:t> </a:t>
            </a:r>
            <a:r>
              <a:rPr sz="4600" lang="en-US"/>
              <a:t>n</a:t>
            </a:r>
            <a:r>
              <a:rPr sz="4600" lang="en-US"/>
              <a:t>e</a:t>
            </a:r>
            <a:r>
              <a:rPr sz="4600" lang="en-US"/>
              <a:t>x</a:t>
            </a:r>
            <a:r>
              <a:rPr sz="4600" lang="en-US"/>
              <a:t>u</a:t>
            </a:r>
            <a:r>
              <a:rPr sz="4600" lang="en-US"/>
              <a:t>s</a:t>
            </a:r>
            <a:r>
              <a:rPr sz="4600" lang="en-US"/>
              <a:t> </a:t>
            </a:r>
            <a:r>
              <a:rPr sz="4600" lang="en-US"/>
              <a:t>s</a:t>
            </a:r>
            <a:r>
              <a:rPr sz="4600" lang="en-US"/>
              <a:t> </a:t>
            </a:r>
            <a:r>
              <a:rPr sz="4600" lang="en-US"/>
              <a:t>4</a:t>
            </a:r>
            <a:r>
              <a:rPr sz="4600" lang="en-US"/>
              <a:t>G</a:t>
            </a:r>
            <a:endParaRPr sz="4600"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Nokia 6.1</dc:creator>
  <dcterms:created xsi:type="dcterms:W3CDTF">2015-05-10T13:30:45Z</dcterms:created>
  <dcterms:modified xsi:type="dcterms:W3CDTF">2021-06-08T14:57:46Z</dcterms:modified>
</cp:coreProperties>
</file>