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6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937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163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5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5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116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4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09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7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23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8D2E6F-8FEE-4C92-8DE6-08C6F99E6C45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B6B0B7-4FC4-4F68-BA0F-1165C4B2D1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47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176"/>
            <a:ext cx="9144000" cy="110161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Arabic Typesetting" panose="03020402040406030203" pitchFamily="66" charset="-78"/>
                <a:ea typeface="Cambria Math" panose="02040503050406030204" pitchFamily="18" charset="0"/>
                <a:cs typeface="Arabic Typesetting" panose="03020402040406030203" pitchFamily="66" charset="-78"/>
              </a:rPr>
              <a:t>NO-ALZHEIMER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01938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Always remember for those who cannot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44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81584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is the problem?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928320"/>
            <a:ext cx="10177550" cy="23134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cap="none" spc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DokChampa" panose="020B0604020202020204" pitchFamily="34" charset="-34"/>
              </a:rPr>
              <a:t>To build a project for those who are going through Alzheimer(Memory Loss) and help in their better living</a:t>
            </a:r>
          </a:p>
          <a:p>
            <a:pPr>
              <a:lnSpc>
                <a:spcPct val="150000"/>
              </a:lnSpc>
            </a:pP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 Alzheimer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is a type of dementia that causes problems with memory, thinking and behavior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.</a:t>
            </a:r>
            <a:b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 Over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5 million people over the age of 65 are living with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such disease, it is found in adults too.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 Symptoms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such as forgetfulness and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confusion makes it difficult to perform the </a:t>
            </a:r>
            <a:r>
              <a:rPr lang="en-US" sz="23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daily </a:t>
            </a: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tasks. 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endParaRPr lang="en-US" sz="1800" cap="none" spc="0" dirty="0" smtClean="0">
              <a:solidFill>
                <a:prstClr val="black"/>
              </a:solidFill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4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476275" cy="83802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is the solution?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879845"/>
            <a:ext cx="10145976" cy="220275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-Continuously reminding them about their identity and  people around them. </a:t>
            </a:r>
            <a:b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23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-Notifying them about their daily schedule so as to aid them in their proper and easy functioning.</a:t>
            </a:r>
          </a:p>
        </p:txBody>
      </p:sp>
    </p:spTree>
    <p:extLst>
      <p:ext uri="{BB962C8B-B14F-4D97-AF65-F5344CB8AC3E}">
        <p14:creationId xmlns="" xmlns:p14="http://schemas.microsoft.com/office/powerpoint/2010/main" val="29936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591527"/>
            <a:ext cx="10061171" cy="101833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Competitors: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9" y="1763936"/>
            <a:ext cx="100584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There are few apps for people with Alzheimer: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-Mind Mate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-Alzheimer’s Society’s Talking Point Forum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-Spaced Retrieval Theory(Memory Training)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-Lumosity Mobile 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2000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508" y="488496"/>
            <a:ext cx="10061171" cy="1005454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What’s Innovative?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8" y="1493950"/>
            <a:ext cx="10171735" cy="2717442"/>
          </a:xfrm>
        </p:spPr>
        <p:txBody>
          <a:bodyPr>
            <a:normAutofit fontScale="92500" lnSpcReduction="10000"/>
          </a:bodyPr>
          <a:lstStyle/>
          <a:p>
            <a: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/>
            </a:r>
            <a:br>
              <a:rPr lang="en-US" cap="none" spc="0" dirty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In our project, we have added the following functionalities: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>
                <a:solidFill>
                  <a:prstClr val="black"/>
                </a:solidFill>
                <a:cs typeface="DokChampa" panose="020B0604020202020204" pitchFamily="34" charset="-34"/>
              </a:rPr>
              <a:t>-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Notifying them about their schedule at specified intervals.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-Tracking the patient and alerting the family members if the patient has diverted from their schedule.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</a:t>
            </a:r>
            <a:r>
              <a:rPr lang="en-US" sz="1800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Chatbot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is implemented to assist the patient with some relevant questions(</a:t>
            </a:r>
            <a:r>
              <a:rPr lang="en-US" sz="1800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e.g</a:t>
            </a: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Who am I? where am I?).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-Taking pictures of people for verification and add new ones to the existing list of acquaintances.</a:t>
            </a:r>
            <a:b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</a:b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-A section to check the list of people known to the patient.</a:t>
            </a:r>
          </a:p>
        </p:txBody>
      </p:sp>
    </p:spTree>
    <p:extLst>
      <p:ext uri="{BB962C8B-B14F-4D97-AF65-F5344CB8AC3E}">
        <p14:creationId xmlns="" xmlns:p14="http://schemas.microsoft.com/office/powerpoint/2010/main" val="21059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40011"/>
            <a:ext cx="9746731" cy="70924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 we have covered?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280" y="1352282"/>
            <a:ext cx="2843655" cy="473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4499" y="1352282"/>
            <a:ext cx="2883580" cy="473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1643" y="1352283"/>
            <a:ext cx="3012368" cy="4850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790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888400" cy="722118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What’s our team?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622266"/>
            <a:ext cx="10058400" cy="27437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“Teamwork begins by building trust. And the only way to do that is to overcome our need for invulnerability.”</a:t>
            </a:r>
          </a:p>
          <a:p>
            <a:pPr>
              <a:lnSpc>
                <a:spcPct val="150000"/>
              </a:lnSpc>
            </a:pPr>
            <a:r>
              <a:rPr lang="en-US" sz="18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  <a:r>
              <a:rPr lang="en-US" sz="1900" b="1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Nitin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Gupta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</a:t>
            </a:r>
            <a:r>
              <a:rPr lang="en-US" sz="1900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BackEnd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)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900" b="1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Rahul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</a:t>
            </a:r>
            <a:r>
              <a:rPr lang="en-US" sz="1900" b="1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Pandey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 (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Android and ML)</a:t>
            </a:r>
            <a:endParaRPr lang="en-US" sz="1900" cap="none" spc="0" dirty="0" smtClean="0">
              <a:solidFill>
                <a:prstClr val="black"/>
              </a:solidFill>
              <a:cs typeface="DokChampa" panose="020B0604020202020204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900" b="1" cap="none" spc="0" dirty="0" err="1" smtClean="0">
                <a:solidFill>
                  <a:prstClr val="black"/>
                </a:solidFill>
                <a:cs typeface="DokChampa" panose="020B0604020202020204" pitchFamily="34" charset="-34"/>
              </a:rPr>
              <a:t>Tushar</a:t>
            </a: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 Gupta 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</a:t>
            </a:r>
            <a:r>
              <a:rPr lang="en-US" sz="1900" cap="none" spc="0" smtClean="0">
                <a:solidFill>
                  <a:prstClr val="black"/>
                </a:solidFill>
                <a:cs typeface="DokChampa" panose="020B0604020202020204" pitchFamily="34" charset="-34"/>
              </a:rPr>
              <a:t>Android and AI)</a:t>
            </a:r>
            <a:endParaRPr lang="en-US" sz="1900" b="1" cap="none" spc="0" dirty="0" smtClean="0">
              <a:solidFill>
                <a:prstClr val="black"/>
              </a:solidFill>
              <a:cs typeface="DokChampa" panose="020B0604020202020204" pitchFamily="34" charset="-34"/>
            </a:endParaRPr>
          </a:p>
          <a:p>
            <a:pPr>
              <a:lnSpc>
                <a:spcPct val="150000"/>
              </a:lnSpc>
            </a:pPr>
            <a:r>
              <a:rPr lang="en-US" sz="1900" b="1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Pranav Jain  </a:t>
            </a:r>
            <a:r>
              <a:rPr lang="en-US" sz="1900" cap="none" spc="0" dirty="0" smtClean="0">
                <a:solidFill>
                  <a:prstClr val="black"/>
                </a:solidFill>
                <a:cs typeface="DokChampa" panose="020B0604020202020204" pitchFamily="34" charset="-34"/>
              </a:rPr>
              <a:t>(ML)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="" xmlns:p14="http://schemas.microsoft.com/office/powerpoint/2010/main" val="21038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138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NO-ALZHEIMER </vt:lpstr>
      <vt:lpstr>What is the problem?</vt:lpstr>
      <vt:lpstr>What is the solution?</vt:lpstr>
      <vt:lpstr>Competitors:</vt:lpstr>
      <vt:lpstr>What’s Innovative?</vt:lpstr>
      <vt:lpstr>What we have covered?</vt:lpstr>
      <vt:lpstr>What’s our team?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ANTI-ALZHEIMER</dc:title>
  <dc:creator>ayantika</dc:creator>
  <cp:lastModifiedBy>Rahul</cp:lastModifiedBy>
  <cp:revision>16</cp:revision>
  <dcterms:created xsi:type="dcterms:W3CDTF">2018-07-08T04:05:17Z</dcterms:created>
  <dcterms:modified xsi:type="dcterms:W3CDTF">2018-07-26T21:38:07Z</dcterms:modified>
</cp:coreProperties>
</file>