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5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7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8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4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9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8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621E-F7AA-4179-84BF-9914C068C2BC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6776-1F89-4951-BD10-BBA541B01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6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BCFC-688E-44AF-B018-2467653A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304800" dir="4800000" sx="1000" sy="1000" algn="ctr" rotWithShape="0">
              <a:srgbClr val="000000"/>
            </a:outerShdw>
            <a:reflection endPos="5000" dist="50800" dir="5400000" sy="-100000" algn="bl" rotWithShape="0"/>
          </a:effectLst>
        </p:spPr>
        <p:txBody>
          <a:bodyPr/>
          <a:lstStyle/>
          <a:p>
            <a:r>
              <a:rPr lang="en-US" dirty="0"/>
              <a:t>VIRTUAL CLASSROOM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A412E-38CF-4D63-82EF-1F1E5F2B0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“BHARAT PADH ONLINE”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83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690F-737C-4DA5-AAD5-087A16F4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3789680"/>
            <a:ext cx="10810240" cy="117856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Year -2020</a:t>
            </a:r>
            <a:br>
              <a:rPr lang="en-US" sz="4000" dirty="0"/>
            </a:br>
            <a:r>
              <a:rPr lang="en-US" sz="4000" dirty="0"/>
              <a:t>Global Pandemic Crises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AD1F7-FDAB-4480-9E55-1A5B67B0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280" y="496824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1.Corona virus is a global pandemic crises and the biggest challenge in the last two decades.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2.From the world’s most sophisticated European health care system  to world’s largest spending  health care in US ,every body is struggling to control it.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3. It affects our  “EDUCATION” system too.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3303A-9724-43CA-9D57-E722808CA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91" y="481347"/>
            <a:ext cx="3316817" cy="3249127"/>
          </a:xfrm>
          <a:prstGeom prst="rect">
            <a:avLst/>
          </a:prstGeom>
        </p:spPr>
      </p:pic>
      <p:sp>
        <p:nvSpPr>
          <p:cNvPr id="6" name="Arrow: Bent-Up 5">
            <a:extLst>
              <a:ext uri="{FF2B5EF4-FFF2-40B4-BE49-F238E27FC236}">
                <a16:creationId xmlns:a16="http://schemas.microsoft.com/office/drawing/2014/main" id="{3EC3DFBE-19C8-4B46-80BF-6E4F450DBF41}"/>
              </a:ext>
            </a:extLst>
          </p:cNvPr>
          <p:cNvSpPr/>
          <p:nvPr/>
        </p:nvSpPr>
        <p:spPr>
          <a:xfrm>
            <a:off x="7627408" y="833120"/>
            <a:ext cx="2867872" cy="10566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A0ED0-4492-460E-8F7D-C76CB4C97792}"/>
              </a:ext>
            </a:extLst>
          </p:cNvPr>
          <p:cNvSpPr/>
          <p:nvPr/>
        </p:nvSpPr>
        <p:spPr>
          <a:xfrm>
            <a:off x="9601200" y="304800"/>
            <a:ext cx="1554480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Corona virus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7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D87-FFD6-4889-A209-83573CF3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3429000"/>
            <a:ext cx="6197600" cy="67564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of MAKE IN INDIA:DIGITAL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ED6D2-FE03-4832-BC30-12F7146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4679698"/>
            <a:ext cx="11216640" cy="198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an opportunity for our EDUCATION sector to become digital and also help in digitalization of our country.</a:t>
            </a:r>
          </a:p>
          <a:p>
            <a:r>
              <a:rPr lang="en-US" dirty="0"/>
              <a:t>It’s </a:t>
            </a:r>
            <a:r>
              <a:rPr lang="en-US" dirty="0" err="1"/>
              <a:t>gonna</a:t>
            </a:r>
            <a:r>
              <a:rPr lang="en-US" dirty="0"/>
              <a:t> make new revolution in our education system,</a:t>
            </a:r>
          </a:p>
          <a:p>
            <a:r>
              <a:rPr lang="en-US" dirty="0"/>
              <a:t>The Online Education Revolution</a:t>
            </a:r>
          </a:p>
          <a:p>
            <a:r>
              <a:rPr lang="en-US" dirty="0"/>
              <a:t>“BHARAT PADH ONLINE”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470B0-FD2A-43E9-AA06-CD4673F41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66" y="395858"/>
            <a:ext cx="4366034" cy="2906142"/>
          </a:xfrm>
          <a:prstGeom prst="rect">
            <a:avLst/>
          </a:prstGeom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31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422C-F03F-47DF-ABDA-A80E6EF64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57" y="406400"/>
            <a:ext cx="10900528" cy="2299093"/>
          </a:xfrm>
        </p:spPr>
        <p:txBody>
          <a:bodyPr/>
          <a:lstStyle/>
          <a:p>
            <a:r>
              <a:rPr lang="en-IN" dirty="0"/>
              <a:t>Challenges come during online classes in other platform.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F0122-F5DE-4C74-BCB0-1FB0CD14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280" y="3602037"/>
            <a:ext cx="9794240" cy="3012123"/>
          </a:xfrm>
        </p:spPr>
        <p:txBody>
          <a:bodyPr>
            <a:normAutofit/>
          </a:bodyPr>
          <a:lstStyle/>
          <a:p>
            <a:r>
              <a:rPr lang="en-IN" dirty="0"/>
              <a:t>1.First and major is our data security.</a:t>
            </a:r>
          </a:p>
          <a:p>
            <a:r>
              <a:rPr lang="en-IN" dirty="0"/>
              <a:t>2.Students  join session  by fake id and misbehave with the teachers.</a:t>
            </a:r>
          </a:p>
          <a:p>
            <a:r>
              <a:rPr lang="en-IN" dirty="0"/>
              <a:t>3.Technical issues - which are very complicated to use.</a:t>
            </a:r>
          </a:p>
          <a:p>
            <a:r>
              <a:rPr lang="en-IN" dirty="0"/>
              <a:t>4.Requirement to many tools.</a:t>
            </a:r>
          </a:p>
          <a:p>
            <a:r>
              <a:rPr lang="en-IN" dirty="0"/>
              <a:t>5 Network problem.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18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647C-CE6E-4D76-AB67-9E94EAD6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28" y="537329"/>
            <a:ext cx="7442462" cy="1150070"/>
          </a:xfrm>
        </p:spPr>
        <p:txBody>
          <a:bodyPr/>
          <a:lstStyle/>
          <a:p>
            <a:r>
              <a:rPr lang="en-IN" dirty="0"/>
              <a:t>What we wants to do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87F11-4DCB-490E-85F0-FF43631AE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29" y="2168166"/>
            <a:ext cx="7989216" cy="3246354"/>
          </a:xfrm>
        </p:spPr>
        <p:txBody>
          <a:bodyPr>
            <a:normAutofit/>
          </a:bodyPr>
          <a:lstStyle/>
          <a:p>
            <a:r>
              <a:rPr lang="en-IN" dirty="0"/>
              <a:t>1. We going to bring the college on the desktop of the students.(website providing teachers lecture).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2.Teacher can teach their students by simply uploading their lecture.</a:t>
            </a:r>
          </a:p>
          <a:p>
            <a:r>
              <a:rPr lang="en-IN" dirty="0"/>
              <a:t>3.Providing dashboard for teachers by which they can upload their video and maintain their privacy.(by providing unique id and providing)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87D6B0-F1A8-4753-9860-C6C45EA82A2A}"/>
              </a:ext>
            </a:extLst>
          </p:cNvPr>
          <p:cNvSpPr/>
          <p:nvPr/>
        </p:nvSpPr>
        <p:spPr>
          <a:xfrm>
            <a:off x="8682085" y="1186599"/>
            <a:ext cx="2026763" cy="2142241"/>
          </a:xfrm>
          <a:prstGeom prst="roundRect">
            <a:avLst>
              <a:gd name="adj" fmla="val 45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FAB5CE-D098-433D-9A43-86037460423C}"/>
              </a:ext>
            </a:extLst>
          </p:cNvPr>
          <p:cNvSpPr/>
          <p:nvPr/>
        </p:nvSpPr>
        <p:spPr>
          <a:xfrm>
            <a:off x="8300301" y="2257720"/>
            <a:ext cx="263950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5AC8E-044D-4874-A5BB-D7DFA23E5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83" y="1531356"/>
            <a:ext cx="1452726" cy="14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27DE-731E-43BE-AE0C-1C00BE77A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304801"/>
            <a:ext cx="11724640" cy="2092960"/>
          </a:xfrm>
        </p:spPr>
        <p:txBody>
          <a:bodyPr>
            <a:normAutofit fontScale="90000"/>
          </a:bodyPr>
          <a:lstStyle/>
          <a:p>
            <a:r>
              <a:rPr lang="en-IN" dirty="0"/>
              <a:t>Our solution for  problem in online classes: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C02BE-A82A-4F28-9BC3-199E2B953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2103120"/>
            <a:ext cx="12070080" cy="2997200"/>
          </a:xfrm>
        </p:spPr>
        <p:txBody>
          <a:bodyPr lIns="72000" rIns="216000">
            <a:noAutofit/>
          </a:bodyPr>
          <a:lstStyle/>
          <a:p>
            <a:r>
              <a:rPr lang="en-IN" dirty="0"/>
              <a:t>1.Data security.</a:t>
            </a:r>
          </a:p>
          <a:p>
            <a:r>
              <a:rPr lang="en-IN" dirty="0"/>
              <a:t>2.Teachers create class once and student can join it only when teacher permit it.(this process looks like a registration in college).</a:t>
            </a:r>
          </a:p>
          <a:p>
            <a:r>
              <a:rPr lang="en-IN" dirty="0"/>
              <a:t>3.Teacher can provide their notes .</a:t>
            </a:r>
          </a:p>
          <a:p>
            <a:r>
              <a:rPr lang="en-IN" dirty="0"/>
              <a:t>4. Give assignment .</a:t>
            </a:r>
          </a:p>
          <a:p>
            <a:r>
              <a:rPr lang="en-IN" dirty="0"/>
              <a:t>5.Can able to take test.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98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E26D-A620-44DC-B5A9-7822D499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E9CE-B8C0-48E5-A717-2C455D083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304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VIRTUAL CLASSROOM</vt:lpstr>
      <vt:lpstr>Year -2020 Global Pandemic Crises</vt:lpstr>
      <vt:lpstr>Part of MAKE IN INDIA:DIGITAL</vt:lpstr>
      <vt:lpstr>Challenges come during online classes in other platform.</vt:lpstr>
      <vt:lpstr>What we wants to do ?</vt:lpstr>
      <vt:lpstr>Our solution for  problem in online classes: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“VIRTUAL CLASSROOM</dc:title>
  <dc:creator>aman pratap</dc:creator>
  <cp:lastModifiedBy>aman pratap</cp:lastModifiedBy>
  <cp:revision>16</cp:revision>
  <dcterms:created xsi:type="dcterms:W3CDTF">2020-07-03T17:36:27Z</dcterms:created>
  <dcterms:modified xsi:type="dcterms:W3CDTF">2020-07-04T05:05:06Z</dcterms:modified>
</cp:coreProperties>
</file>