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4"/>
  </p:sldMasterIdLst>
  <p:notesMasterIdLst>
    <p:notesMasterId r:id="rId25"/>
  </p:notesMasterIdLst>
  <p:sldIdLst>
    <p:sldId id="256" r:id="rId5"/>
    <p:sldId id="257" r:id="rId6"/>
    <p:sldId id="263" r:id="rId7"/>
    <p:sldId id="264" r:id="rId8"/>
    <p:sldId id="258" r:id="rId9"/>
    <p:sldId id="267" r:id="rId10"/>
    <p:sldId id="269" r:id="rId11"/>
    <p:sldId id="259" r:id="rId12"/>
    <p:sldId id="273" r:id="rId13"/>
    <p:sldId id="275" r:id="rId14"/>
    <p:sldId id="271" r:id="rId15"/>
    <p:sldId id="272" r:id="rId16"/>
    <p:sldId id="274" r:id="rId17"/>
    <p:sldId id="260" r:id="rId18"/>
    <p:sldId id="261" r:id="rId19"/>
    <p:sldId id="262" r:id="rId20"/>
    <p:sldId id="268" r:id="rId21"/>
    <p:sldId id="266" r:id="rId22"/>
    <p:sldId id="276" r:id="rId23"/>
    <p:sldId id="27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423057-77A5-426B-A957-ACBDD6693746}" v="76" dt="2020-07-16T17:06:00.821"/>
    <p1510:client id="{18F16447-AD02-4555-96C2-62071B5D7CB9}" v="2368" dt="2020-07-16T20:29:49.959"/>
    <p1510:client id="{2F146C1D-B409-4B70-85D7-FBA6458716C4}" v="1059" dt="2020-07-16T22:31:42.953"/>
    <p1510:client id="{62946741-BCDA-F34D-98B5-8D24679159E6}" v="2218" dt="2020-07-16T22:39:02.186"/>
    <p1510:client id="{80F50350-6974-4963-8984-A4F797507B8F}" v="61" dt="2020-07-16T13:44:32.683"/>
    <p1510:client id="{9D3CBBFF-EA46-4B5A-977D-85DBE2B33D54}" v="1935" dt="2020-07-16T16:17:05.287"/>
    <p1510:client id="{B663ABFA-D20B-497E-B4C9-CB925A787A42}" v="28" dt="2020-07-16T17:00:44.196"/>
    <p1510:client id="{E94581CE-D1F6-4BC1-A6FD-7A95E67677D8}" v="6" dt="2020-07-16T21:55:30.193"/>
    <p1510:client id="{EAE61FB8-BCA5-4E8B-8ED7-9F06BC6B7660}" v="21" dt="2020-07-16T14:31:10.5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eep Joshi" userId="S::sjoshi9@my.harrisburgu.edu::0ec53e4d-777f-4d22-b735-35e9a6e03db3" providerId="AD" clId="Web-{2F146C1D-B409-4B70-85D7-FBA6458716C4}"/>
    <pc:docChg chg="addSld delSld modSld">
      <pc:chgData name="Sandeep Joshi" userId="S::sjoshi9@my.harrisburgu.edu::0ec53e4d-777f-4d22-b735-35e9a6e03db3" providerId="AD" clId="Web-{2F146C1D-B409-4B70-85D7-FBA6458716C4}" dt="2020-07-16T22:31:42.953" v="1231"/>
      <pc:docMkLst>
        <pc:docMk/>
      </pc:docMkLst>
      <pc:sldChg chg="addSp modSp modNotes">
        <pc:chgData name="Sandeep Joshi" userId="S::sjoshi9@my.harrisburgu.edu::0ec53e4d-777f-4d22-b735-35e9a6e03db3" providerId="AD" clId="Web-{2F146C1D-B409-4B70-85D7-FBA6458716C4}" dt="2020-07-16T22:25:07.933" v="1230"/>
        <pc:sldMkLst>
          <pc:docMk/>
          <pc:sldMk cId="3539715240" sldId="261"/>
        </pc:sldMkLst>
        <pc:spChg chg="mod">
          <ac:chgData name="Sandeep Joshi" userId="S::sjoshi9@my.harrisburgu.edu::0ec53e4d-777f-4d22-b735-35e9a6e03db3" providerId="AD" clId="Web-{2F146C1D-B409-4B70-85D7-FBA6458716C4}" dt="2020-07-16T22:25:02.073" v="1224" actId="20577"/>
          <ac:spMkLst>
            <pc:docMk/>
            <pc:sldMk cId="3539715240" sldId="261"/>
            <ac:spMk id="3" creationId="{ECC4831E-4ECE-8540-80CF-6515FA28F643}"/>
          </ac:spMkLst>
        </pc:spChg>
        <pc:spChg chg="add mod">
          <ac:chgData name="Sandeep Joshi" userId="S::sjoshi9@my.harrisburgu.edu::0ec53e4d-777f-4d22-b735-35e9a6e03db3" providerId="AD" clId="Web-{2F146C1D-B409-4B70-85D7-FBA6458716C4}" dt="2020-07-16T21:59:54.653" v="1221" actId="1076"/>
          <ac:spMkLst>
            <pc:docMk/>
            <pc:sldMk cId="3539715240" sldId="261"/>
            <ac:spMk id="5" creationId="{15974DD7-8BDE-41E3-926D-0C1CA8001B43}"/>
          </ac:spMkLst>
        </pc:spChg>
        <pc:picChg chg="add mod">
          <ac:chgData name="Sandeep Joshi" userId="S::sjoshi9@my.harrisburgu.edu::0ec53e4d-777f-4d22-b735-35e9a6e03db3" providerId="AD" clId="Web-{2F146C1D-B409-4B70-85D7-FBA6458716C4}" dt="2020-07-16T21:30:13.359" v="778" actId="1076"/>
          <ac:picMkLst>
            <pc:docMk/>
            <pc:sldMk cId="3539715240" sldId="261"/>
            <ac:picMk id="4" creationId="{D8D570B5-C410-4AEF-95F0-8F2E56E7B206}"/>
          </ac:picMkLst>
        </pc:picChg>
      </pc:sldChg>
      <pc:sldChg chg="delSp add del replId">
        <pc:chgData name="Sandeep Joshi" userId="S::sjoshi9@my.harrisburgu.edu::0ec53e4d-777f-4d22-b735-35e9a6e03db3" providerId="AD" clId="Web-{2F146C1D-B409-4B70-85D7-FBA6458716C4}" dt="2020-07-16T22:31:42.953" v="1231"/>
        <pc:sldMkLst>
          <pc:docMk/>
          <pc:sldMk cId="891901873" sldId="276"/>
        </pc:sldMkLst>
        <pc:picChg chg="del">
          <ac:chgData name="Sandeep Joshi" userId="S::sjoshi9@my.harrisburgu.edu::0ec53e4d-777f-4d22-b735-35e9a6e03db3" providerId="AD" clId="Web-{2F146C1D-B409-4B70-85D7-FBA6458716C4}" dt="2020-07-16T21:31:10.299" v="780"/>
          <ac:picMkLst>
            <pc:docMk/>
            <pc:sldMk cId="891901873" sldId="276"/>
            <ac:picMk id="4" creationId="{D8D570B5-C410-4AEF-95F0-8F2E56E7B206}"/>
          </ac:picMkLst>
        </pc:picChg>
      </pc:sldChg>
    </pc:docChg>
  </pc:docChgLst>
  <pc:docChgLst>
    <pc:chgData name="Rajendra Naidu Mannam" userId="S::rmannam@my.harrisburgu.edu::fe2daf1d-01cb-4bd8-b8d5-e308029c8033" providerId="AD" clId="Web-{E94581CE-D1F6-4BC1-A6FD-7A95E67677D8}"/>
    <pc:docChg chg="modSld">
      <pc:chgData name="Rajendra Naidu Mannam" userId="S::rmannam@my.harrisburgu.edu::fe2daf1d-01cb-4bd8-b8d5-e308029c8033" providerId="AD" clId="Web-{E94581CE-D1F6-4BC1-A6FD-7A95E67677D8}" dt="2020-07-16T21:55:30.193" v="5" actId="14100"/>
      <pc:docMkLst>
        <pc:docMk/>
      </pc:docMkLst>
      <pc:sldChg chg="addSp modSp">
        <pc:chgData name="Rajendra Naidu Mannam" userId="S::rmannam@my.harrisburgu.edu::fe2daf1d-01cb-4bd8-b8d5-e308029c8033" providerId="AD" clId="Web-{E94581CE-D1F6-4BC1-A6FD-7A95E67677D8}" dt="2020-07-16T21:55:30.193" v="5" actId="14100"/>
        <pc:sldMkLst>
          <pc:docMk/>
          <pc:sldMk cId="332758776" sldId="258"/>
        </pc:sldMkLst>
        <pc:graphicFrameChg chg="mod">
          <ac:chgData name="Rajendra Naidu Mannam" userId="S::rmannam@my.harrisburgu.edu::fe2daf1d-01cb-4bd8-b8d5-e308029c8033" providerId="AD" clId="Web-{E94581CE-D1F6-4BC1-A6FD-7A95E67677D8}" dt="2020-07-16T21:52:19.575" v="0" actId="14100"/>
          <ac:graphicFrameMkLst>
            <pc:docMk/>
            <pc:sldMk cId="332758776" sldId="258"/>
            <ac:graphicFrameMk id="5" creationId="{5D342767-D350-4E91-B1ED-111415A00CF1}"/>
          </ac:graphicFrameMkLst>
        </pc:graphicFrameChg>
        <pc:picChg chg="add mod">
          <ac:chgData name="Rajendra Naidu Mannam" userId="S::rmannam@my.harrisburgu.edu::fe2daf1d-01cb-4bd8-b8d5-e308029c8033" providerId="AD" clId="Web-{E94581CE-D1F6-4BC1-A6FD-7A95E67677D8}" dt="2020-07-16T21:55:30.193" v="5" actId="14100"/>
          <ac:picMkLst>
            <pc:docMk/>
            <pc:sldMk cId="332758776" sldId="258"/>
            <ac:picMk id="22" creationId="{AB2F3A17-2EC2-437C-9692-6A8A4E03DE48}"/>
          </ac:picMkLst>
        </pc:picChg>
      </pc:sldChg>
    </pc:docChg>
  </pc:docChgLst>
  <pc:docChgLst>
    <pc:chgData name="Jiawen Wei" userId="S::jwei@my.harrisburgu.edu::55d6014f-ee56-40da-8ab5-a11b83c6f238" providerId="AD" clId="Web-{18F16447-AD02-4555-96C2-62071B5D7CB9}"/>
    <pc:docChg chg="addSld delSld modSld sldOrd">
      <pc:chgData name="Jiawen Wei" userId="S::jwei@my.harrisburgu.edu::55d6014f-ee56-40da-8ab5-a11b83c6f238" providerId="AD" clId="Web-{18F16447-AD02-4555-96C2-62071B5D7CB9}" dt="2020-07-16T20:29:49.959" v="2352" actId="14100"/>
      <pc:docMkLst>
        <pc:docMk/>
      </pc:docMkLst>
      <pc:sldChg chg="ord">
        <pc:chgData name="Jiawen Wei" userId="S::jwei@my.harrisburgu.edu::55d6014f-ee56-40da-8ab5-a11b83c6f238" providerId="AD" clId="Web-{18F16447-AD02-4555-96C2-62071B5D7CB9}" dt="2020-07-16T18:53:26.868" v="1052"/>
        <pc:sldMkLst>
          <pc:docMk/>
          <pc:sldMk cId="332758776" sldId="258"/>
        </pc:sldMkLst>
      </pc:sldChg>
      <pc:sldChg chg="addSp delSp modSp">
        <pc:chgData name="Jiawen Wei" userId="S::jwei@my.harrisburgu.edu::55d6014f-ee56-40da-8ab5-a11b83c6f238" providerId="AD" clId="Web-{18F16447-AD02-4555-96C2-62071B5D7CB9}" dt="2020-07-16T19:06:46.168" v="1152" actId="1076"/>
        <pc:sldMkLst>
          <pc:docMk/>
          <pc:sldMk cId="2429416117" sldId="259"/>
        </pc:sldMkLst>
        <pc:spChg chg="del">
          <ac:chgData name="Jiawen Wei" userId="S::jwei@my.harrisburgu.edu::55d6014f-ee56-40da-8ab5-a11b83c6f238" providerId="AD" clId="Web-{18F16447-AD02-4555-96C2-62071B5D7CB9}" dt="2020-07-16T17:02:27.219" v="0"/>
          <ac:spMkLst>
            <pc:docMk/>
            <pc:sldMk cId="2429416117" sldId="259"/>
            <ac:spMk id="3" creationId="{0084FF92-B26C-164C-B759-2D53F0A4975C}"/>
          </ac:spMkLst>
        </pc:spChg>
        <pc:spChg chg="add mod">
          <ac:chgData name="Jiawen Wei" userId="S::jwei@my.harrisburgu.edu::55d6014f-ee56-40da-8ab5-a11b83c6f238" providerId="AD" clId="Web-{18F16447-AD02-4555-96C2-62071B5D7CB9}" dt="2020-07-16T19:03:51.711" v="1147" actId="14100"/>
          <ac:spMkLst>
            <pc:docMk/>
            <pc:sldMk cId="2429416117" sldId="259"/>
            <ac:spMk id="5" creationId="{0F56E7F8-CF8A-4516-BB44-04D6E9166E32}"/>
          </ac:spMkLst>
        </pc:spChg>
        <pc:spChg chg="add del mod">
          <ac:chgData name="Jiawen Wei" userId="S::jwei@my.harrisburgu.edu::55d6014f-ee56-40da-8ab5-a11b83c6f238" providerId="AD" clId="Web-{18F16447-AD02-4555-96C2-62071B5D7CB9}" dt="2020-07-16T17:04:00.835" v="4"/>
          <ac:spMkLst>
            <pc:docMk/>
            <pc:sldMk cId="2429416117" sldId="259"/>
            <ac:spMk id="5" creationId="{C2953BAA-FA4D-47E6-B607-23EE8084CCDB}"/>
          </ac:spMkLst>
        </pc:spChg>
        <pc:spChg chg="add del mod">
          <ac:chgData name="Jiawen Wei" userId="S::jwei@my.harrisburgu.edu::55d6014f-ee56-40da-8ab5-a11b83c6f238" providerId="AD" clId="Web-{18F16447-AD02-4555-96C2-62071B5D7CB9}" dt="2020-07-16T17:04:25.633" v="11"/>
          <ac:spMkLst>
            <pc:docMk/>
            <pc:sldMk cId="2429416117" sldId="259"/>
            <ac:spMk id="8" creationId="{D99DF1DF-7E40-422F-9998-1B118F23553C}"/>
          </ac:spMkLst>
        </pc:spChg>
        <pc:spChg chg="add del mod">
          <ac:chgData name="Jiawen Wei" userId="S::jwei@my.harrisburgu.edu::55d6014f-ee56-40da-8ab5-a11b83c6f238" providerId="AD" clId="Web-{18F16447-AD02-4555-96C2-62071B5D7CB9}" dt="2020-07-16T18:57:21.608" v="1094"/>
          <ac:spMkLst>
            <pc:docMk/>
            <pc:sldMk cId="2429416117" sldId="259"/>
            <ac:spMk id="11" creationId="{ECD426F2-E373-492F-BEB4-8F0AA7EE6E10}"/>
          </ac:spMkLst>
        </pc:spChg>
        <pc:picChg chg="add mod">
          <ac:chgData name="Jiawen Wei" userId="S::jwei@my.harrisburgu.edu::55d6014f-ee56-40da-8ab5-a11b83c6f238" providerId="AD" clId="Web-{18F16447-AD02-4555-96C2-62071B5D7CB9}" dt="2020-07-16T19:03:55.883" v="1148" actId="1076"/>
          <ac:picMkLst>
            <pc:docMk/>
            <pc:sldMk cId="2429416117" sldId="259"/>
            <ac:picMk id="3" creationId="{4F89569A-32D7-46DA-ACBB-93B2AEB94E2B}"/>
          </ac:picMkLst>
        </pc:picChg>
        <pc:picChg chg="add del mod ord">
          <ac:chgData name="Jiawen Wei" userId="S::jwei@my.harrisburgu.edu::55d6014f-ee56-40da-8ab5-a11b83c6f238" providerId="AD" clId="Web-{18F16447-AD02-4555-96C2-62071B5D7CB9}" dt="2020-07-16T17:03:01.912" v="3"/>
          <ac:picMkLst>
            <pc:docMk/>
            <pc:sldMk cId="2429416117" sldId="259"/>
            <ac:picMk id="4" creationId="{36978821-76EA-472F-9D5B-CCE6CF0805E8}"/>
          </ac:picMkLst>
        </pc:picChg>
        <pc:picChg chg="add del mod">
          <ac:chgData name="Jiawen Wei" userId="S::jwei@my.harrisburgu.edu::55d6014f-ee56-40da-8ab5-a11b83c6f238" providerId="AD" clId="Web-{18F16447-AD02-4555-96C2-62071B5D7CB9}" dt="2020-07-16T18:59:51.846" v="1102"/>
          <ac:picMkLst>
            <pc:docMk/>
            <pc:sldMk cId="2429416117" sldId="259"/>
            <ac:picMk id="6" creationId="{0CE49F43-D379-4559-8208-B295D93C5FBE}"/>
          </ac:picMkLst>
        </pc:picChg>
        <pc:picChg chg="add del mod ord">
          <ac:chgData name="Jiawen Wei" userId="S::jwei@my.harrisburgu.edu::55d6014f-ee56-40da-8ab5-a11b83c6f238" providerId="AD" clId="Web-{18F16447-AD02-4555-96C2-62071B5D7CB9}" dt="2020-07-16T17:04:09.054" v="10"/>
          <ac:picMkLst>
            <pc:docMk/>
            <pc:sldMk cId="2429416117" sldId="259"/>
            <ac:picMk id="6" creationId="{1D7D757A-312B-4BBE-BF6C-7501252E3D50}"/>
          </ac:picMkLst>
        </pc:picChg>
        <pc:picChg chg="add mod">
          <ac:chgData name="Jiawen Wei" userId="S::jwei@my.harrisburgu.edu::55d6014f-ee56-40da-8ab5-a11b83c6f238" providerId="AD" clId="Web-{18F16447-AD02-4555-96C2-62071B5D7CB9}" dt="2020-07-16T19:06:46.168" v="1152" actId="1076"/>
          <ac:picMkLst>
            <pc:docMk/>
            <pc:sldMk cId="2429416117" sldId="259"/>
            <ac:picMk id="7" creationId="{1CFF1E7B-4CD1-4AB3-8D08-0C86C4D6319F}"/>
          </ac:picMkLst>
        </pc:picChg>
        <pc:picChg chg="add del mod ord">
          <ac:chgData name="Jiawen Wei" userId="S::jwei@my.harrisburgu.edu::55d6014f-ee56-40da-8ab5-a11b83c6f238" providerId="AD" clId="Web-{18F16447-AD02-4555-96C2-62071B5D7CB9}" dt="2020-07-16T18:56:55.607" v="1088"/>
          <ac:picMkLst>
            <pc:docMk/>
            <pc:sldMk cId="2429416117" sldId="259"/>
            <ac:picMk id="9" creationId="{06893B54-D946-48BF-A16F-AE6CF23E9D9E}"/>
          </ac:picMkLst>
        </pc:picChg>
      </pc:sldChg>
      <pc:sldChg chg="add del">
        <pc:chgData name="Jiawen Wei" userId="S::jwei@my.harrisburgu.edu::55d6014f-ee56-40da-8ab5-a11b83c6f238" providerId="AD" clId="Web-{18F16447-AD02-4555-96C2-62071B5D7CB9}" dt="2020-07-16T18:53:25.337" v="1051"/>
        <pc:sldMkLst>
          <pc:docMk/>
          <pc:sldMk cId="482209062" sldId="264"/>
        </pc:sldMkLst>
      </pc:sldChg>
      <pc:sldChg chg="ord">
        <pc:chgData name="Jiawen Wei" userId="S::jwei@my.harrisburgu.edu::55d6014f-ee56-40da-8ab5-a11b83c6f238" providerId="AD" clId="Web-{18F16447-AD02-4555-96C2-62071B5D7CB9}" dt="2020-07-16T18:53:29.884" v="1055"/>
        <pc:sldMkLst>
          <pc:docMk/>
          <pc:sldMk cId="1901950204" sldId="267"/>
        </pc:sldMkLst>
      </pc:sldChg>
      <pc:sldChg chg="ord">
        <pc:chgData name="Jiawen Wei" userId="S::jwei@my.harrisburgu.edu::55d6014f-ee56-40da-8ab5-a11b83c6f238" providerId="AD" clId="Web-{18F16447-AD02-4555-96C2-62071B5D7CB9}" dt="2020-07-16T18:53:31.931" v="1056"/>
        <pc:sldMkLst>
          <pc:docMk/>
          <pc:sldMk cId="3129782055" sldId="269"/>
        </pc:sldMkLst>
      </pc:sldChg>
      <pc:sldChg chg="new del ord">
        <pc:chgData name="Jiawen Wei" userId="S::jwei@my.harrisburgu.edu::55d6014f-ee56-40da-8ab5-a11b83c6f238" providerId="AD" clId="Web-{18F16447-AD02-4555-96C2-62071B5D7CB9}" dt="2020-07-16T18:53:32.634" v="1057"/>
        <pc:sldMkLst>
          <pc:docMk/>
          <pc:sldMk cId="2687932005" sldId="271"/>
        </pc:sldMkLst>
      </pc:sldChg>
      <pc:sldChg chg="addSp delSp modSp new">
        <pc:chgData name="Jiawen Wei" userId="S::jwei@my.harrisburgu.edu::55d6014f-ee56-40da-8ab5-a11b83c6f238" providerId="AD" clId="Web-{18F16447-AD02-4555-96C2-62071B5D7CB9}" dt="2020-07-16T19:18:41.231" v="1410" actId="20577"/>
        <pc:sldMkLst>
          <pc:docMk/>
          <pc:sldMk cId="3833537918" sldId="271"/>
        </pc:sldMkLst>
        <pc:spChg chg="mod">
          <ac:chgData name="Jiawen Wei" userId="S::jwei@my.harrisburgu.edu::55d6014f-ee56-40da-8ab5-a11b83c6f238" providerId="AD" clId="Web-{18F16447-AD02-4555-96C2-62071B5D7CB9}" dt="2020-07-16T19:03:34.366" v="1139" actId="20577"/>
          <ac:spMkLst>
            <pc:docMk/>
            <pc:sldMk cId="3833537918" sldId="271"/>
            <ac:spMk id="2" creationId="{657EB351-306A-4587-B966-ACFE2A1F07F3}"/>
          </ac:spMkLst>
        </pc:spChg>
        <pc:spChg chg="mod">
          <ac:chgData name="Jiawen Wei" userId="S::jwei@my.harrisburgu.edu::55d6014f-ee56-40da-8ab5-a11b83c6f238" providerId="AD" clId="Web-{18F16447-AD02-4555-96C2-62071B5D7CB9}" dt="2020-07-16T19:18:41.231" v="1410" actId="20577"/>
          <ac:spMkLst>
            <pc:docMk/>
            <pc:sldMk cId="3833537918" sldId="271"/>
            <ac:spMk id="3" creationId="{5957B112-9872-4513-B508-7FB500DCA9D3}"/>
          </ac:spMkLst>
        </pc:spChg>
        <pc:picChg chg="add del mod">
          <ac:chgData name="Jiawen Wei" userId="S::jwei@my.harrisburgu.edu::55d6014f-ee56-40da-8ab5-a11b83c6f238" providerId="AD" clId="Web-{18F16447-AD02-4555-96C2-62071B5D7CB9}" dt="2020-07-16T19:10:52.064" v="1158"/>
          <ac:picMkLst>
            <pc:docMk/>
            <pc:sldMk cId="3833537918" sldId="271"/>
            <ac:picMk id="4" creationId="{ABFA4775-98B6-4B68-B114-7954D684EAF2}"/>
          </ac:picMkLst>
        </pc:picChg>
        <pc:picChg chg="add mod">
          <ac:chgData name="Jiawen Wei" userId="S::jwei@my.harrisburgu.edu::55d6014f-ee56-40da-8ab5-a11b83c6f238" providerId="AD" clId="Web-{18F16447-AD02-4555-96C2-62071B5D7CB9}" dt="2020-07-16T19:10:53.892" v="1159" actId="1076"/>
          <ac:picMkLst>
            <pc:docMk/>
            <pc:sldMk cId="3833537918" sldId="271"/>
            <ac:picMk id="5" creationId="{FEE3FF9E-0FF2-4125-A10D-39A17568CE96}"/>
          </ac:picMkLst>
        </pc:picChg>
      </pc:sldChg>
      <pc:sldChg chg="addSp delSp modSp new">
        <pc:chgData name="Jiawen Wei" userId="S::jwei@my.harrisburgu.edu::55d6014f-ee56-40da-8ab5-a11b83c6f238" providerId="AD" clId="Web-{18F16447-AD02-4555-96C2-62071B5D7CB9}" dt="2020-07-16T19:44:25.020" v="1780" actId="14100"/>
        <pc:sldMkLst>
          <pc:docMk/>
          <pc:sldMk cId="1422896291" sldId="272"/>
        </pc:sldMkLst>
        <pc:spChg chg="mod">
          <ac:chgData name="Jiawen Wei" userId="S::jwei@my.harrisburgu.edu::55d6014f-ee56-40da-8ab5-a11b83c6f238" providerId="AD" clId="Web-{18F16447-AD02-4555-96C2-62071B5D7CB9}" dt="2020-07-16T19:11:47.847" v="1209" actId="20577"/>
          <ac:spMkLst>
            <pc:docMk/>
            <pc:sldMk cId="1422896291" sldId="272"/>
            <ac:spMk id="2" creationId="{B3DB98B1-52F9-458D-BFF2-D05196F14064}"/>
          </ac:spMkLst>
        </pc:spChg>
        <pc:spChg chg="del">
          <ac:chgData name="Jiawen Wei" userId="S::jwei@my.harrisburgu.edu::55d6014f-ee56-40da-8ab5-a11b83c6f238" providerId="AD" clId="Web-{18F16447-AD02-4555-96C2-62071B5D7CB9}" dt="2020-07-16T19:12:02.206" v="1211"/>
          <ac:spMkLst>
            <pc:docMk/>
            <pc:sldMk cId="1422896291" sldId="272"/>
            <ac:spMk id="3" creationId="{272E04D3-2AF4-4F94-80A5-6FEE8AE75491}"/>
          </ac:spMkLst>
        </pc:spChg>
        <pc:spChg chg="add mod">
          <ac:chgData name="Jiawen Wei" userId="S::jwei@my.harrisburgu.edu::55d6014f-ee56-40da-8ab5-a11b83c6f238" providerId="AD" clId="Web-{18F16447-AD02-4555-96C2-62071B5D7CB9}" dt="2020-07-16T19:42:03.587" v="1749" actId="1076"/>
          <ac:spMkLst>
            <pc:docMk/>
            <pc:sldMk cId="1422896291" sldId="272"/>
            <ac:spMk id="3" creationId="{BCAD8A2E-7DEE-4389-B4F0-C31D8DD82EDE}"/>
          </ac:spMkLst>
        </pc:spChg>
        <pc:spChg chg="add mod">
          <ac:chgData name="Jiawen Wei" userId="S::jwei@my.harrisburgu.edu::55d6014f-ee56-40da-8ab5-a11b83c6f238" providerId="AD" clId="Web-{18F16447-AD02-4555-96C2-62071B5D7CB9}" dt="2020-07-16T19:43:48.580" v="1758" actId="1076"/>
          <ac:spMkLst>
            <pc:docMk/>
            <pc:sldMk cId="1422896291" sldId="272"/>
            <ac:spMk id="4" creationId="{E4A09BCF-0396-4904-9477-415806C492C8}"/>
          </ac:spMkLst>
        </pc:spChg>
        <pc:spChg chg="add del mod">
          <ac:chgData name="Jiawen Wei" userId="S::jwei@my.harrisburgu.edu::55d6014f-ee56-40da-8ab5-a11b83c6f238" providerId="AD" clId="Web-{18F16447-AD02-4555-96C2-62071B5D7CB9}" dt="2020-07-16T19:24:57.880" v="1446"/>
          <ac:spMkLst>
            <pc:docMk/>
            <pc:sldMk cId="1422896291" sldId="272"/>
            <ac:spMk id="6" creationId="{732379DB-B920-4E4E-850B-1FFE5E7E0415}"/>
          </ac:spMkLst>
        </pc:spChg>
        <pc:spChg chg="add mod">
          <ac:chgData name="Jiawen Wei" userId="S::jwei@my.harrisburgu.edu::55d6014f-ee56-40da-8ab5-a11b83c6f238" providerId="AD" clId="Web-{18F16447-AD02-4555-96C2-62071B5D7CB9}" dt="2020-07-16T19:44:23.644" v="1779" actId="14100"/>
          <ac:spMkLst>
            <pc:docMk/>
            <pc:sldMk cId="1422896291" sldId="272"/>
            <ac:spMk id="8" creationId="{E4433132-81C1-4E24-849D-58E1EEC31A33}"/>
          </ac:spMkLst>
        </pc:spChg>
        <pc:spChg chg="add del mod">
          <ac:chgData name="Jiawen Wei" userId="S::jwei@my.harrisburgu.edu::55d6014f-ee56-40da-8ab5-a11b83c6f238" providerId="AD" clId="Web-{18F16447-AD02-4555-96C2-62071B5D7CB9}" dt="2020-07-16T19:32:35.906" v="1581"/>
          <ac:spMkLst>
            <pc:docMk/>
            <pc:sldMk cId="1422896291" sldId="272"/>
            <ac:spMk id="10" creationId="{5DC2C6D0-8988-4B55-997E-90C681C71509}"/>
          </ac:spMkLst>
        </pc:spChg>
        <pc:spChg chg="add del mod">
          <ac:chgData name="Jiawen Wei" userId="S::jwei@my.harrisburgu.edu::55d6014f-ee56-40da-8ab5-a11b83c6f238" providerId="AD" clId="Web-{18F16447-AD02-4555-96C2-62071B5D7CB9}" dt="2020-07-16T19:39:34.291" v="1725"/>
          <ac:spMkLst>
            <pc:docMk/>
            <pc:sldMk cId="1422896291" sldId="272"/>
            <ac:spMk id="12" creationId="{889C9119-D709-409C-9769-3575B147CCD2}"/>
          </ac:spMkLst>
        </pc:spChg>
        <pc:spChg chg="add mod">
          <ac:chgData name="Jiawen Wei" userId="S::jwei@my.harrisburgu.edu::55d6014f-ee56-40da-8ab5-a11b83c6f238" providerId="AD" clId="Web-{18F16447-AD02-4555-96C2-62071B5D7CB9}" dt="2020-07-16T19:40:49.714" v="1737" actId="14100"/>
          <ac:spMkLst>
            <pc:docMk/>
            <pc:sldMk cId="1422896291" sldId="272"/>
            <ac:spMk id="13" creationId="{DEEB4F8C-1BBF-48F9-9480-F8F0BACAE0CF}"/>
          </ac:spMkLst>
        </pc:spChg>
        <pc:spChg chg="add mod">
          <ac:chgData name="Jiawen Wei" userId="S::jwei@my.harrisburgu.edu::55d6014f-ee56-40da-8ab5-a11b83c6f238" providerId="AD" clId="Web-{18F16447-AD02-4555-96C2-62071B5D7CB9}" dt="2020-07-16T19:43:48.861" v="1759" actId="14100"/>
          <ac:spMkLst>
            <pc:docMk/>
            <pc:sldMk cId="1422896291" sldId="272"/>
            <ac:spMk id="14" creationId="{8C2384CD-41F6-454F-B876-FEA12763AA5F}"/>
          </ac:spMkLst>
        </pc:spChg>
        <pc:picChg chg="add del mod ord">
          <ac:chgData name="Jiawen Wei" userId="S::jwei@my.harrisburgu.edu::55d6014f-ee56-40da-8ab5-a11b83c6f238" providerId="AD" clId="Web-{18F16447-AD02-4555-96C2-62071B5D7CB9}" dt="2020-07-16T19:32:15.281" v="1579"/>
          <ac:picMkLst>
            <pc:docMk/>
            <pc:sldMk cId="1422896291" sldId="272"/>
            <ac:picMk id="4" creationId="{621DA6F4-A661-4319-B8EC-A12D20405D6A}"/>
          </ac:picMkLst>
        </pc:picChg>
        <pc:picChg chg="add mod ord">
          <ac:chgData name="Jiawen Wei" userId="S::jwei@my.harrisburgu.edu::55d6014f-ee56-40da-8ab5-a11b83c6f238" providerId="AD" clId="Web-{18F16447-AD02-4555-96C2-62071B5D7CB9}" dt="2020-07-16T19:44:25.020" v="1780" actId="14100"/>
          <ac:picMkLst>
            <pc:docMk/>
            <pc:sldMk cId="1422896291" sldId="272"/>
            <ac:picMk id="11" creationId="{B7A3E5DE-E405-4713-8EEE-AF55E177073A}"/>
          </ac:picMkLst>
        </pc:picChg>
      </pc:sldChg>
      <pc:sldChg chg="addSp delSp modSp new">
        <pc:chgData name="Jiawen Wei" userId="S::jwei@my.harrisburgu.edu::55d6014f-ee56-40da-8ab5-a11b83c6f238" providerId="AD" clId="Web-{18F16447-AD02-4555-96C2-62071B5D7CB9}" dt="2020-07-16T19:53:45.896" v="2111" actId="20577"/>
        <pc:sldMkLst>
          <pc:docMk/>
          <pc:sldMk cId="3029502020" sldId="273"/>
        </pc:sldMkLst>
        <pc:spChg chg="mod">
          <ac:chgData name="Jiawen Wei" userId="S::jwei@my.harrisburgu.edu::55d6014f-ee56-40da-8ab5-a11b83c6f238" providerId="AD" clId="Web-{18F16447-AD02-4555-96C2-62071B5D7CB9}" dt="2020-07-16T19:53:26.926" v="2092" actId="20577"/>
          <ac:spMkLst>
            <pc:docMk/>
            <pc:sldMk cId="3029502020" sldId="273"/>
            <ac:spMk id="2" creationId="{F45F856B-3071-4744-9542-207BF8729C7B}"/>
          </ac:spMkLst>
        </pc:spChg>
        <pc:spChg chg="add mod">
          <ac:chgData name="Jiawen Wei" userId="S::jwei@my.harrisburgu.edu::55d6014f-ee56-40da-8ab5-a11b83c6f238" providerId="AD" clId="Web-{18F16447-AD02-4555-96C2-62071B5D7CB9}" dt="2020-07-16T19:53:45.896" v="2111" actId="20577"/>
          <ac:spMkLst>
            <pc:docMk/>
            <pc:sldMk cId="3029502020" sldId="273"/>
            <ac:spMk id="3" creationId="{9659D1F4-6401-41BF-95B5-E968C995247D}"/>
          </ac:spMkLst>
        </pc:spChg>
        <pc:spChg chg="del">
          <ac:chgData name="Jiawen Wei" userId="S::jwei@my.harrisburgu.edu::55d6014f-ee56-40da-8ab5-a11b83c6f238" providerId="AD" clId="Web-{18F16447-AD02-4555-96C2-62071B5D7CB9}" dt="2020-07-16T19:22:30.846" v="1413"/>
          <ac:spMkLst>
            <pc:docMk/>
            <pc:sldMk cId="3029502020" sldId="273"/>
            <ac:spMk id="3" creationId="{CD61C561-AAA1-488D-ACC9-AD1290B2AE96}"/>
          </ac:spMkLst>
        </pc:spChg>
        <pc:picChg chg="add mod ord">
          <ac:chgData name="Jiawen Wei" userId="S::jwei@my.harrisburgu.edu::55d6014f-ee56-40da-8ab5-a11b83c6f238" providerId="AD" clId="Web-{18F16447-AD02-4555-96C2-62071B5D7CB9}" dt="2020-07-16T19:22:58.221" v="1426" actId="1076"/>
          <ac:picMkLst>
            <pc:docMk/>
            <pc:sldMk cId="3029502020" sldId="273"/>
            <ac:picMk id="4" creationId="{96E850C4-F3DC-4091-A909-BE78D6ED2C18}"/>
          </ac:picMkLst>
        </pc:picChg>
      </pc:sldChg>
      <pc:sldChg chg="addSp delSp modSp new">
        <pc:chgData name="Jiawen Wei" userId="S::jwei@my.harrisburgu.edu::55d6014f-ee56-40da-8ab5-a11b83c6f238" providerId="AD" clId="Web-{18F16447-AD02-4555-96C2-62071B5D7CB9}" dt="2020-07-16T20:29:49.959" v="2352" actId="14100"/>
        <pc:sldMkLst>
          <pc:docMk/>
          <pc:sldMk cId="2220917851" sldId="274"/>
        </pc:sldMkLst>
        <pc:spChg chg="mod">
          <ac:chgData name="Jiawen Wei" userId="S::jwei@my.harrisburgu.edu::55d6014f-ee56-40da-8ab5-a11b83c6f238" providerId="AD" clId="Web-{18F16447-AD02-4555-96C2-62071B5D7CB9}" dt="2020-07-16T19:29:06.667" v="1520" actId="20577"/>
          <ac:spMkLst>
            <pc:docMk/>
            <pc:sldMk cId="2220917851" sldId="274"/>
            <ac:spMk id="2" creationId="{7EDCAB70-F965-4C43-ACD8-A3D425B4EB8D}"/>
          </ac:spMkLst>
        </pc:spChg>
        <pc:spChg chg="del">
          <ac:chgData name="Jiawen Wei" userId="S::jwei@my.harrisburgu.edu::55d6014f-ee56-40da-8ab5-a11b83c6f238" providerId="AD" clId="Web-{18F16447-AD02-4555-96C2-62071B5D7CB9}" dt="2020-07-16T19:29:40.683" v="1523"/>
          <ac:spMkLst>
            <pc:docMk/>
            <pc:sldMk cId="2220917851" sldId="274"/>
            <ac:spMk id="3" creationId="{5E3510FC-21A9-431C-8477-41E2429D754A}"/>
          </ac:spMkLst>
        </pc:spChg>
        <pc:spChg chg="add del mod">
          <ac:chgData name="Jiawen Wei" userId="S::jwei@my.harrisburgu.edu::55d6014f-ee56-40da-8ab5-a11b83c6f238" providerId="AD" clId="Web-{18F16447-AD02-4555-96C2-62071B5D7CB9}" dt="2020-07-16T20:29:41.818" v="2349" actId="20577"/>
          <ac:spMkLst>
            <pc:docMk/>
            <pc:sldMk cId="2220917851" sldId="274"/>
            <ac:spMk id="6" creationId="{100245CD-4913-4367-8934-E73F1508BB80}"/>
          </ac:spMkLst>
        </pc:spChg>
        <pc:spChg chg="add mod">
          <ac:chgData name="Jiawen Wei" userId="S::jwei@my.harrisburgu.edu::55d6014f-ee56-40da-8ab5-a11b83c6f238" providerId="AD" clId="Web-{18F16447-AD02-4555-96C2-62071B5D7CB9}" dt="2020-07-16T20:14:25.093" v="2327" actId="1076"/>
          <ac:spMkLst>
            <pc:docMk/>
            <pc:sldMk cId="2220917851" sldId="274"/>
            <ac:spMk id="7" creationId="{93E24323-FEB7-470D-8BDA-60FEBE6B0AC0}"/>
          </ac:spMkLst>
        </pc:spChg>
        <pc:spChg chg="add del mod">
          <ac:chgData name="Jiawen Wei" userId="S::jwei@my.harrisburgu.edu::55d6014f-ee56-40da-8ab5-a11b83c6f238" providerId="AD" clId="Web-{18F16447-AD02-4555-96C2-62071B5D7CB9}" dt="2020-07-16T19:32:56.766" v="1590"/>
          <ac:spMkLst>
            <pc:docMk/>
            <pc:sldMk cId="2220917851" sldId="274"/>
            <ac:spMk id="8" creationId="{AA2978F7-2A66-47EA-B776-929BC078EACD}"/>
          </ac:spMkLst>
        </pc:spChg>
        <pc:picChg chg="add mod">
          <ac:chgData name="Jiawen Wei" userId="S::jwei@my.harrisburgu.edu::55d6014f-ee56-40da-8ab5-a11b83c6f238" providerId="AD" clId="Web-{18F16447-AD02-4555-96C2-62071B5D7CB9}" dt="2020-07-16T19:53:02.956" v="2083" actId="14100"/>
          <ac:picMkLst>
            <pc:docMk/>
            <pc:sldMk cId="2220917851" sldId="274"/>
            <ac:picMk id="3" creationId="{1805A4B9-CE49-4E52-B68F-799B26240760}"/>
          </ac:picMkLst>
        </pc:picChg>
        <pc:picChg chg="add del mod">
          <ac:chgData name="Jiawen Wei" userId="S::jwei@my.harrisburgu.edu::55d6014f-ee56-40da-8ab5-a11b83c6f238" providerId="AD" clId="Web-{18F16447-AD02-4555-96C2-62071B5D7CB9}" dt="2020-07-16T20:14:03.201" v="2317"/>
          <ac:picMkLst>
            <pc:docMk/>
            <pc:sldMk cId="2220917851" sldId="274"/>
            <ac:picMk id="4" creationId="{2EE38255-5430-4F34-BD11-147CF1B7C54E}"/>
          </ac:picMkLst>
        </pc:picChg>
        <pc:picChg chg="add del mod ord">
          <ac:chgData name="Jiawen Wei" userId="S::jwei@my.harrisburgu.edu::55d6014f-ee56-40da-8ab5-a11b83c6f238" providerId="AD" clId="Web-{18F16447-AD02-4555-96C2-62071B5D7CB9}" dt="2020-07-16T19:32:17.609" v="1580"/>
          <ac:picMkLst>
            <pc:docMk/>
            <pc:sldMk cId="2220917851" sldId="274"/>
            <ac:picMk id="4" creationId="{50319A90-AAD9-4B55-B99C-534EA531F5FF}"/>
          </ac:picMkLst>
        </pc:picChg>
        <pc:picChg chg="add mod">
          <ac:chgData name="Jiawen Wei" userId="S::jwei@my.harrisburgu.edu::55d6014f-ee56-40da-8ab5-a11b83c6f238" providerId="AD" clId="Web-{18F16447-AD02-4555-96C2-62071B5D7CB9}" dt="2020-07-16T20:29:49.959" v="2352" actId="14100"/>
          <ac:picMkLst>
            <pc:docMk/>
            <pc:sldMk cId="2220917851" sldId="274"/>
            <ac:picMk id="5" creationId="{74A40CF3-EA7B-4E99-A220-E4D09A02C6E2}"/>
          </ac:picMkLst>
        </pc:picChg>
      </pc:sldChg>
      <pc:sldChg chg="addSp delSp modSp new">
        <pc:chgData name="Jiawen Wei" userId="S::jwei@my.harrisburgu.edu::55d6014f-ee56-40da-8ab5-a11b83c6f238" providerId="AD" clId="Web-{18F16447-AD02-4555-96C2-62071B5D7CB9}" dt="2020-07-16T20:12:13.976" v="2316" actId="1076"/>
        <pc:sldMkLst>
          <pc:docMk/>
          <pc:sldMk cId="3316465386" sldId="275"/>
        </pc:sldMkLst>
        <pc:spChg chg="mod">
          <ac:chgData name="Jiawen Wei" userId="S::jwei@my.harrisburgu.edu::55d6014f-ee56-40da-8ab5-a11b83c6f238" providerId="AD" clId="Web-{18F16447-AD02-4555-96C2-62071B5D7CB9}" dt="2020-07-16T20:11:57.022" v="2310" actId="20577"/>
          <ac:spMkLst>
            <pc:docMk/>
            <pc:sldMk cId="3316465386" sldId="275"/>
            <ac:spMk id="2" creationId="{66B775DB-F025-4A52-A202-44AC5A91C8FF}"/>
          </ac:spMkLst>
        </pc:spChg>
        <pc:spChg chg="del">
          <ac:chgData name="Jiawen Wei" userId="S::jwei@my.harrisburgu.edu::55d6014f-ee56-40da-8ab5-a11b83c6f238" providerId="AD" clId="Web-{18F16447-AD02-4555-96C2-62071B5D7CB9}" dt="2020-07-16T20:11:52.709" v="2309"/>
          <ac:spMkLst>
            <pc:docMk/>
            <pc:sldMk cId="3316465386" sldId="275"/>
            <ac:spMk id="3" creationId="{0669931E-9E84-49C3-ABC2-D4280229C701}"/>
          </ac:spMkLst>
        </pc:spChg>
        <pc:picChg chg="add mod ord">
          <ac:chgData name="Jiawen Wei" userId="S::jwei@my.harrisburgu.edu::55d6014f-ee56-40da-8ab5-a11b83c6f238" providerId="AD" clId="Web-{18F16447-AD02-4555-96C2-62071B5D7CB9}" dt="2020-07-16T20:12:13.976" v="2316" actId="1076"/>
          <ac:picMkLst>
            <pc:docMk/>
            <pc:sldMk cId="3316465386" sldId="275"/>
            <ac:picMk id="4" creationId="{1BD83625-5DAF-48A8-8DED-DE7AC62A88AB}"/>
          </ac:picMkLst>
        </pc:picChg>
      </pc:sldChg>
    </pc:docChg>
  </pc:docChgLst>
  <pc:docChgLst>
    <pc:chgData name="Li Wang19" userId="S::lwang19@my.harrisburgu.edu::7d53ced3-9d6b-4226-ae18-cb56d03d94bd" providerId="AD" clId="Web-{10423057-77A5-426B-A957-ACBDD6693746}"/>
    <pc:docChg chg="modSld">
      <pc:chgData name="Li Wang19" userId="S::lwang19@my.harrisburgu.edu::7d53ced3-9d6b-4226-ae18-cb56d03d94bd" providerId="AD" clId="Web-{10423057-77A5-426B-A957-ACBDD6693746}" dt="2020-07-16T17:06:00.821" v="77" actId="20577"/>
      <pc:docMkLst>
        <pc:docMk/>
      </pc:docMkLst>
      <pc:sldChg chg="addSp delSp modSp">
        <pc:chgData name="Li Wang19" userId="S::lwang19@my.harrisburgu.edu::7d53ced3-9d6b-4226-ae18-cb56d03d94bd" providerId="AD" clId="Web-{10423057-77A5-426B-A957-ACBDD6693746}" dt="2020-07-16T17:06:00.821" v="76" actId="20577"/>
        <pc:sldMkLst>
          <pc:docMk/>
          <pc:sldMk cId="3862089496" sldId="260"/>
        </pc:sldMkLst>
        <pc:spChg chg="add del mod">
          <ac:chgData name="Li Wang19" userId="S::lwang19@my.harrisburgu.edu::7d53ced3-9d6b-4226-ae18-cb56d03d94bd" providerId="AD" clId="Web-{10423057-77A5-426B-A957-ACBDD6693746}" dt="2020-07-16T17:01:48.797" v="10"/>
          <ac:spMkLst>
            <pc:docMk/>
            <pc:sldMk cId="3862089496" sldId="260"/>
            <ac:spMk id="3" creationId="{CCA013A8-CEA9-4657-BC91-64EB5B47754C}"/>
          </ac:spMkLst>
        </pc:spChg>
        <pc:spChg chg="add mod">
          <ac:chgData name="Li Wang19" userId="S::lwang19@my.harrisburgu.edu::7d53ced3-9d6b-4226-ae18-cb56d03d94bd" providerId="AD" clId="Web-{10423057-77A5-426B-A957-ACBDD6693746}" dt="2020-07-16T17:05:29.148" v="69" actId="1076"/>
          <ac:spMkLst>
            <pc:docMk/>
            <pc:sldMk cId="3862089496" sldId="260"/>
            <ac:spMk id="7" creationId="{D8672010-FE29-4A06-88A9-0E5D55CDD1CC}"/>
          </ac:spMkLst>
        </pc:spChg>
        <pc:spChg chg="add del">
          <ac:chgData name="Li Wang19" userId="S::lwang19@my.harrisburgu.edu::7d53ced3-9d6b-4226-ae18-cb56d03d94bd" providerId="AD" clId="Web-{10423057-77A5-426B-A957-ACBDD6693746}" dt="2020-07-16T17:01:39.297" v="5"/>
          <ac:spMkLst>
            <pc:docMk/>
            <pc:sldMk cId="3862089496" sldId="260"/>
            <ac:spMk id="8" creationId="{59DDB955-873B-4E8E-913C-7404649FDF84}"/>
          </ac:spMkLst>
        </pc:spChg>
        <pc:spChg chg="add del">
          <ac:chgData name="Li Wang19" userId="S::lwang19@my.harrisburgu.edu::7d53ced3-9d6b-4226-ae18-cb56d03d94bd" providerId="AD" clId="Web-{10423057-77A5-426B-A957-ACBDD6693746}" dt="2020-07-16T17:01:36.750" v="4"/>
          <ac:spMkLst>
            <pc:docMk/>
            <pc:sldMk cId="3862089496" sldId="260"/>
            <ac:spMk id="9" creationId="{EA70569D-62BE-4B03-B5FE-02FC5FD81928}"/>
          </ac:spMkLst>
        </pc:spChg>
        <pc:spChg chg="add mod">
          <ac:chgData name="Li Wang19" userId="S::lwang19@my.harrisburgu.edu::7d53ced3-9d6b-4226-ae18-cb56d03d94bd" providerId="AD" clId="Web-{10423057-77A5-426B-A957-ACBDD6693746}" dt="2020-07-16T17:04:15.817" v="51" actId="14100"/>
          <ac:spMkLst>
            <pc:docMk/>
            <pc:sldMk cId="3862089496" sldId="260"/>
            <ac:spMk id="10" creationId="{04CF06E2-975C-49E9-8A59-847174393D66}"/>
          </ac:spMkLst>
        </pc:spChg>
        <pc:spChg chg="add mod">
          <ac:chgData name="Li Wang19" userId="S::lwang19@my.harrisburgu.edu::7d53ced3-9d6b-4226-ae18-cb56d03d94bd" providerId="AD" clId="Web-{10423057-77A5-426B-A957-ACBDD6693746}" dt="2020-07-16T17:06:00.821" v="76" actId="20577"/>
          <ac:spMkLst>
            <pc:docMk/>
            <pc:sldMk cId="3862089496" sldId="260"/>
            <ac:spMk id="11" creationId="{BC872856-4D51-4C3D-87D8-81CE3140F3F4}"/>
          </ac:spMkLst>
        </pc:spChg>
      </pc:sldChg>
    </pc:docChg>
  </pc:docChgLst>
  <pc:docChgLst>
    <pc:chgData name="Zengxin Qin" userId="S::zqin@my.harrisburgu.edu::dcceb220-9671-4d6f-a28d-313ce328af11" providerId="AD" clId="Web-{EAE61FB8-BCA5-4E8B-8ED7-9F06BC6B7660}"/>
    <pc:docChg chg="modSld">
      <pc:chgData name="Zengxin Qin" userId="S::zqin@my.harrisburgu.edu::dcceb220-9671-4d6f-a28d-313ce328af11" providerId="AD" clId="Web-{EAE61FB8-BCA5-4E8B-8ED7-9F06BC6B7660}" dt="2020-07-16T14:31:10.206" v="19" actId="20577"/>
      <pc:docMkLst>
        <pc:docMk/>
      </pc:docMkLst>
      <pc:sldChg chg="modSp">
        <pc:chgData name="Zengxin Qin" userId="S::zqin@my.harrisburgu.edu::dcceb220-9671-4d6f-a28d-313ce328af11" providerId="AD" clId="Web-{EAE61FB8-BCA5-4E8B-8ED7-9F06BC6B7660}" dt="2020-07-16T14:31:10.206" v="18" actId="20577"/>
        <pc:sldMkLst>
          <pc:docMk/>
          <pc:sldMk cId="109857222" sldId="256"/>
        </pc:sldMkLst>
        <pc:spChg chg="mod">
          <ac:chgData name="Zengxin Qin" userId="S::zqin@my.harrisburgu.edu::dcceb220-9671-4d6f-a28d-313ce328af11" providerId="AD" clId="Web-{EAE61FB8-BCA5-4E8B-8ED7-9F06BC6B7660}" dt="2020-07-16T14:31:10.206" v="18" actId="20577"/>
          <ac:spMkLst>
            <pc:docMk/>
            <pc:sldMk cId="109857222" sldId="256"/>
            <ac:spMk id="3" creationId="{00000000-0000-0000-0000-000000000000}"/>
          </ac:spMkLst>
        </pc:spChg>
      </pc:sldChg>
    </pc:docChg>
  </pc:docChgLst>
  <pc:docChgLst>
    <pc:chgData name="Jiawen Wei" userId="S::jwei@my.harrisburgu.edu::55d6014f-ee56-40da-8ab5-a11b83c6f238" providerId="AD" clId="Web-{BEAF432B-1F23-978F-51DF-1155B629477F}"/>
    <pc:docChg chg="modSld">
      <pc:chgData name="Jiawen Wei" userId="S::jwei@my.harrisburgu.edu::55d6014f-ee56-40da-8ab5-a11b83c6f238" providerId="AD" clId="Web-{BEAF432B-1F23-978F-51DF-1155B629477F}" dt="2020-07-16T21:28:30.221" v="2"/>
      <pc:docMkLst>
        <pc:docMk/>
      </pc:docMkLst>
      <pc:sldChg chg="addSp delSp modSp mod setClrOvrMap">
        <pc:chgData name="Jiawen Wei" userId="S::jwei@my.harrisburgu.edu::55d6014f-ee56-40da-8ab5-a11b83c6f238" providerId="AD" clId="Web-{BEAF432B-1F23-978F-51DF-1155B629477F}" dt="2020-07-16T21:28:30.221" v="2"/>
        <pc:sldMkLst>
          <pc:docMk/>
          <pc:sldMk cId="109857222" sldId="256"/>
        </pc:sldMkLst>
        <pc:spChg chg="mod">
          <ac:chgData name="Jiawen Wei" userId="S::jwei@my.harrisburgu.edu::55d6014f-ee56-40da-8ab5-a11b83c6f238" providerId="AD" clId="Web-{BEAF432B-1F23-978F-51DF-1155B629477F}" dt="2020-07-16T21:28:30.221" v="2"/>
          <ac:spMkLst>
            <pc:docMk/>
            <pc:sldMk cId="109857222" sldId="256"/>
            <ac:spMk id="2" creationId="{00000000-0000-0000-0000-000000000000}"/>
          </ac:spMkLst>
        </pc:spChg>
        <pc:spChg chg="mod">
          <ac:chgData name="Jiawen Wei" userId="S::jwei@my.harrisburgu.edu::55d6014f-ee56-40da-8ab5-a11b83c6f238" providerId="AD" clId="Web-{BEAF432B-1F23-978F-51DF-1155B629477F}" dt="2020-07-16T21:28:30.221" v="2"/>
          <ac:spMkLst>
            <pc:docMk/>
            <pc:sldMk cId="109857222" sldId="256"/>
            <ac:spMk id="3" creationId="{00000000-0000-0000-0000-000000000000}"/>
          </ac:spMkLst>
        </pc:spChg>
        <pc:spChg chg="add del">
          <ac:chgData name="Jiawen Wei" userId="S::jwei@my.harrisburgu.edu::55d6014f-ee56-40da-8ab5-a11b83c6f238" providerId="AD" clId="Web-{BEAF432B-1F23-978F-51DF-1155B629477F}" dt="2020-07-16T21:28:30.221" v="2"/>
          <ac:spMkLst>
            <pc:docMk/>
            <pc:sldMk cId="109857222" sldId="256"/>
            <ac:spMk id="15" creationId="{657F69E0-C4B0-4BEC-A689-4F8D877F05D4}"/>
          </ac:spMkLst>
        </pc:spChg>
        <pc:spChg chg="add del">
          <ac:chgData name="Jiawen Wei" userId="S::jwei@my.harrisburgu.edu::55d6014f-ee56-40da-8ab5-a11b83c6f238" providerId="AD" clId="Web-{BEAF432B-1F23-978F-51DF-1155B629477F}" dt="2020-07-16T21:28:30.221" v="2"/>
          <ac:spMkLst>
            <pc:docMk/>
            <pc:sldMk cId="109857222" sldId="256"/>
            <ac:spMk id="16" creationId="{9F6380B4-6A1C-481E-8408-B4E6C75B9B81}"/>
          </ac:spMkLst>
        </pc:spChg>
        <pc:spChg chg="add">
          <ac:chgData name="Jiawen Wei" userId="S::jwei@my.harrisburgu.edu::55d6014f-ee56-40da-8ab5-a11b83c6f238" providerId="AD" clId="Web-{BEAF432B-1F23-978F-51DF-1155B629477F}" dt="2020-07-16T21:28:30.221" v="2"/>
          <ac:spMkLst>
            <pc:docMk/>
            <pc:sldMk cId="109857222" sldId="256"/>
            <ac:spMk id="19" creationId="{8A94871E-96FC-4ADE-815B-41A636E34F1A}"/>
          </ac:spMkLst>
        </pc:spChg>
        <pc:spChg chg="add del">
          <ac:chgData name="Jiawen Wei" userId="S::jwei@my.harrisburgu.edu::55d6014f-ee56-40da-8ab5-a11b83c6f238" providerId="AD" clId="Web-{BEAF432B-1F23-978F-51DF-1155B629477F}" dt="2020-07-16T21:28:30.190" v="1"/>
          <ac:spMkLst>
            <pc:docMk/>
            <pc:sldMk cId="109857222" sldId="256"/>
            <ac:spMk id="21" creationId="{A51D536C-693D-4911-B3E3-277E6CA006B6}"/>
          </ac:spMkLst>
        </pc:spChg>
        <pc:spChg chg="add">
          <ac:chgData name="Jiawen Wei" userId="S::jwei@my.harrisburgu.edu::55d6014f-ee56-40da-8ab5-a11b83c6f238" providerId="AD" clId="Web-{BEAF432B-1F23-978F-51DF-1155B629477F}" dt="2020-07-16T21:28:30.221" v="2"/>
          <ac:spMkLst>
            <pc:docMk/>
            <pc:sldMk cId="109857222" sldId="256"/>
            <ac:spMk id="22" creationId="{3FCFB1DE-0B7E-48CC-BA90-B2AB0889F9D6}"/>
          </ac:spMkLst>
        </pc:spChg>
        <pc:spChg chg="add del">
          <ac:chgData name="Jiawen Wei" userId="S::jwei@my.harrisburgu.edu::55d6014f-ee56-40da-8ab5-a11b83c6f238" providerId="AD" clId="Web-{BEAF432B-1F23-978F-51DF-1155B629477F}" dt="2020-07-16T21:28:30.190" v="1"/>
          <ac:spMkLst>
            <pc:docMk/>
            <pc:sldMk cId="109857222" sldId="256"/>
            <ac:spMk id="23" creationId="{CDACC7FC-0DA0-46D9-BEDF-149E4AB3243B}"/>
          </ac:spMkLst>
        </pc:spChg>
        <pc:spChg chg="add del">
          <ac:chgData name="Jiawen Wei" userId="S::jwei@my.harrisburgu.edu::55d6014f-ee56-40da-8ab5-a11b83c6f238" providerId="AD" clId="Web-{BEAF432B-1F23-978F-51DF-1155B629477F}" dt="2020-07-16T21:28:30.190" v="1"/>
          <ac:spMkLst>
            <pc:docMk/>
            <pc:sldMk cId="109857222" sldId="256"/>
            <ac:spMk id="25" creationId="{1886631C-CD62-4E60-A5E7-767EEAEB4704}"/>
          </ac:spMkLst>
        </pc:spChg>
        <pc:picChg chg="mod ord">
          <ac:chgData name="Jiawen Wei" userId="S::jwei@my.harrisburgu.edu::55d6014f-ee56-40da-8ab5-a11b83c6f238" providerId="AD" clId="Web-{BEAF432B-1F23-978F-51DF-1155B629477F}" dt="2020-07-16T21:28:30.221" v="2"/>
          <ac:picMkLst>
            <pc:docMk/>
            <pc:sldMk cId="109857222" sldId="256"/>
            <ac:picMk id="7" creationId="{9310BA03-0963-49EA-8F94-ED4FAE4AEA61}"/>
          </ac:picMkLst>
        </pc:picChg>
      </pc:sldChg>
    </pc:docChg>
  </pc:docChgLst>
  <pc:docChgLst>
    <pc:chgData name="Rahul Awale" userId="S::rawale@my.harrisburgu.edu::85735265-d096-4334-b369-3713045ebe3a" providerId="AD" clId="Web-{80F50350-6974-4963-8984-A4F797507B8F}"/>
    <pc:docChg chg="modSld addMainMaster delMainMaster">
      <pc:chgData name="Rahul Awale" userId="S::rawale@my.harrisburgu.edu::85735265-d096-4334-b369-3713045ebe3a" providerId="AD" clId="Web-{80F50350-6974-4963-8984-A4F797507B8F}" dt="2020-07-16T13:44:41.370" v="66"/>
      <pc:docMkLst>
        <pc:docMk/>
      </pc:docMkLst>
      <pc:sldChg chg="addSp delSp modSp mod setBg modClrScheme setClrOvrMap chgLayout">
        <pc:chgData name="Rahul Awale" userId="S::rawale@my.harrisburgu.edu::85735265-d096-4334-b369-3713045ebe3a" providerId="AD" clId="Web-{80F50350-6974-4963-8984-A4F797507B8F}" dt="2020-07-16T13:44:41.370" v="66"/>
        <pc:sldMkLst>
          <pc:docMk/>
          <pc:sldMk cId="109857222" sldId="256"/>
        </pc:sldMkLst>
        <pc:spChg chg="mod">
          <ac:chgData name="Rahul Awale" userId="S::rawale@my.harrisburgu.edu::85735265-d096-4334-b369-3713045ebe3a" providerId="AD" clId="Web-{80F50350-6974-4963-8984-A4F797507B8F}" dt="2020-07-16T13:44:41.370" v="66"/>
          <ac:spMkLst>
            <pc:docMk/>
            <pc:sldMk cId="109857222" sldId="256"/>
            <ac:spMk id="2" creationId="{00000000-0000-0000-0000-000000000000}"/>
          </ac:spMkLst>
        </pc:spChg>
        <pc:spChg chg="mod">
          <ac:chgData name="Rahul Awale" userId="S::rawale@my.harrisburgu.edu::85735265-d096-4334-b369-3713045ebe3a" providerId="AD" clId="Web-{80F50350-6974-4963-8984-A4F797507B8F}" dt="2020-07-16T13:44:41.370" v="66"/>
          <ac:spMkLst>
            <pc:docMk/>
            <pc:sldMk cId="109857222" sldId="256"/>
            <ac:spMk id="3" creationId="{00000000-0000-0000-0000-000000000000}"/>
          </ac:spMkLst>
        </pc:spChg>
        <pc:spChg chg="add del">
          <ac:chgData name="Rahul Awale" userId="S::rawale@my.harrisburgu.edu::85735265-d096-4334-b369-3713045ebe3a" providerId="AD" clId="Web-{80F50350-6974-4963-8984-A4F797507B8F}" dt="2020-07-16T13:44:41.370" v="66"/>
          <ac:spMkLst>
            <pc:docMk/>
            <pc:sldMk cId="109857222" sldId="256"/>
            <ac:spMk id="5" creationId="{E08D4B6A-8113-4DFB-B82E-B60CAC8E0A50}"/>
          </ac:spMkLst>
        </pc:spChg>
        <pc:spChg chg="add del">
          <ac:chgData name="Rahul Awale" userId="S::rawale@my.harrisburgu.edu::85735265-d096-4334-b369-3713045ebe3a" providerId="AD" clId="Web-{80F50350-6974-4963-8984-A4F797507B8F}" dt="2020-07-16T13:44:41.370" v="66"/>
          <ac:spMkLst>
            <pc:docMk/>
            <pc:sldMk cId="109857222" sldId="256"/>
            <ac:spMk id="6" creationId="{9822E561-F97C-4CBB-A9A6-A6BF6317BC84}"/>
          </ac:spMkLst>
        </pc:spChg>
        <pc:spChg chg="add del">
          <ac:chgData name="Rahul Awale" userId="S::rawale@my.harrisburgu.edu::85735265-d096-4334-b369-3713045ebe3a" providerId="AD" clId="Web-{80F50350-6974-4963-8984-A4F797507B8F}" dt="2020-07-16T13:42:33.525" v="1"/>
          <ac:spMkLst>
            <pc:docMk/>
            <pc:sldMk cId="109857222" sldId="256"/>
            <ac:spMk id="9" creationId="{DCE1AED4-C7FF-4468-BF54-4470A0A3E283}"/>
          </ac:spMkLst>
        </pc:spChg>
        <pc:spChg chg="add del">
          <ac:chgData name="Rahul Awale" userId="S::rawale@my.harrisburgu.edu::85735265-d096-4334-b369-3713045ebe3a" providerId="AD" clId="Web-{80F50350-6974-4963-8984-A4F797507B8F}" dt="2020-07-16T13:42:33.525" v="1"/>
          <ac:spMkLst>
            <pc:docMk/>
            <pc:sldMk cId="109857222" sldId="256"/>
            <ac:spMk id="11" creationId="{BDE94FAB-AA60-43B4-A2C3-3A940B9A951A}"/>
          </ac:spMkLst>
        </pc:spChg>
        <pc:spChg chg="add del">
          <ac:chgData name="Rahul Awale" userId="S::rawale@my.harrisburgu.edu::85735265-d096-4334-b369-3713045ebe3a" providerId="AD" clId="Web-{80F50350-6974-4963-8984-A4F797507B8F}" dt="2020-07-16T13:44:41.370" v="66"/>
          <ac:spMkLst>
            <pc:docMk/>
            <pc:sldMk cId="109857222" sldId="256"/>
            <ac:spMk id="13" creationId="{B01B0E58-A5C8-4CDA-A2E0-35DF94E59857}"/>
          </ac:spMkLst>
        </pc:spChg>
        <pc:spChg chg="add">
          <ac:chgData name="Rahul Awale" userId="S::rawale@my.harrisburgu.edu::85735265-d096-4334-b369-3713045ebe3a" providerId="AD" clId="Web-{80F50350-6974-4963-8984-A4F797507B8F}" dt="2020-07-16T13:44:41.370" v="66"/>
          <ac:spMkLst>
            <pc:docMk/>
            <pc:sldMk cId="109857222" sldId="256"/>
            <ac:spMk id="15" creationId="{657F69E0-C4B0-4BEC-A689-4F8D877F05D4}"/>
          </ac:spMkLst>
        </pc:spChg>
        <pc:spChg chg="add">
          <ac:chgData name="Rahul Awale" userId="S::rawale@my.harrisburgu.edu::85735265-d096-4334-b369-3713045ebe3a" providerId="AD" clId="Web-{80F50350-6974-4963-8984-A4F797507B8F}" dt="2020-07-16T13:44:41.370" v="66"/>
          <ac:spMkLst>
            <pc:docMk/>
            <pc:sldMk cId="109857222" sldId="256"/>
            <ac:spMk id="16" creationId="{9F6380B4-6A1C-481E-8408-B4E6C75B9B81}"/>
          </ac:spMkLst>
        </pc:spChg>
        <pc:spChg chg="add del">
          <ac:chgData name="Rahul Awale" userId="S::rawale@my.harrisburgu.edu::85735265-d096-4334-b369-3713045ebe3a" providerId="AD" clId="Web-{80F50350-6974-4963-8984-A4F797507B8F}" dt="2020-07-16T13:44:41.277" v="65"/>
          <ac:spMkLst>
            <pc:docMk/>
            <pc:sldMk cId="109857222" sldId="256"/>
            <ac:spMk id="18" creationId="{4D896123-1B32-4CB1-B2ED-E34BBC26B423}"/>
          </ac:spMkLst>
        </pc:spChg>
        <pc:spChg chg="add del">
          <ac:chgData name="Rahul Awale" userId="S::rawale@my.harrisburgu.edu::85735265-d096-4334-b369-3713045ebe3a" providerId="AD" clId="Web-{80F50350-6974-4963-8984-A4F797507B8F}" dt="2020-07-16T13:44:41.277" v="65"/>
          <ac:spMkLst>
            <pc:docMk/>
            <pc:sldMk cId="109857222" sldId="256"/>
            <ac:spMk id="20" creationId="{019FDB4D-987D-4C87-A179-9D4616AB2455}"/>
          </ac:spMkLst>
        </pc:spChg>
        <pc:picChg chg="add del">
          <ac:chgData name="Rahul Awale" userId="S::rawale@my.harrisburgu.edu::85735265-d096-4334-b369-3713045ebe3a" providerId="AD" clId="Web-{80F50350-6974-4963-8984-A4F797507B8F}" dt="2020-07-16T13:42:33.525" v="1"/>
          <ac:picMkLst>
            <pc:docMk/>
            <pc:sldMk cId="109857222" sldId="256"/>
            <ac:picMk id="4" creationId="{B47201A0-0EA0-4DEE-AB73-C59F371E4A67}"/>
          </ac:picMkLst>
        </pc:picChg>
        <pc:picChg chg="add mod ord">
          <ac:chgData name="Rahul Awale" userId="S::rawale@my.harrisburgu.edu::85735265-d096-4334-b369-3713045ebe3a" providerId="AD" clId="Web-{80F50350-6974-4963-8984-A4F797507B8F}" dt="2020-07-16T13:44:41.370" v="66"/>
          <ac:picMkLst>
            <pc:docMk/>
            <pc:sldMk cId="109857222" sldId="256"/>
            <ac:picMk id="7" creationId="{9310BA03-0963-49EA-8F94-ED4FAE4AEA61}"/>
          </ac:picMkLst>
        </pc:picChg>
      </pc:sldChg>
      <pc:sldMasterChg chg="add del addSldLayout delSldLayout">
        <pc:chgData name="Rahul Awale" userId="S::rawale@my.harrisburgu.edu::85735265-d096-4334-b369-3713045ebe3a" providerId="AD" clId="Web-{80F50350-6974-4963-8984-A4F797507B8F}" dt="2020-07-16T13:42:33.619" v="2"/>
        <pc:sldMasterMkLst>
          <pc:docMk/>
          <pc:sldMasterMk cId="2460954070" sldId="2147483660"/>
        </pc:sldMasterMkLst>
        <pc:sldLayoutChg chg="add del">
          <pc:chgData name="Rahul Awale" userId="S::rawale@my.harrisburgu.edu::85735265-d096-4334-b369-3713045ebe3a" providerId="AD" clId="Web-{80F50350-6974-4963-8984-A4F797507B8F}" dt="2020-07-16T13:42:33.619" v="2"/>
          <pc:sldLayoutMkLst>
            <pc:docMk/>
            <pc:sldMasterMk cId="2460954070" sldId="2147483660"/>
            <pc:sldLayoutMk cId="2385387890" sldId="2147483661"/>
          </pc:sldLayoutMkLst>
        </pc:sldLayoutChg>
        <pc:sldLayoutChg chg="add del">
          <pc:chgData name="Rahul Awale" userId="S::rawale@my.harrisburgu.edu::85735265-d096-4334-b369-3713045ebe3a" providerId="AD" clId="Web-{80F50350-6974-4963-8984-A4F797507B8F}" dt="2020-07-16T13:42:33.619" v="2"/>
          <pc:sldLayoutMkLst>
            <pc:docMk/>
            <pc:sldMasterMk cId="2460954070" sldId="2147483660"/>
            <pc:sldLayoutMk cId="949138452" sldId="2147483662"/>
          </pc:sldLayoutMkLst>
        </pc:sldLayoutChg>
        <pc:sldLayoutChg chg="add del">
          <pc:chgData name="Rahul Awale" userId="S::rawale@my.harrisburgu.edu::85735265-d096-4334-b369-3713045ebe3a" providerId="AD" clId="Web-{80F50350-6974-4963-8984-A4F797507B8F}" dt="2020-07-16T13:42:33.619" v="2"/>
          <pc:sldLayoutMkLst>
            <pc:docMk/>
            <pc:sldMasterMk cId="2460954070" sldId="2147483660"/>
            <pc:sldLayoutMk cId="2591524520" sldId="2147483663"/>
          </pc:sldLayoutMkLst>
        </pc:sldLayoutChg>
        <pc:sldLayoutChg chg="add del">
          <pc:chgData name="Rahul Awale" userId="S::rawale@my.harrisburgu.edu::85735265-d096-4334-b369-3713045ebe3a" providerId="AD" clId="Web-{80F50350-6974-4963-8984-A4F797507B8F}" dt="2020-07-16T13:42:33.619" v="2"/>
          <pc:sldLayoutMkLst>
            <pc:docMk/>
            <pc:sldMasterMk cId="2460954070" sldId="2147483660"/>
            <pc:sldLayoutMk cId="1203092039" sldId="2147483664"/>
          </pc:sldLayoutMkLst>
        </pc:sldLayoutChg>
        <pc:sldLayoutChg chg="add del">
          <pc:chgData name="Rahul Awale" userId="S::rawale@my.harrisburgu.edu::85735265-d096-4334-b369-3713045ebe3a" providerId="AD" clId="Web-{80F50350-6974-4963-8984-A4F797507B8F}" dt="2020-07-16T13:42:33.619" v="2"/>
          <pc:sldLayoutMkLst>
            <pc:docMk/>
            <pc:sldMasterMk cId="2460954070" sldId="2147483660"/>
            <pc:sldLayoutMk cId="3733172339" sldId="2147483665"/>
          </pc:sldLayoutMkLst>
        </pc:sldLayoutChg>
        <pc:sldLayoutChg chg="add del">
          <pc:chgData name="Rahul Awale" userId="S::rawale@my.harrisburgu.edu::85735265-d096-4334-b369-3713045ebe3a" providerId="AD" clId="Web-{80F50350-6974-4963-8984-A4F797507B8F}" dt="2020-07-16T13:42:33.619" v="2"/>
          <pc:sldLayoutMkLst>
            <pc:docMk/>
            <pc:sldMasterMk cId="2460954070" sldId="2147483660"/>
            <pc:sldLayoutMk cId="3210312558" sldId="2147483666"/>
          </pc:sldLayoutMkLst>
        </pc:sldLayoutChg>
        <pc:sldLayoutChg chg="add del">
          <pc:chgData name="Rahul Awale" userId="S::rawale@my.harrisburgu.edu::85735265-d096-4334-b369-3713045ebe3a" providerId="AD" clId="Web-{80F50350-6974-4963-8984-A4F797507B8F}" dt="2020-07-16T13:42:33.619" v="2"/>
          <pc:sldLayoutMkLst>
            <pc:docMk/>
            <pc:sldMasterMk cId="2460954070" sldId="2147483660"/>
            <pc:sldLayoutMk cId="3146388984" sldId="2147483667"/>
          </pc:sldLayoutMkLst>
        </pc:sldLayoutChg>
        <pc:sldLayoutChg chg="add del">
          <pc:chgData name="Rahul Awale" userId="S::rawale@my.harrisburgu.edu::85735265-d096-4334-b369-3713045ebe3a" providerId="AD" clId="Web-{80F50350-6974-4963-8984-A4F797507B8F}" dt="2020-07-16T13:42:33.619" v="2"/>
          <pc:sldLayoutMkLst>
            <pc:docMk/>
            <pc:sldMasterMk cId="2460954070" sldId="2147483660"/>
            <pc:sldLayoutMk cId="3171841454" sldId="2147483668"/>
          </pc:sldLayoutMkLst>
        </pc:sldLayoutChg>
        <pc:sldLayoutChg chg="add del">
          <pc:chgData name="Rahul Awale" userId="S::rawale@my.harrisburgu.edu::85735265-d096-4334-b369-3713045ebe3a" providerId="AD" clId="Web-{80F50350-6974-4963-8984-A4F797507B8F}" dt="2020-07-16T13:42:33.619" v="2"/>
          <pc:sldLayoutMkLst>
            <pc:docMk/>
            <pc:sldMasterMk cId="2460954070" sldId="2147483660"/>
            <pc:sldLayoutMk cId="1718958274" sldId="2147483669"/>
          </pc:sldLayoutMkLst>
        </pc:sldLayoutChg>
        <pc:sldLayoutChg chg="add del">
          <pc:chgData name="Rahul Awale" userId="S::rawale@my.harrisburgu.edu::85735265-d096-4334-b369-3713045ebe3a" providerId="AD" clId="Web-{80F50350-6974-4963-8984-A4F797507B8F}" dt="2020-07-16T13:42:33.619" v="2"/>
          <pc:sldLayoutMkLst>
            <pc:docMk/>
            <pc:sldMasterMk cId="2460954070" sldId="2147483660"/>
            <pc:sldLayoutMk cId="2202905451" sldId="2147483670"/>
          </pc:sldLayoutMkLst>
        </pc:sldLayoutChg>
        <pc:sldLayoutChg chg="add del">
          <pc:chgData name="Rahul Awale" userId="S::rawale@my.harrisburgu.edu::85735265-d096-4334-b369-3713045ebe3a" providerId="AD" clId="Web-{80F50350-6974-4963-8984-A4F797507B8F}" dt="2020-07-16T13:42:33.619" v="2"/>
          <pc:sldLayoutMkLst>
            <pc:docMk/>
            <pc:sldMasterMk cId="2460954070" sldId="2147483660"/>
            <pc:sldLayoutMk cId="3479445657" sldId="2147483671"/>
          </pc:sldLayoutMkLst>
        </pc:sldLayoutChg>
      </pc:sldMasterChg>
      <pc:sldMasterChg chg="add del addSldLayout delSldLayout">
        <pc:chgData name="Rahul Awale" userId="S::rawale@my.harrisburgu.edu::85735265-d096-4334-b369-3713045ebe3a" providerId="AD" clId="Web-{80F50350-6974-4963-8984-A4F797507B8F}" dt="2020-07-16T13:44:41.370" v="66"/>
        <pc:sldMasterMkLst>
          <pc:docMk/>
          <pc:sldMasterMk cId="1119901962" sldId="2147483751"/>
        </pc:sldMasterMkLst>
        <pc:sldLayoutChg chg="add del">
          <pc:chgData name="Rahul Awale" userId="S::rawale@my.harrisburgu.edu::85735265-d096-4334-b369-3713045ebe3a" providerId="AD" clId="Web-{80F50350-6974-4963-8984-A4F797507B8F}" dt="2020-07-16T13:44:41.370" v="66"/>
          <pc:sldLayoutMkLst>
            <pc:docMk/>
            <pc:sldMasterMk cId="1119901962" sldId="2147483751"/>
            <pc:sldLayoutMk cId="2998926815" sldId="2147483740"/>
          </pc:sldLayoutMkLst>
        </pc:sldLayoutChg>
        <pc:sldLayoutChg chg="add del">
          <pc:chgData name="Rahul Awale" userId="S::rawale@my.harrisburgu.edu::85735265-d096-4334-b369-3713045ebe3a" providerId="AD" clId="Web-{80F50350-6974-4963-8984-A4F797507B8F}" dt="2020-07-16T13:44:41.370" v="66"/>
          <pc:sldLayoutMkLst>
            <pc:docMk/>
            <pc:sldMasterMk cId="1119901962" sldId="2147483751"/>
            <pc:sldLayoutMk cId="2165689394" sldId="2147483741"/>
          </pc:sldLayoutMkLst>
        </pc:sldLayoutChg>
        <pc:sldLayoutChg chg="add del">
          <pc:chgData name="Rahul Awale" userId="S::rawale@my.harrisburgu.edu::85735265-d096-4334-b369-3713045ebe3a" providerId="AD" clId="Web-{80F50350-6974-4963-8984-A4F797507B8F}" dt="2020-07-16T13:44:41.370" v="66"/>
          <pc:sldLayoutMkLst>
            <pc:docMk/>
            <pc:sldMasterMk cId="1119901962" sldId="2147483751"/>
            <pc:sldLayoutMk cId="3313860952" sldId="2147483742"/>
          </pc:sldLayoutMkLst>
        </pc:sldLayoutChg>
        <pc:sldLayoutChg chg="add del">
          <pc:chgData name="Rahul Awale" userId="S::rawale@my.harrisburgu.edu::85735265-d096-4334-b369-3713045ebe3a" providerId="AD" clId="Web-{80F50350-6974-4963-8984-A4F797507B8F}" dt="2020-07-16T13:44:41.370" v="66"/>
          <pc:sldLayoutMkLst>
            <pc:docMk/>
            <pc:sldMasterMk cId="1119901962" sldId="2147483751"/>
            <pc:sldLayoutMk cId="1517785235" sldId="2147483743"/>
          </pc:sldLayoutMkLst>
        </pc:sldLayoutChg>
        <pc:sldLayoutChg chg="add del">
          <pc:chgData name="Rahul Awale" userId="S::rawale@my.harrisburgu.edu::85735265-d096-4334-b369-3713045ebe3a" providerId="AD" clId="Web-{80F50350-6974-4963-8984-A4F797507B8F}" dt="2020-07-16T13:44:41.370" v="66"/>
          <pc:sldLayoutMkLst>
            <pc:docMk/>
            <pc:sldMasterMk cId="1119901962" sldId="2147483751"/>
            <pc:sldLayoutMk cId="512590883" sldId="2147483744"/>
          </pc:sldLayoutMkLst>
        </pc:sldLayoutChg>
        <pc:sldLayoutChg chg="add del">
          <pc:chgData name="Rahul Awale" userId="S::rawale@my.harrisburgu.edu::85735265-d096-4334-b369-3713045ebe3a" providerId="AD" clId="Web-{80F50350-6974-4963-8984-A4F797507B8F}" dt="2020-07-16T13:44:41.370" v="66"/>
          <pc:sldLayoutMkLst>
            <pc:docMk/>
            <pc:sldMasterMk cId="1119901962" sldId="2147483751"/>
            <pc:sldLayoutMk cId="2271144941" sldId="2147483745"/>
          </pc:sldLayoutMkLst>
        </pc:sldLayoutChg>
        <pc:sldLayoutChg chg="add del">
          <pc:chgData name="Rahul Awale" userId="S::rawale@my.harrisburgu.edu::85735265-d096-4334-b369-3713045ebe3a" providerId="AD" clId="Web-{80F50350-6974-4963-8984-A4F797507B8F}" dt="2020-07-16T13:44:41.370" v="66"/>
          <pc:sldLayoutMkLst>
            <pc:docMk/>
            <pc:sldMasterMk cId="1119901962" sldId="2147483751"/>
            <pc:sldLayoutMk cId="2941931247" sldId="2147483746"/>
          </pc:sldLayoutMkLst>
        </pc:sldLayoutChg>
        <pc:sldLayoutChg chg="add del">
          <pc:chgData name="Rahul Awale" userId="S::rawale@my.harrisburgu.edu::85735265-d096-4334-b369-3713045ebe3a" providerId="AD" clId="Web-{80F50350-6974-4963-8984-A4F797507B8F}" dt="2020-07-16T13:44:41.370" v="66"/>
          <pc:sldLayoutMkLst>
            <pc:docMk/>
            <pc:sldMasterMk cId="1119901962" sldId="2147483751"/>
            <pc:sldLayoutMk cId="3145301574" sldId="2147483747"/>
          </pc:sldLayoutMkLst>
        </pc:sldLayoutChg>
        <pc:sldLayoutChg chg="add del">
          <pc:chgData name="Rahul Awale" userId="S::rawale@my.harrisburgu.edu::85735265-d096-4334-b369-3713045ebe3a" providerId="AD" clId="Web-{80F50350-6974-4963-8984-A4F797507B8F}" dt="2020-07-16T13:44:41.370" v="66"/>
          <pc:sldLayoutMkLst>
            <pc:docMk/>
            <pc:sldMasterMk cId="1119901962" sldId="2147483751"/>
            <pc:sldLayoutMk cId="2923076755" sldId="2147483748"/>
          </pc:sldLayoutMkLst>
        </pc:sldLayoutChg>
        <pc:sldLayoutChg chg="add del">
          <pc:chgData name="Rahul Awale" userId="S::rawale@my.harrisburgu.edu::85735265-d096-4334-b369-3713045ebe3a" providerId="AD" clId="Web-{80F50350-6974-4963-8984-A4F797507B8F}" dt="2020-07-16T13:44:41.370" v="66"/>
          <pc:sldLayoutMkLst>
            <pc:docMk/>
            <pc:sldMasterMk cId="1119901962" sldId="2147483751"/>
            <pc:sldLayoutMk cId="2333677965" sldId="2147483749"/>
          </pc:sldLayoutMkLst>
        </pc:sldLayoutChg>
        <pc:sldLayoutChg chg="add del">
          <pc:chgData name="Rahul Awale" userId="S::rawale@my.harrisburgu.edu::85735265-d096-4334-b369-3713045ebe3a" providerId="AD" clId="Web-{80F50350-6974-4963-8984-A4F797507B8F}" dt="2020-07-16T13:44:41.370" v="66"/>
          <pc:sldLayoutMkLst>
            <pc:docMk/>
            <pc:sldMasterMk cId="1119901962" sldId="2147483751"/>
            <pc:sldLayoutMk cId="1052810789" sldId="2147483750"/>
          </pc:sldLayoutMkLst>
        </pc:sldLayoutChg>
      </pc:sldMasterChg>
      <pc:sldMasterChg chg="add del addSldLayout delSldLayout">
        <pc:chgData name="Rahul Awale" userId="S::rawale@my.harrisburgu.edu::85735265-d096-4334-b369-3713045ebe3a" providerId="AD" clId="Web-{80F50350-6974-4963-8984-A4F797507B8F}" dt="2020-07-16T13:42:33.525" v="1"/>
        <pc:sldMasterMkLst>
          <pc:docMk/>
          <pc:sldMasterMk cId="787288356" sldId="2147483764"/>
        </pc:sldMasterMkLst>
        <pc:sldLayoutChg chg="add del">
          <pc:chgData name="Rahul Awale" userId="S::rawale@my.harrisburgu.edu::85735265-d096-4334-b369-3713045ebe3a" providerId="AD" clId="Web-{80F50350-6974-4963-8984-A4F797507B8F}" dt="2020-07-16T13:42:33.525" v="1"/>
          <pc:sldLayoutMkLst>
            <pc:docMk/>
            <pc:sldMasterMk cId="787288356" sldId="2147483764"/>
            <pc:sldLayoutMk cId="3395842075" sldId="2147483753"/>
          </pc:sldLayoutMkLst>
        </pc:sldLayoutChg>
        <pc:sldLayoutChg chg="add del">
          <pc:chgData name="Rahul Awale" userId="S::rawale@my.harrisburgu.edu::85735265-d096-4334-b369-3713045ebe3a" providerId="AD" clId="Web-{80F50350-6974-4963-8984-A4F797507B8F}" dt="2020-07-16T13:42:33.525" v="1"/>
          <pc:sldLayoutMkLst>
            <pc:docMk/>
            <pc:sldMasterMk cId="787288356" sldId="2147483764"/>
            <pc:sldLayoutMk cId="2962523580" sldId="2147483754"/>
          </pc:sldLayoutMkLst>
        </pc:sldLayoutChg>
        <pc:sldLayoutChg chg="add del">
          <pc:chgData name="Rahul Awale" userId="S::rawale@my.harrisburgu.edu::85735265-d096-4334-b369-3713045ebe3a" providerId="AD" clId="Web-{80F50350-6974-4963-8984-A4F797507B8F}" dt="2020-07-16T13:42:33.525" v="1"/>
          <pc:sldLayoutMkLst>
            <pc:docMk/>
            <pc:sldMasterMk cId="787288356" sldId="2147483764"/>
            <pc:sldLayoutMk cId="720494433" sldId="2147483755"/>
          </pc:sldLayoutMkLst>
        </pc:sldLayoutChg>
        <pc:sldLayoutChg chg="add del">
          <pc:chgData name="Rahul Awale" userId="S::rawale@my.harrisburgu.edu::85735265-d096-4334-b369-3713045ebe3a" providerId="AD" clId="Web-{80F50350-6974-4963-8984-A4F797507B8F}" dt="2020-07-16T13:42:33.525" v="1"/>
          <pc:sldLayoutMkLst>
            <pc:docMk/>
            <pc:sldMasterMk cId="787288356" sldId="2147483764"/>
            <pc:sldLayoutMk cId="2780767778" sldId="2147483756"/>
          </pc:sldLayoutMkLst>
        </pc:sldLayoutChg>
        <pc:sldLayoutChg chg="add del">
          <pc:chgData name="Rahul Awale" userId="S::rawale@my.harrisburgu.edu::85735265-d096-4334-b369-3713045ebe3a" providerId="AD" clId="Web-{80F50350-6974-4963-8984-A4F797507B8F}" dt="2020-07-16T13:42:33.525" v="1"/>
          <pc:sldLayoutMkLst>
            <pc:docMk/>
            <pc:sldMasterMk cId="787288356" sldId="2147483764"/>
            <pc:sldLayoutMk cId="3006534275" sldId="2147483757"/>
          </pc:sldLayoutMkLst>
        </pc:sldLayoutChg>
        <pc:sldLayoutChg chg="add del">
          <pc:chgData name="Rahul Awale" userId="S::rawale@my.harrisburgu.edu::85735265-d096-4334-b369-3713045ebe3a" providerId="AD" clId="Web-{80F50350-6974-4963-8984-A4F797507B8F}" dt="2020-07-16T13:42:33.525" v="1"/>
          <pc:sldLayoutMkLst>
            <pc:docMk/>
            <pc:sldMasterMk cId="787288356" sldId="2147483764"/>
            <pc:sldLayoutMk cId="1659074480" sldId="2147483758"/>
          </pc:sldLayoutMkLst>
        </pc:sldLayoutChg>
        <pc:sldLayoutChg chg="add del">
          <pc:chgData name="Rahul Awale" userId="S::rawale@my.harrisburgu.edu::85735265-d096-4334-b369-3713045ebe3a" providerId="AD" clId="Web-{80F50350-6974-4963-8984-A4F797507B8F}" dt="2020-07-16T13:42:33.525" v="1"/>
          <pc:sldLayoutMkLst>
            <pc:docMk/>
            <pc:sldMasterMk cId="787288356" sldId="2147483764"/>
            <pc:sldLayoutMk cId="433152151" sldId="2147483759"/>
          </pc:sldLayoutMkLst>
        </pc:sldLayoutChg>
        <pc:sldLayoutChg chg="add del">
          <pc:chgData name="Rahul Awale" userId="S::rawale@my.harrisburgu.edu::85735265-d096-4334-b369-3713045ebe3a" providerId="AD" clId="Web-{80F50350-6974-4963-8984-A4F797507B8F}" dt="2020-07-16T13:42:33.525" v="1"/>
          <pc:sldLayoutMkLst>
            <pc:docMk/>
            <pc:sldMasterMk cId="787288356" sldId="2147483764"/>
            <pc:sldLayoutMk cId="3051441605" sldId="2147483760"/>
          </pc:sldLayoutMkLst>
        </pc:sldLayoutChg>
        <pc:sldLayoutChg chg="add del">
          <pc:chgData name="Rahul Awale" userId="S::rawale@my.harrisburgu.edu::85735265-d096-4334-b369-3713045ebe3a" providerId="AD" clId="Web-{80F50350-6974-4963-8984-A4F797507B8F}" dt="2020-07-16T13:42:33.525" v="1"/>
          <pc:sldLayoutMkLst>
            <pc:docMk/>
            <pc:sldMasterMk cId="787288356" sldId="2147483764"/>
            <pc:sldLayoutMk cId="1620634978" sldId="2147483761"/>
          </pc:sldLayoutMkLst>
        </pc:sldLayoutChg>
        <pc:sldLayoutChg chg="add del">
          <pc:chgData name="Rahul Awale" userId="S::rawale@my.harrisburgu.edu::85735265-d096-4334-b369-3713045ebe3a" providerId="AD" clId="Web-{80F50350-6974-4963-8984-A4F797507B8F}" dt="2020-07-16T13:42:33.525" v="1"/>
          <pc:sldLayoutMkLst>
            <pc:docMk/>
            <pc:sldMasterMk cId="787288356" sldId="2147483764"/>
            <pc:sldLayoutMk cId="622380889" sldId="2147483762"/>
          </pc:sldLayoutMkLst>
        </pc:sldLayoutChg>
        <pc:sldLayoutChg chg="add del">
          <pc:chgData name="Rahul Awale" userId="S::rawale@my.harrisburgu.edu::85735265-d096-4334-b369-3713045ebe3a" providerId="AD" clId="Web-{80F50350-6974-4963-8984-A4F797507B8F}" dt="2020-07-16T13:42:33.525" v="1"/>
          <pc:sldLayoutMkLst>
            <pc:docMk/>
            <pc:sldMasterMk cId="787288356" sldId="2147483764"/>
            <pc:sldLayoutMk cId="3004388531" sldId="2147483763"/>
          </pc:sldLayoutMkLst>
        </pc:sldLayoutChg>
      </pc:sldMasterChg>
      <pc:sldMasterChg chg="add del addSldLayout delSldLayout">
        <pc:chgData name="Rahul Awale" userId="S::rawale@my.harrisburgu.edu::85735265-d096-4334-b369-3713045ebe3a" providerId="AD" clId="Web-{80F50350-6974-4963-8984-A4F797507B8F}" dt="2020-07-16T13:44:41.277" v="65"/>
        <pc:sldMasterMkLst>
          <pc:docMk/>
          <pc:sldMasterMk cId="9496076" sldId="2147483827"/>
        </pc:sldMasterMkLst>
        <pc:sldLayoutChg chg="add del">
          <pc:chgData name="Rahul Awale" userId="S::rawale@my.harrisburgu.edu::85735265-d096-4334-b369-3713045ebe3a" providerId="AD" clId="Web-{80F50350-6974-4963-8984-A4F797507B8F}" dt="2020-07-16T13:44:41.277" v="65"/>
          <pc:sldLayoutMkLst>
            <pc:docMk/>
            <pc:sldMasterMk cId="9496076" sldId="2147483827"/>
            <pc:sldLayoutMk cId="3600755479" sldId="2147483816"/>
          </pc:sldLayoutMkLst>
        </pc:sldLayoutChg>
        <pc:sldLayoutChg chg="add del">
          <pc:chgData name="Rahul Awale" userId="S::rawale@my.harrisburgu.edu::85735265-d096-4334-b369-3713045ebe3a" providerId="AD" clId="Web-{80F50350-6974-4963-8984-A4F797507B8F}" dt="2020-07-16T13:44:41.277" v="65"/>
          <pc:sldLayoutMkLst>
            <pc:docMk/>
            <pc:sldMasterMk cId="9496076" sldId="2147483827"/>
            <pc:sldLayoutMk cId="2043219192" sldId="2147483817"/>
          </pc:sldLayoutMkLst>
        </pc:sldLayoutChg>
        <pc:sldLayoutChg chg="add del">
          <pc:chgData name="Rahul Awale" userId="S::rawale@my.harrisburgu.edu::85735265-d096-4334-b369-3713045ebe3a" providerId="AD" clId="Web-{80F50350-6974-4963-8984-A4F797507B8F}" dt="2020-07-16T13:44:41.277" v="65"/>
          <pc:sldLayoutMkLst>
            <pc:docMk/>
            <pc:sldMasterMk cId="9496076" sldId="2147483827"/>
            <pc:sldLayoutMk cId="21905037" sldId="2147483818"/>
          </pc:sldLayoutMkLst>
        </pc:sldLayoutChg>
        <pc:sldLayoutChg chg="add del">
          <pc:chgData name="Rahul Awale" userId="S::rawale@my.harrisburgu.edu::85735265-d096-4334-b369-3713045ebe3a" providerId="AD" clId="Web-{80F50350-6974-4963-8984-A4F797507B8F}" dt="2020-07-16T13:44:41.277" v="65"/>
          <pc:sldLayoutMkLst>
            <pc:docMk/>
            <pc:sldMasterMk cId="9496076" sldId="2147483827"/>
            <pc:sldLayoutMk cId="3780814745" sldId="2147483819"/>
          </pc:sldLayoutMkLst>
        </pc:sldLayoutChg>
        <pc:sldLayoutChg chg="add del">
          <pc:chgData name="Rahul Awale" userId="S::rawale@my.harrisburgu.edu::85735265-d096-4334-b369-3713045ebe3a" providerId="AD" clId="Web-{80F50350-6974-4963-8984-A4F797507B8F}" dt="2020-07-16T13:44:41.277" v="65"/>
          <pc:sldLayoutMkLst>
            <pc:docMk/>
            <pc:sldMasterMk cId="9496076" sldId="2147483827"/>
            <pc:sldLayoutMk cId="2207528233" sldId="2147483820"/>
          </pc:sldLayoutMkLst>
        </pc:sldLayoutChg>
        <pc:sldLayoutChg chg="add del">
          <pc:chgData name="Rahul Awale" userId="S::rawale@my.harrisburgu.edu::85735265-d096-4334-b369-3713045ebe3a" providerId="AD" clId="Web-{80F50350-6974-4963-8984-A4F797507B8F}" dt="2020-07-16T13:44:41.277" v="65"/>
          <pc:sldLayoutMkLst>
            <pc:docMk/>
            <pc:sldMasterMk cId="9496076" sldId="2147483827"/>
            <pc:sldLayoutMk cId="4179530396" sldId="2147483821"/>
          </pc:sldLayoutMkLst>
        </pc:sldLayoutChg>
        <pc:sldLayoutChg chg="add del">
          <pc:chgData name="Rahul Awale" userId="S::rawale@my.harrisburgu.edu::85735265-d096-4334-b369-3713045ebe3a" providerId="AD" clId="Web-{80F50350-6974-4963-8984-A4F797507B8F}" dt="2020-07-16T13:44:41.277" v="65"/>
          <pc:sldLayoutMkLst>
            <pc:docMk/>
            <pc:sldMasterMk cId="9496076" sldId="2147483827"/>
            <pc:sldLayoutMk cId="619862620" sldId="2147483822"/>
          </pc:sldLayoutMkLst>
        </pc:sldLayoutChg>
        <pc:sldLayoutChg chg="add del">
          <pc:chgData name="Rahul Awale" userId="S::rawale@my.harrisburgu.edu::85735265-d096-4334-b369-3713045ebe3a" providerId="AD" clId="Web-{80F50350-6974-4963-8984-A4F797507B8F}" dt="2020-07-16T13:44:41.277" v="65"/>
          <pc:sldLayoutMkLst>
            <pc:docMk/>
            <pc:sldMasterMk cId="9496076" sldId="2147483827"/>
            <pc:sldLayoutMk cId="4036956142" sldId="2147483823"/>
          </pc:sldLayoutMkLst>
        </pc:sldLayoutChg>
        <pc:sldLayoutChg chg="add del">
          <pc:chgData name="Rahul Awale" userId="S::rawale@my.harrisburgu.edu::85735265-d096-4334-b369-3713045ebe3a" providerId="AD" clId="Web-{80F50350-6974-4963-8984-A4F797507B8F}" dt="2020-07-16T13:44:41.277" v="65"/>
          <pc:sldLayoutMkLst>
            <pc:docMk/>
            <pc:sldMasterMk cId="9496076" sldId="2147483827"/>
            <pc:sldLayoutMk cId="665180365" sldId="2147483824"/>
          </pc:sldLayoutMkLst>
        </pc:sldLayoutChg>
        <pc:sldLayoutChg chg="add del">
          <pc:chgData name="Rahul Awale" userId="S::rawale@my.harrisburgu.edu::85735265-d096-4334-b369-3713045ebe3a" providerId="AD" clId="Web-{80F50350-6974-4963-8984-A4F797507B8F}" dt="2020-07-16T13:44:41.277" v="65"/>
          <pc:sldLayoutMkLst>
            <pc:docMk/>
            <pc:sldMasterMk cId="9496076" sldId="2147483827"/>
            <pc:sldLayoutMk cId="2927747138" sldId="2147483825"/>
          </pc:sldLayoutMkLst>
        </pc:sldLayoutChg>
        <pc:sldLayoutChg chg="add del">
          <pc:chgData name="Rahul Awale" userId="S::rawale@my.harrisburgu.edu::85735265-d096-4334-b369-3713045ebe3a" providerId="AD" clId="Web-{80F50350-6974-4963-8984-A4F797507B8F}" dt="2020-07-16T13:44:41.277" v="65"/>
          <pc:sldLayoutMkLst>
            <pc:docMk/>
            <pc:sldMasterMk cId="9496076" sldId="2147483827"/>
            <pc:sldLayoutMk cId="2579106712" sldId="2147483826"/>
          </pc:sldLayoutMkLst>
        </pc:sldLayoutChg>
      </pc:sldMasterChg>
      <pc:sldMasterChg chg="add addSldLayout">
        <pc:chgData name="Rahul Awale" userId="S::rawale@my.harrisburgu.edu::85735265-d096-4334-b369-3713045ebe3a" providerId="AD" clId="Web-{80F50350-6974-4963-8984-A4F797507B8F}" dt="2020-07-16T13:44:41.370" v="66"/>
        <pc:sldMasterMkLst>
          <pc:docMk/>
          <pc:sldMasterMk cId="475555119" sldId="2147483853"/>
        </pc:sldMasterMkLst>
        <pc:sldLayoutChg chg="add">
          <pc:chgData name="Rahul Awale" userId="S::rawale@my.harrisburgu.edu::85735265-d096-4334-b369-3713045ebe3a" providerId="AD" clId="Web-{80F50350-6974-4963-8984-A4F797507B8F}" dt="2020-07-16T13:44:41.370" v="66"/>
          <pc:sldLayoutMkLst>
            <pc:docMk/>
            <pc:sldMasterMk cId="475555119" sldId="2147483853"/>
            <pc:sldLayoutMk cId="1674774846" sldId="2147483842"/>
          </pc:sldLayoutMkLst>
        </pc:sldLayoutChg>
        <pc:sldLayoutChg chg="add">
          <pc:chgData name="Rahul Awale" userId="S::rawale@my.harrisburgu.edu::85735265-d096-4334-b369-3713045ebe3a" providerId="AD" clId="Web-{80F50350-6974-4963-8984-A4F797507B8F}" dt="2020-07-16T13:44:41.370" v="66"/>
          <pc:sldLayoutMkLst>
            <pc:docMk/>
            <pc:sldMasterMk cId="475555119" sldId="2147483853"/>
            <pc:sldLayoutMk cId="4239631585" sldId="2147483843"/>
          </pc:sldLayoutMkLst>
        </pc:sldLayoutChg>
        <pc:sldLayoutChg chg="add">
          <pc:chgData name="Rahul Awale" userId="S::rawale@my.harrisburgu.edu::85735265-d096-4334-b369-3713045ebe3a" providerId="AD" clId="Web-{80F50350-6974-4963-8984-A4F797507B8F}" dt="2020-07-16T13:44:41.370" v="66"/>
          <pc:sldLayoutMkLst>
            <pc:docMk/>
            <pc:sldMasterMk cId="475555119" sldId="2147483853"/>
            <pc:sldLayoutMk cId="2931075200" sldId="2147483844"/>
          </pc:sldLayoutMkLst>
        </pc:sldLayoutChg>
        <pc:sldLayoutChg chg="add">
          <pc:chgData name="Rahul Awale" userId="S::rawale@my.harrisburgu.edu::85735265-d096-4334-b369-3713045ebe3a" providerId="AD" clId="Web-{80F50350-6974-4963-8984-A4F797507B8F}" dt="2020-07-16T13:44:41.370" v="66"/>
          <pc:sldLayoutMkLst>
            <pc:docMk/>
            <pc:sldMasterMk cId="475555119" sldId="2147483853"/>
            <pc:sldLayoutMk cId="2453857567" sldId="2147483845"/>
          </pc:sldLayoutMkLst>
        </pc:sldLayoutChg>
        <pc:sldLayoutChg chg="add">
          <pc:chgData name="Rahul Awale" userId="S::rawale@my.harrisburgu.edu::85735265-d096-4334-b369-3713045ebe3a" providerId="AD" clId="Web-{80F50350-6974-4963-8984-A4F797507B8F}" dt="2020-07-16T13:44:41.370" v="66"/>
          <pc:sldLayoutMkLst>
            <pc:docMk/>
            <pc:sldMasterMk cId="475555119" sldId="2147483853"/>
            <pc:sldLayoutMk cId="90525213" sldId="2147483846"/>
          </pc:sldLayoutMkLst>
        </pc:sldLayoutChg>
        <pc:sldLayoutChg chg="add">
          <pc:chgData name="Rahul Awale" userId="S::rawale@my.harrisburgu.edu::85735265-d096-4334-b369-3713045ebe3a" providerId="AD" clId="Web-{80F50350-6974-4963-8984-A4F797507B8F}" dt="2020-07-16T13:44:41.370" v="66"/>
          <pc:sldLayoutMkLst>
            <pc:docMk/>
            <pc:sldMasterMk cId="475555119" sldId="2147483853"/>
            <pc:sldLayoutMk cId="3612419317" sldId="2147483847"/>
          </pc:sldLayoutMkLst>
        </pc:sldLayoutChg>
        <pc:sldLayoutChg chg="add">
          <pc:chgData name="Rahul Awale" userId="S::rawale@my.harrisburgu.edu::85735265-d096-4334-b369-3713045ebe3a" providerId="AD" clId="Web-{80F50350-6974-4963-8984-A4F797507B8F}" dt="2020-07-16T13:44:41.370" v="66"/>
          <pc:sldLayoutMkLst>
            <pc:docMk/>
            <pc:sldMasterMk cId="475555119" sldId="2147483853"/>
            <pc:sldLayoutMk cId="2682466395" sldId="2147483848"/>
          </pc:sldLayoutMkLst>
        </pc:sldLayoutChg>
        <pc:sldLayoutChg chg="add">
          <pc:chgData name="Rahul Awale" userId="S::rawale@my.harrisburgu.edu::85735265-d096-4334-b369-3713045ebe3a" providerId="AD" clId="Web-{80F50350-6974-4963-8984-A4F797507B8F}" dt="2020-07-16T13:44:41.370" v="66"/>
          <pc:sldLayoutMkLst>
            <pc:docMk/>
            <pc:sldMasterMk cId="475555119" sldId="2147483853"/>
            <pc:sldLayoutMk cId="2871717853" sldId="2147483849"/>
          </pc:sldLayoutMkLst>
        </pc:sldLayoutChg>
        <pc:sldLayoutChg chg="add">
          <pc:chgData name="Rahul Awale" userId="S::rawale@my.harrisburgu.edu::85735265-d096-4334-b369-3713045ebe3a" providerId="AD" clId="Web-{80F50350-6974-4963-8984-A4F797507B8F}" dt="2020-07-16T13:44:41.370" v="66"/>
          <pc:sldLayoutMkLst>
            <pc:docMk/>
            <pc:sldMasterMk cId="475555119" sldId="2147483853"/>
            <pc:sldLayoutMk cId="1113325744" sldId="2147483850"/>
          </pc:sldLayoutMkLst>
        </pc:sldLayoutChg>
        <pc:sldLayoutChg chg="add">
          <pc:chgData name="Rahul Awale" userId="S::rawale@my.harrisburgu.edu::85735265-d096-4334-b369-3713045ebe3a" providerId="AD" clId="Web-{80F50350-6974-4963-8984-A4F797507B8F}" dt="2020-07-16T13:44:41.370" v="66"/>
          <pc:sldLayoutMkLst>
            <pc:docMk/>
            <pc:sldMasterMk cId="475555119" sldId="2147483853"/>
            <pc:sldLayoutMk cId="2617518130" sldId="2147483851"/>
          </pc:sldLayoutMkLst>
        </pc:sldLayoutChg>
        <pc:sldLayoutChg chg="add">
          <pc:chgData name="Rahul Awale" userId="S::rawale@my.harrisburgu.edu::85735265-d096-4334-b369-3713045ebe3a" providerId="AD" clId="Web-{80F50350-6974-4963-8984-A4F797507B8F}" dt="2020-07-16T13:44:41.370" v="66"/>
          <pc:sldLayoutMkLst>
            <pc:docMk/>
            <pc:sldMasterMk cId="475555119" sldId="2147483853"/>
            <pc:sldLayoutMk cId="3456371682" sldId="2147483852"/>
          </pc:sldLayoutMkLst>
        </pc:sldLayoutChg>
      </pc:sldMasterChg>
    </pc:docChg>
  </pc:docChgLst>
  <pc:docChgLst>
    <pc:chgData name="Li Wang19" userId="S::lwang19@my.harrisburgu.edu::7d53ced3-9d6b-4226-ae18-cb56d03d94bd" providerId="AD" clId="Web-{B663ABFA-D20B-497E-B4C9-CB925A787A42}"/>
    <pc:docChg chg="modSld">
      <pc:chgData name="Li Wang19" userId="S::lwang19@my.harrisburgu.edu::7d53ced3-9d6b-4226-ae18-cb56d03d94bd" providerId="AD" clId="Web-{B663ABFA-D20B-497E-B4C9-CB925A787A42}" dt="2020-07-16T17:00:44.196" v="24" actId="14100"/>
      <pc:docMkLst>
        <pc:docMk/>
      </pc:docMkLst>
      <pc:sldChg chg="addSp delSp modSp">
        <pc:chgData name="Li Wang19" userId="S::lwang19@my.harrisburgu.edu::7d53ced3-9d6b-4226-ae18-cb56d03d94bd" providerId="AD" clId="Web-{B663ABFA-D20B-497E-B4C9-CB925A787A42}" dt="2020-07-16T17:00:44.196" v="24" actId="14100"/>
        <pc:sldMkLst>
          <pc:docMk/>
          <pc:sldMk cId="3862089496" sldId="260"/>
        </pc:sldMkLst>
        <pc:spChg chg="mod">
          <ac:chgData name="Li Wang19" userId="S::lwang19@my.harrisburgu.edu::7d53ced3-9d6b-4226-ae18-cb56d03d94bd" providerId="AD" clId="Web-{B663ABFA-D20B-497E-B4C9-CB925A787A42}" dt="2020-07-16T17:00:23.648" v="19" actId="14100"/>
          <ac:spMkLst>
            <pc:docMk/>
            <pc:sldMk cId="3862089496" sldId="260"/>
            <ac:spMk id="2" creationId="{3EC0221D-4886-CE4D-B6C4-A5E8632FD3E4}"/>
          </ac:spMkLst>
        </pc:spChg>
        <pc:spChg chg="del">
          <ac:chgData name="Li Wang19" userId="S::lwang19@my.harrisburgu.edu::7d53ced3-9d6b-4226-ae18-cb56d03d94bd" providerId="AD" clId="Web-{B663ABFA-D20B-497E-B4C9-CB925A787A42}" dt="2020-07-16T16:58:24.989" v="0"/>
          <ac:spMkLst>
            <pc:docMk/>
            <pc:sldMk cId="3862089496" sldId="260"/>
            <ac:spMk id="3" creationId="{E6F45D43-20A8-EA4E-9AB0-9F41BAAFF0A9}"/>
          </ac:spMkLst>
        </pc:spChg>
        <pc:picChg chg="add mod ord">
          <ac:chgData name="Li Wang19" userId="S::lwang19@my.harrisburgu.edu::7d53ced3-9d6b-4226-ae18-cb56d03d94bd" providerId="AD" clId="Web-{B663ABFA-D20B-497E-B4C9-CB925A787A42}" dt="2020-07-16T17:00:31.696" v="20" actId="14100"/>
          <ac:picMkLst>
            <pc:docMk/>
            <pc:sldMk cId="3862089496" sldId="260"/>
            <ac:picMk id="4" creationId="{F8F6C6AF-D721-42A0-A7A3-91758E974448}"/>
          </ac:picMkLst>
        </pc:picChg>
        <pc:picChg chg="add mod">
          <ac:chgData name="Li Wang19" userId="S::lwang19@my.harrisburgu.edu::7d53ced3-9d6b-4226-ae18-cb56d03d94bd" providerId="AD" clId="Web-{B663ABFA-D20B-497E-B4C9-CB925A787A42}" dt="2020-07-16T17:00:34.961" v="21" actId="14100"/>
          <ac:picMkLst>
            <pc:docMk/>
            <pc:sldMk cId="3862089496" sldId="260"/>
            <ac:picMk id="5" creationId="{1226E602-9189-46C3-A739-68F9BB817070}"/>
          </ac:picMkLst>
        </pc:picChg>
        <pc:picChg chg="add mod">
          <ac:chgData name="Li Wang19" userId="S::lwang19@my.harrisburgu.edu::7d53ced3-9d6b-4226-ae18-cb56d03d94bd" providerId="AD" clId="Web-{B663ABFA-D20B-497E-B4C9-CB925A787A42}" dt="2020-07-16T17:00:44.196" v="24" actId="14100"/>
          <ac:picMkLst>
            <pc:docMk/>
            <pc:sldMk cId="3862089496" sldId="260"/>
            <ac:picMk id="6" creationId="{0E39E71B-490A-4FF8-82EE-5B83B2C0733D}"/>
          </ac:picMkLst>
        </pc:picChg>
      </pc:sldChg>
    </pc:docChg>
  </pc:docChgLst>
  <pc:docChgLst>
    <pc:chgData name="Rahul Awale" userId="85735265-d096-4334-b369-3713045ebe3a" providerId="ADAL" clId="{62946741-BCDA-F34D-98B5-8D24679159E6}"/>
    <pc:docChg chg="undo custSel mod addSld modSld">
      <pc:chgData name="Rahul Awale" userId="85735265-d096-4334-b369-3713045ebe3a" providerId="ADAL" clId="{62946741-BCDA-F34D-98B5-8D24679159E6}" dt="2020-07-16T22:39:02.188" v="2298"/>
      <pc:docMkLst>
        <pc:docMk/>
      </pc:docMkLst>
      <pc:sldChg chg="modSp">
        <pc:chgData name="Rahul Awale" userId="85735265-d096-4334-b369-3713045ebe3a" providerId="ADAL" clId="{62946741-BCDA-F34D-98B5-8D24679159E6}" dt="2020-07-16T13:45:52.206" v="7" actId="20577"/>
        <pc:sldMkLst>
          <pc:docMk/>
          <pc:sldMk cId="109857222" sldId="256"/>
        </pc:sldMkLst>
        <pc:spChg chg="mod">
          <ac:chgData name="Rahul Awale" userId="85735265-d096-4334-b369-3713045ebe3a" providerId="ADAL" clId="{62946741-BCDA-F34D-98B5-8D24679159E6}" dt="2020-07-16T13:45:52.206" v="7" actId="20577"/>
          <ac:spMkLst>
            <pc:docMk/>
            <pc:sldMk cId="109857222" sldId="256"/>
            <ac:spMk id="3" creationId="{00000000-0000-0000-0000-000000000000}"/>
          </ac:spMkLst>
        </pc:spChg>
      </pc:sldChg>
      <pc:sldChg chg="addSp delSp modSp add mod setBg">
        <pc:chgData name="Rahul Awale" userId="85735265-d096-4334-b369-3713045ebe3a" providerId="ADAL" clId="{62946741-BCDA-F34D-98B5-8D24679159E6}" dt="2020-07-16T22:39:02.188" v="2298"/>
        <pc:sldMkLst>
          <pc:docMk/>
          <pc:sldMk cId="2488158666" sldId="257"/>
        </pc:sldMkLst>
        <pc:spChg chg="mod">
          <ac:chgData name="Rahul Awale" userId="85735265-d096-4334-b369-3713045ebe3a" providerId="ADAL" clId="{62946741-BCDA-F34D-98B5-8D24679159E6}" dt="2020-07-16T15:55:18.545" v="2256" actId="26606"/>
          <ac:spMkLst>
            <pc:docMk/>
            <pc:sldMk cId="2488158666" sldId="257"/>
            <ac:spMk id="2" creationId="{D0E861C3-9F3E-B040-9235-166F736F2AC0}"/>
          </ac:spMkLst>
        </pc:spChg>
        <pc:spChg chg="add del mod">
          <ac:chgData name="Rahul Awale" userId="85735265-d096-4334-b369-3713045ebe3a" providerId="ADAL" clId="{62946741-BCDA-F34D-98B5-8D24679159E6}" dt="2020-07-16T15:39:07.304" v="2117" actId="26606"/>
          <ac:spMkLst>
            <pc:docMk/>
            <pc:sldMk cId="2488158666" sldId="257"/>
            <ac:spMk id="3" creationId="{8BAC939D-B785-A141-A1F8-5266FFF93E93}"/>
          </ac:spMkLst>
        </pc:spChg>
        <pc:spChg chg="add del mod">
          <ac:chgData name="Rahul Awale" userId="85735265-d096-4334-b369-3713045ebe3a" providerId="ADAL" clId="{62946741-BCDA-F34D-98B5-8D24679159E6}" dt="2020-07-16T22:38:56.319" v="2292"/>
          <ac:spMkLst>
            <pc:docMk/>
            <pc:sldMk cId="2488158666" sldId="257"/>
            <ac:spMk id="3" creationId="{FEB6177C-565B-7248-94D5-97BE2B709DE5}"/>
          </ac:spMkLst>
        </pc:spChg>
        <pc:spChg chg="add del mod">
          <ac:chgData name="Rahul Awale" userId="85735265-d096-4334-b369-3713045ebe3a" providerId="ADAL" clId="{62946741-BCDA-F34D-98B5-8D24679159E6}" dt="2020-07-16T22:39:00.656" v="2296"/>
          <ac:spMkLst>
            <pc:docMk/>
            <pc:sldMk cId="2488158666" sldId="257"/>
            <ac:spMk id="4" creationId="{7D93F0F8-9B76-F24B-8D0C-DC59EDCBA7D6}"/>
          </ac:spMkLst>
        </pc:spChg>
        <pc:spChg chg="add del mod">
          <ac:chgData name="Rahul Awale" userId="85735265-d096-4334-b369-3713045ebe3a" providerId="ADAL" clId="{62946741-BCDA-F34D-98B5-8D24679159E6}" dt="2020-07-16T22:39:02.188" v="2298"/>
          <ac:spMkLst>
            <pc:docMk/>
            <pc:sldMk cId="2488158666" sldId="257"/>
            <ac:spMk id="5" creationId="{6511D6B0-CB2A-A148-B8C5-544009F69FA5}"/>
          </ac:spMkLst>
        </pc:spChg>
        <pc:spChg chg="add del">
          <ac:chgData name="Rahul Awale" userId="85735265-d096-4334-b369-3713045ebe3a" providerId="ADAL" clId="{62946741-BCDA-F34D-98B5-8D24679159E6}" dt="2020-07-16T15:39:07.250" v="2116" actId="26606"/>
          <ac:spMkLst>
            <pc:docMk/>
            <pc:sldMk cId="2488158666" sldId="257"/>
            <ac:spMk id="9" creationId="{247B6BBF-09F2-4A29-AE4E-3771E2924817}"/>
          </ac:spMkLst>
        </pc:spChg>
        <pc:spChg chg="add del">
          <ac:chgData name="Rahul Awale" userId="85735265-d096-4334-b369-3713045ebe3a" providerId="ADAL" clId="{62946741-BCDA-F34D-98B5-8D24679159E6}" dt="2020-07-16T15:39:07.250" v="2116" actId="26606"/>
          <ac:spMkLst>
            <pc:docMk/>
            <pc:sldMk cId="2488158666" sldId="257"/>
            <ac:spMk id="11" creationId="{535742DD-1B16-4E9D-B715-0D74B4574A68}"/>
          </ac:spMkLst>
        </pc:spChg>
        <pc:spChg chg="add del">
          <ac:chgData name="Rahul Awale" userId="85735265-d096-4334-b369-3713045ebe3a" providerId="ADAL" clId="{62946741-BCDA-F34D-98B5-8D24679159E6}" dt="2020-07-16T15:49:03.798" v="2214" actId="26606"/>
          <ac:spMkLst>
            <pc:docMk/>
            <pc:sldMk cId="2488158666" sldId="257"/>
            <ac:spMk id="13" creationId="{2E442304-DDBD-4F7B-8017-36BCC863FB40}"/>
          </ac:spMkLst>
        </pc:spChg>
        <pc:spChg chg="add del">
          <ac:chgData name="Rahul Awale" userId="85735265-d096-4334-b369-3713045ebe3a" providerId="ADAL" clId="{62946741-BCDA-F34D-98B5-8D24679159E6}" dt="2020-07-16T15:49:03.798" v="2214" actId="26606"/>
          <ac:spMkLst>
            <pc:docMk/>
            <pc:sldMk cId="2488158666" sldId="257"/>
            <ac:spMk id="14" creationId="{535742DD-1B16-4E9D-B715-0D74B4574A68}"/>
          </ac:spMkLst>
        </pc:spChg>
        <pc:spChg chg="add del">
          <ac:chgData name="Rahul Awale" userId="85735265-d096-4334-b369-3713045ebe3a" providerId="ADAL" clId="{62946741-BCDA-F34D-98B5-8D24679159E6}" dt="2020-07-16T15:48:51.324" v="2205" actId="26606"/>
          <ac:spMkLst>
            <pc:docMk/>
            <pc:sldMk cId="2488158666" sldId="257"/>
            <ac:spMk id="20" creationId="{247B6BBF-09F2-4A29-AE4E-3771E2924817}"/>
          </ac:spMkLst>
        </pc:spChg>
        <pc:spChg chg="add del">
          <ac:chgData name="Rahul Awale" userId="85735265-d096-4334-b369-3713045ebe3a" providerId="ADAL" clId="{62946741-BCDA-F34D-98B5-8D24679159E6}" dt="2020-07-16T15:48:51.324" v="2205" actId="26606"/>
          <ac:spMkLst>
            <pc:docMk/>
            <pc:sldMk cId="2488158666" sldId="257"/>
            <ac:spMk id="22" creationId="{535742DD-1B16-4E9D-B715-0D74B4574A68}"/>
          </ac:spMkLst>
        </pc:spChg>
        <pc:spChg chg="add del">
          <ac:chgData name="Rahul Awale" userId="85735265-d096-4334-b369-3713045ebe3a" providerId="ADAL" clId="{62946741-BCDA-F34D-98B5-8D24679159E6}" dt="2020-07-16T15:48:54.394" v="2207" actId="26606"/>
          <ac:spMkLst>
            <pc:docMk/>
            <pc:sldMk cId="2488158666" sldId="257"/>
            <ac:spMk id="24" creationId="{2E442304-DDBD-4F7B-8017-36BCC863FB40}"/>
          </ac:spMkLst>
        </pc:spChg>
        <pc:spChg chg="add del">
          <ac:chgData name="Rahul Awale" userId="85735265-d096-4334-b369-3713045ebe3a" providerId="ADAL" clId="{62946741-BCDA-F34D-98B5-8D24679159E6}" dt="2020-07-16T15:48:54.394" v="2207" actId="26606"/>
          <ac:spMkLst>
            <pc:docMk/>
            <pc:sldMk cId="2488158666" sldId="257"/>
            <ac:spMk id="25" creationId="{535742DD-1B16-4E9D-B715-0D74B4574A68}"/>
          </ac:spMkLst>
        </pc:spChg>
        <pc:spChg chg="add del">
          <ac:chgData name="Rahul Awale" userId="85735265-d096-4334-b369-3713045ebe3a" providerId="ADAL" clId="{62946741-BCDA-F34D-98B5-8D24679159E6}" dt="2020-07-16T15:49:01.295" v="2209" actId="26606"/>
          <ac:spMkLst>
            <pc:docMk/>
            <pc:sldMk cId="2488158666" sldId="257"/>
            <ac:spMk id="27" creationId="{2E442304-DDBD-4F7B-8017-36BCC863FB40}"/>
          </ac:spMkLst>
        </pc:spChg>
        <pc:spChg chg="add del">
          <ac:chgData name="Rahul Awale" userId="85735265-d096-4334-b369-3713045ebe3a" providerId="ADAL" clId="{62946741-BCDA-F34D-98B5-8D24679159E6}" dt="2020-07-16T15:49:01.295" v="2209" actId="26606"/>
          <ac:spMkLst>
            <pc:docMk/>
            <pc:sldMk cId="2488158666" sldId="257"/>
            <ac:spMk id="28" creationId="{535742DD-1B16-4E9D-B715-0D74B4574A68}"/>
          </ac:spMkLst>
        </pc:spChg>
        <pc:spChg chg="add del">
          <ac:chgData name="Rahul Awale" userId="85735265-d096-4334-b369-3713045ebe3a" providerId="ADAL" clId="{62946741-BCDA-F34D-98B5-8D24679159E6}" dt="2020-07-16T15:49:02.645" v="2211" actId="26606"/>
          <ac:spMkLst>
            <pc:docMk/>
            <pc:sldMk cId="2488158666" sldId="257"/>
            <ac:spMk id="30" creationId="{C05CBC3C-2E5A-4839-8B9B-2E5A6ADF0F58}"/>
          </ac:spMkLst>
        </pc:spChg>
        <pc:spChg chg="add del">
          <ac:chgData name="Rahul Awale" userId="85735265-d096-4334-b369-3713045ebe3a" providerId="ADAL" clId="{62946741-BCDA-F34D-98B5-8D24679159E6}" dt="2020-07-16T15:49:02.645" v="2211" actId="26606"/>
          <ac:spMkLst>
            <pc:docMk/>
            <pc:sldMk cId="2488158666" sldId="257"/>
            <ac:spMk id="31" creationId="{DB5B423A-57CC-4C58-AA26-8E2E862B03A0}"/>
          </ac:spMkLst>
        </pc:spChg>
        <pc:spChg chg="add del">
          <ac:chgData name="Rahul Awale" userId="85735265-d096-4334-b369-3713045ebe3a" providerId="ADAL" clId="{62946741-BCDA-F34D-98B5-8D24679159E6}" dt="2020-07-16T15:49:03.760" v="2213" actId="26606"/>
          <ac:spMkLst>
            <pc:docMk/>
            <pc:sldMk cId="2488158666" sldId="257"/>
            <ac:spMk id="33" creationId="{AC17DE74-01C9-4859-B65A-85CF999E8580}"/>
          </ac:spMkLst>
        </pc:spChg>
        <pc:spChg chg="add del">
          <ac:chgData name="Rahul Awale" userId="85735265-d096-4334-b369-3713045ebe3a" providerId="ADAL" clId="{62946741-BCDA-F34D-98B5-8D24679159E6}" dt="2020-07-16T15:49:03.760" v="2213" actId="26606"/>
          <ac:spMkLst>
            <pc:docMk/>
            <pc:sldMk cId="2488158666" sldId="257"/>
            <ac:spMk id="34" creationId="{068C0432-0E90-4CC1-8CD3-D44A90DF07EF}"/>
          </ac:spMkLst>
        </pc:spChg>
        <pc:spChg chg="add del">
          <ac:chgData name="Rahul Awale" userId="85735265-d096-4334-b369-3713045ebe3a" providerId="ADAL" clId="{62946741-BCDA-F34D-98B5-8D24679159E6}" dt="2020-07-16T15:50:46.018" v="2221" actId="26606"/>
          <ac:spMkLst>
            <pc:docMk/>
            <pc:sldMk cId="2488158666" sldId="257"/>
            <ac:spMk id="36" creationId="{2E442304-DDBD-4F7B-8017-36BCC863FB40}"/>
          </ac:spMkLst>
        </pc:spChg>
        <pc:spChg chg="add del">
          <ac:chgData name="Rahul Awale" userId="85735265-d096-4334-b369-3713045ebe3a" providerId="ADAL" clId="{62946741-BCDA-F34D-98B5-8D24679159E6}" dt="2020-07-16T15:50:46.018" v="2221" actId="26606"/>
          <ac:spMkLst>
            <pc:docMk/>
            <pc:sldMk cId="2488158666" sldId="257"/>
            <ac:spMk id="37" creationId="{535742DD-1B16-4E9D-B715-0D74B4574A68}"/>
          </ac:spMkLst>
        </pc:spChg>
        <pc:spChg chg="add del">
          <ac:chgData name="Rahul Awale" userId="85735265-d096-4334-b369-3713045ebe3a" providerId="ADAL" clId="{62946741-BCDA-F34D-98B5-8D24679159E6}" dt="2020-07-16T15:50:45.947" v="2220" actId="26606"/>
          <ac:spMkLst>
            <pc:docMk/>
            <pc:sldMk cId="2488158666" sldId="257"/>
            <ac:spMk id="42" creationId="{247B6BBF-09F2-4A29-AE4E-3771E2924817}"/>
          </ac:spMkLst>
        </pc:spChg>
        <pc:spChg chg="add del">
          <ac:chgData name="Rahul Awale" userId="85735265-d096-4334-b369-3713045ebe3a" providerId="ADAL" clId="{62946741-BCDA-F34D-98B5-8D24679159E6}" dt="2020-07-16T15:50:45.947" v="2220" actId="26606"/>
          <ac:spMkLst>
            <pc:docMk/>
            <pc:sldMk cId="2488158666" sldId="257"/>
            <ac:spMk id="44" creationId="{535742DD-1B16-4E9D-B715-0D74B4574A68}"/>
          </ac:spMkLst>
        </pc:spChg>
        <pc:spChg chg="add del">
          <ac:chgData name="Rahul Awale" userId="85735265-d096-4334-b369-3713045ebe3a" providerId="ADAL" clId="{62946741-BCDA-F34D-98B5-8D24679159E6}" dt="2020-07-16T15:51:25.812" v="2225" actId="26606"/>
          <ac:spMkLst>
            <pc:docMk/>
            <pc:sldMk cId="2488158666" sldId="257"/>
            <ac:spMk id="46" creationId="{2E442304-DDBD-4F7B-8017-36BCC863FB40}"/>
          </ac:spMkLst>
        </pc:spChg>
        <pc:spChg chg="add del">
          <ac:chgData name="Rahul Awale" userId="85735265-d096-4334-b369-3713045ebe3a" providerId="ADAL" clId="{62946741-BCDA-F34D-98B5-8D24679159E6}" dt="2020-07-16T15:51:25.812" v="2225" actId="26606"/>
          <ac:spMkLst>
            <pc:docMk/>
            <pc:sldMk cId="2488158666" sldId="257"/>
            <ac:spMk id="47" creationId="{535742DD-1B16-4E9D-B715-0D74B4574A68}"/>
          </ac:spMkLst>
        </pc:spChg>
        <pc:spChg chg="add del">
          <ac:chgData name="Rahul Awale" userId="85735265-d096-4334-b369-3713045ebe3a" providerId="ADAL" clId="{62946741-BCDA-F34D-98B5-8D24679159E6}" dt="2020-07-16T15:51:25.745" v="2224" actId="26606"/>
          <ac:spMkLst>
            <pc:docMk/>
            <pc:sldMk cId="2488158666" sldId="257"/>
            <ac:spMk id="52" creationId="{2E442304-DDBD-4F7B-8017-36BCC863FB40}"/>
          </ac:spMkLst>
        </pc:spChg>
        <pc:spChg chg="add del">
          <ac:chgData name="Rahul Awale" userId="85735265-d096-4334-b369-3713045ebe3a" providerId="ADAL" clId="{62946741-BCDA-F34D-98B5-8D24679159E6}" dt="2020-07-16T15:51:25.745" v="2224" actId="26606"/>
          <ac:spMkLst>
            <pc:docMk/>
            <pc:sldMk cId="2488158666" sldId="257"/>
            <ac:spMk id="54" creationId="{535742DD-1B16-4E9D-B715-0D74B4574A68}"/>
          </ac:spMkLst>
        </pc:spChg>
        <pc:spChg chg="add del">
          <ac:chgData name="Rahul Awale" userId="85735265-d096-4334-b369-3713045ebe3a" providerId="ADAL" clId="{62946741-BCDA-F34D-98B5-8D24679159E6}" dt="2020-07-16T15:52:07.521" v="2228" actId="26606"/>
          <ac:spMkLst>
            <pc:docMk/>
            <pc:sldMk cId="2488158666" sldId="257"/>
            <ac:spMk id="56" creationId="{247B6BBF-09F2-4A29-AE4E-3771E2924817}"/>
          </ac:spMkLst>
        </pc:spChg>
        <pc:spChg chg="add del">
          <ac:chgData name="Rahul Awale" userId="85735265-d096-4334-b369-3713045ebe3a" providerId="ADAL" clId="{62946741-BCDA-F34D-98B5-8D24679159E6}" dt="2020-07-16T15:52:07.521" v="2228" actId="26606"/>
          <ac:spMkLst>
            <pc:docMk/>
            <pc:sldMk cId="2488158666" sldId="257"/>
            <ac:spMk id="57" creationId="{535742DD-1B16-4E9D-B715-0D74B4574A68}"/>
          </ac:spMkLst>
        </pc:spChg>
        <pc:spChg chg="add del">
          <ac:chgData name="Rahul Awale" userId="85735265-d096-4334-b369-3713045ebe3a" providerId="ADAL" clId="{62946741-BCDA-F34D-98B5-8D24679159E6}" dt="2020-07-16T15:52:18.491" v="2229" actId="26606"/>
          <ac:spMkLst>
            <pc:docMk/>
            <pc:sldMk cId="2488158666" sldId="257"/>
            <ac:spMk id="59" creationId="{2E442304-DDBD-4F7B-8017-36BCC863FB40}"/>
          </ac:spMkLst>
        </pc:spChg>
        <pc:spChg chg="add del">
          <ac:chgData name="Rahul Awale" userId="85735265-d096-4334-b369-3713045ebe3a" providerId="ADAL" clId="{62946741-BCDA-F34D-98B5-8D24679159E6}" dt="2020-07-16T15:52:18.491" v="2229" actId="26606"/>
          <ac:spMkLst>
            <pc:docMk/>
            <pc:sldMk cId="2488158666" sldId="257"/>
            <ac:spMk id="60" creationId="{535742DD-1B16-4E9D-B715-0D74B4574A68}"/>
          </ac:spMkLst>
        </pc:spChg>
        <pc:spChg chg="add del">
          <ac:chgData name="Rahul Awale" userId="85735265-d096-4334-b369-3713045ebe3a" providerId="ADAL" clId="{62946741-BCDA-F34D-98B5-8D24679159E6}" dt="2020-07-16T15:52:04.259" v="2227" actId="26606"/>
          <ac:spMkLst>
            <pc:docMk/>
            <pc:sldMk cId="2488158666" sldId="257"/>
            <ac:spMk id="62" creationId="{247B6BBF-09F2-4A29-AE4E-3771E2924817}"/>
          </ac:spMkLst>
        </pc:spChg>
        <pc:spChg chg="add del">
          <ac:chgData name="Rahul Awale" userId="85735265-d096-4334-b369-3713045ebe3a" providerId="ADAL" clId="{62946741-BCDA-F34D-98B5-8D24679159E6}" dt="2020-07-16T15:52:04.259" v="2227" actId="26606"/>
          <ac:spMkLst>
            <pc:docMk/>
            <pc:sldMk cId="2488158666" sldId="257"/>
            <ac:spMk id="64" creationId="{535742DD-1B16-4E9D-B715-0D74B4574A68}"/>
          </ac:spMkLst>
        </pc:spChg>
        <pc:spChg chg="add del">
          <ac:chgData name="Rahul Awale" userId="85735265-d096-4334-b369-3713045ebe3a" providerId="ADAL" clId="{62946741-BCDA-F34D-98B5-8D24679159E6}" dt="2020-07-16T15:53:37.949" v="2243" actId="26606"/>
          <ac:spMkLst>
            <pc:docMk/>
            <pc:sldMk cId="2488158666" sldId="257"/>
            <ac:spMk id="65" creationId="{2E442304-DDBD-4F7B-8017-36BCC863FB40}"/>
          </ac:spMkLst>
        </pc:spChg>
        <pc:spChg chg="add del">
          <ac:chgData name="Rahul Awale" userId="85735265-d096-4334-b369-3713045ebe3a" providerId="ADAL" clId="{62946741-BCDA-F34D-98B5-8D24679159E6}" dt="2020-07-16T15:53:37.949" v="2243" actId="26606"/>
          <ac:spMkLst>
            <pc:docMk/>
            <pc:sldMk cId="2488158666" sldId="257"/>
            <ac:spMk id="67" creationId="{535742DD-1B16-4E9D-B715-0D74B4574A68}"/>
          </ac:spMkLst>
        </pc:spChg>
        <pc:spChg chg="add del">
          <ac:chgData name="Rahul Awale" userId="85735265-d096-4334-b369-3713045ebe3a" providerId="ADAL" clId="{62946741-BCDA-F34D-98B5-8D24679159E6}" dt="2020-07-16T15:54:12.177" v="2246" actId="26606"/>
          <ac:spMkLst>
            <pc:docMk/>
            <pc:sldMk cId="2488158666" sldId="257"/>
            <ac:spMk id="72" creationId="{247B6BBF-09F2-4A29-AE4E-3771E2924817}"/>
          </ac:spMkLst>
        </pc:spChg>
        <pc:spChg chg="add del">
          <ac:chgData name="Rahul Awale" userId="85735265-d096-4334-b369-3713045ebe3a" providerId="ADAL" clId="{62946741-BCDA-F34D-98B5-8D24679159E6}" dt="2020-07-16T15:54:12.177" v="2246" actId="26606"/>
          <ac:spMkLst>
            <pc:docMk/>
            <pc:sldMk cId="2488158666" sldId="257"/>
            <ac:spMk id="74" creationId="{535742DD-1B16-4E9D-B715-0D74B4574A68}"/>
          </ac:spMkLst>
        </pc:spChg>
        <pc:spChg chg="add del">
          <ac:chgData name="Rahul Awale" userId="85735265-d096-4334-b369-3713045ebe3a" providerId="ADAL" clId="{62946741-BCDA-F34D-98B5-8D24679159E6}" dt="2020-07-16T15:55:18.545" v="2256" actId="26606"/>
          <ac:spMkLst>
            <pc:docMk/>
            <pc:sldMk cId="2488158666" sldId="257"/>
            <ac:spMk id="79" creationId="{215DCF23-8152-4B5B-BA9A-502CD2A06008}"/>
          </ac:spMkLst>
        </pc:spChg>
        <pc:spChg chg="add del">
          <ac:chgData name="Rahul Awale" userId="85735265-d096-4334-b369-3713045ebe3a" providerId="ADAL" clId="{62946741-BCDA-F34D-98B5-8D24679159E6}" dt="2020-07-16T15:55:18.545" v="2256" actId="26606"/>
          <ac:spMkLst>
            <pc:docMk/>
            <pc:sldMk cId="2488158666" sldId="257"/>
            <ac:spMk id="81" creationId="{68226936-4F26-4B37-81F9-99B046040630}"/>
          </ac:spMkLst>
        </pc:spChg>
        <pc:spChg chg="add">
          <ac:chgData name="Rahul Awale" userId="85735265-d096-4334-b369-3713045ebe3a" providerId="ADAL" clId="{62946741-BCDA-F34D-98B5-8D24679159E6}" dt="2020-07-16T15:55:18.545" v="2256" actId="26606"/>
          <ac:spMkLst>
            <pc:docMk/>
            <pc:sldMk cId="2488158666" sldId="257"/>
            <ac:spMk id="86" creationId="{247B6BBF-09F2-4A29-AE4E-3771E2924817}"/>
          </ac:spMkLst>
        </pc:spChg>
        <pc:spChg chg="add">
          <ac:chgData name="Rahul Awale" userId="85735265-d096-4334-b369-3713045ebe3a" providerId="ADAL" clId="{62946741-BCDA-F34D-98B5-8D24679159E6}" dt="2020-07-16T15:55:18.545" v="2256" actId="26606"/>
          <ac:spMkLst>
            <pc:docMk/>
            <pc:sldMk cId="2488158666" sldId="257"/>
            <ac:spMk id="88" creationId="{535742DD-1B16-4E9D-B715-0D74B4574A68}"/>
          </ac:spMkLst>
        </pc:spChg>
        <pc:graphicFrameChg chg="add del">
          <ac:chgData name="Rahul Awale" userId="85735265-d096-4334-b369-3713045ebe3a" providerId="ADAL" clId="{62946741-BCDA-F34D-98B5-8D24679159E6}" dt="2020-07-16T15:39:07.250" v="2116" actId="26606"/>
          <ac:graphicFrameMkLst>
            <pc:docMk/>
            <pc:sldMk cId="2488158666" sldId="257"/>
            <ac:graphicFrameMk id="5" creationId="{7B77C994-D062-4F61-B609-83D3B9FBE7B7}"/>
          </ac:graphicFrameMkLst>
        </pc:graphicFrameChg>
        <pc:graphicFrameChg chg="add mod modGraphic">
          <ac:chgData name="Rahul Awale" userId="85735265-d096-4334-b369-3713045ebe3a" providerId="ADAL" clId="{62946741-BCDA-F34D-98B5-8D24679159E6}" dt="2020-07-16T15:55:18.545" v="2256" actId="26606"/>
          <ac:graphicFrameMkLst>
            <pc:docMk/>
            <pc:sldMk cId="2488158666" sldId="257"/>
            <ac:graphicFrameMk id="15" creationId="{09B70292-EDF1-4982-98D0-98591755AF8B}"/>
          </ac:graphicFrameMkLst>
        </pc:graphicFrameChg>
      </pc:sldChg>
      <pc:sldChg chg="addSp delSp modSp add mod setBg">
        <pc:chgData name="Rahul Awale" userId="85735265-d096-4334-b369-3713045ebe3a" providerId="ADAL" clId="{62946741-BCDA-F34D-98B5-8D24679159E6}" dt="2020-07-16T15:45:24.932" v="2182" actId="20577"/>
        <pc:sldMkLst>
          <pc:docMk/>
          <pc:sldMk cId="332758776" sldId="258"/>
        </pc:sldMkLst>
        <pc:spChg chg="mod">
          <ac:chgData name="Rahul Awale" userId="85735265-d096-4334-b369-3713045ebe3a" providerId="ADAL" clId="{62946741-BCDA-F34D-98B5-8D24679159E6}" dt="2020-07-16T15:45:24.932" v="2182" actId="20577"/>
          <ac:spMkLst>
            <pc:docMk/>
            <pc:sldMk cId="332758776" sldId="258"/>
            <ac:spMk id="2" creationId="{759DFFD3-08C5-F94C-9969-20AE7AAEC57D}"/>
          </ac:spMkLst>
        </pc:spChg>
        <pc:spChg chg="del mod">
          <ac:chgData name="Rahul Awale" userId="85735265-d096-4334-b369-3713045ebe3a" providerId="ADAL" clId="{62946741-BCDA-F34D-98B5-8D24679159E6}" dt="2020-07-16T15:42:25.537" v="2133" actId="26606"/>
          <ac:spMkLst>
            <pc:docMk/>
            <pc:sldMk cId="332758776" sldId="258"/>
            <ac:spMk id="3" creationId="{4C110609-448F-124D-9078-2D90996BCCAD}"/>
          </ac:spMkLst>
        </pc:spChg>
        <pc:spChg chg="add del">
          <ac:chgData name="Rahul Awale" userId="85735265-d096-4334-b369-3713045ebe3a" providerId="ADAL" clId="{62946741-BCDA-F34D-98B5-8D24679159E6}" dt="2020-07-16T15:43:06.632" v="2134" actId="26606"/>
          <ac:spMkLst>
            <pc:docMk/>
            <pc:sldMk cId="332758776" sldId="258"/>
            <ac:spMk id="9" creationId="{4C10CBC8-7837-4750-8EE9-B4C3D50488F6}"/>
          </ac:spMkLst>
        </pc:spChg>
        <pc:spChg chg="add del">
          <ac:chgData name="Rahul Awale" userId="85735265-d096-4334-b369-3713045ebe3a" providerId="ADAL" clId="{62946741-BCDA-F34D-98B5-8D24679159E6}" dt="2020-07-16T15:43:06.632" v="2134" actId="26606"/>
          <ac:spMkLst>
            <pc:docMk/>
            <pc:sldMk cId="332758776" sldId="258"/>
            <ac:spMk id="11" creationId="{69014793-11D4-4A17-9261-1A2E683ADF75}"/>
          </ac:spMkLst>
        </pc:spChg>
        <pc:spChg chg="add">
          <ac:chgData name="Rahul Awale" userId="85735265-d096-4334-b369-3713045ebe3a" providerId="ADAL" clId="{62946741-BCDA-F34D-98B5-8D24679159E6}" dt="2020-07-16T15:43:06.632" v="2134" actId="26606"/>
          <ac:spMkLst>
            <pc:docMk/>
            <pc:sldMk cId="332758776" sldId="258"/>
            <ac:spMk id="16" creationId="{247B6BBF-09F2-4A29-AE4E-3771E2924817}"/>
          </ac:spMkLst>
        </pc:spChg>
        <pc:spChg chg="add">
          <ac:chgData name="Rahul Awale" userId="85735265-d096-4334-b369-3713045ebe3a" providerId="ADAL" clId="{62946741-BCDA-F34D-98B5-8D24679159E6}" dt="2020-07-16T15:43:06.632" v="2134" actId="26606"/>
          <ac:spMkLst>
            <pc:docMk/>
            <pc:sldMk cId="332758776" sldId="258"/>
            <ac:spMk id="18" creationId="{535742DD-1B16-4E9D-B715-0D74B4574A68}"/>
          </ac:spMkLst>
        </pc:spChg>
        <pc:graphicFrameChg chg="add mod modGraphic">
          <ac:chgData name="Rahul Awale" userId="85735265-d096-4334-b369-3713045ebe3a" providerId="ADAL" clId="{62946741-BCDA-F34D-98B5-8D24679159E6}" dt="2020-07-16T15:43:06.632" v="2134" actId="26606"/>
          <ac:graphicFrameMkLst>
            <pc:docMk/>
            <pc:sldMk cId="332758776" sldId="258"/>
            <ac:graphicFrameMk id="5" creationId="{5D342767-D350-4E91-B1ED-111415A00CF1}"/>
          </ac:graphicFrameMkLst>
        </pc:graphicFrameChg>
      </pc:sldChg>
      <pc:sldChg chg="modSp add">
        <pc:chgData name="Rahul Awale" userId="85735265-d096-4334-b369-3713045ebe3a" providerId="ADAL" clId="{62946741-BCDA-F34D-98B5-8D24679159E6}" dt="2020-07-16T13:47:57.397" v="60" actId="20577"/>
        <pc:sldMkLst>
          <pc:docMk/>
          <pc:sldMk cId="2429416117" sldId="259"/>
        </pc:sldMkLst>
        <pc:spChg chg="mod">
          <ac:chgData name="Rahul Awale" userId="85735265-d096-4334-b369-3713045ebe3a" providerId="ADAL" clId="{62946741-BCDA-F34D-98B5-8D24679159E6}" dt="2020-07-16T13:47:57.397" v="60" actId="20577"/>
          <ac:spMkLst>
            <pc:docMk/>
            <pc:sldMk cId="2429416117" sldId="259"/>
            <ac:spMk id="2" creationId="{D1FAE4AF-B91D-D246-9397-3EBB5AFB1C3D}"/>
          </ac:spMkLst>
        </pc:spChg>
      </pc:sldChg>
      <pc:sldChg chg="modSp add">
        <pc:chgData name="Rahul Awale" userId="85735265-d096-4334-b369-3713045ebe3a" providerId="ADAL" clId="{62946741-BCDA-F34D-98B5-8D24679159E6}" dt="2020-07-16T13:48:04.013" v="76" actId="20577"/>
        <pc:sldMkLst>
          <pc:docMk/>
          <pc:sldMk cId="3862089496" sldId="260"/>
        </pc:sldMkLst>
        <pc:spChg chg="mod">
          <ac:chgData name="Rahul Awale" userId="85735265-d096-4334-b369-3713045ebe3a" providerId="ADAL" clId="{62946741-BCDA-F34D-98B5-8D24679159E6}" dt="2020-07-16T13:48:04.013" v="76" actId="20577"/>
          <ac:spMkLst>
            <pc:docMk/>
            <pc:sldMk cId="3862089496" sldId="260"/>
            <ac:spMk id="2" creationId="{3EC0221D-4886-CE4D-B6C4-A5E8632FD3E4}"/>
          </ac:spMkLst>
        </pc:spChg>
      </pc:sldChg>
      <pc:sldChg chg="modSp add">
        <pc:chgData name="Rahul Awale" userId="85735265-d096-4334-b369-3713045ebe3a" providerId="ADAL" clId="{62946741-BCDA-F34D-98B5-8D24679159E6}" dt="2020-07-16T13:48:14.530" v="88" actId="20577"/>
        <pc:sldMkLst>
          <pc:docMk/>
          <pc:sldMk cId="3539715240" sldId="261"/>
        </pc:sldMkLst>
        <pc:spChg chg="mod">
          <ac:chgData name="Rahul Awale" userId="85735265-d096-4334-b369-3713045ebe3a" providerId="ADAL" clId="{62946741-BCDA-F34D-98B5-8D24679159E6}" dt="2020-07-16T13:48:14.530" v="88" actId="20577"/>
          <ac:spMkLst>
            <pc:docMk/>
            <pc:sldMk cId="3539715240" sldId="261"/>
            <ac:spMk id="2" creationId="{AF46AD3A-E33D-FD4C-BF83-62A971158D7B}"/>
          </ac:spMkLst>
        </pc:spChg>
      </pc:sldChg>
      <pc:sldChg chg="modSp add">
        <pc:chgData name="Rahul Awale" userId="85735265-d096-4334-b369-3713045ebe3a" providerId="ADAL" clId="{62946741-BCDA-F34D-98B5-8D24679159E6}" dt="2020-07-16T21:33:09.223" v="2261" actId="20577"/>
        <pc:sldMkLst>
          <pc:docMk/>
          <pc:sldMk cId="3704864010" sldId="262"/>
        </pc:sldMkLst>
        <pc:spChg chg="mod">
          <ac:chgData name="Rahul Awale" userId="85735265-d096-4334-b369-3713045ebe3a" providerId="ADAL" clId="{62946741-BCDA-F34D-98B5-8D24679159E6}" dt="2020-07-16T13:48:27.274" v="101" actId="20577"/>
          <ac:spMkLst>
            <pc:docMk/>
            <pc:sldMk cId="3704864010" sldId="262"/>
            <ac:spMk id="2" creationId="{A60BE6AC-5D87-3243-BEC1-4B4317958E75}"/>
          </ac:spMkLst>
        </pc:spChg>
        <pc:graphicFrameChg chg="mod">
          <ac:chgData name="Rahul Awale" userId="85735265-d096-4334-b369-3713045ebe3a" providerId="ADAL" clId="{62946741-BCDA-F34D-98B5-8D24679159E6}" dt="2020-07-16T21:33:09.223" v="2261" actId="20577"/>
          <ac:graphicFrameMkLst>
            <pc:docMk/>
            <pc:sldMk cId="3704864010" sldId="262"/>
            <ac:graphicFrameMk id="5" creationId="{C3599EBD-6869-433A-B0DC-2844B2764476}"/>
          </ac:graphicFrameMkLst>
        </pc:graphicFrameChg>
      </pc:sldChg>
      <pc:sldChg chg="addSp delSp modSp add mod setBg">
        <pc:chgData name="Rahul Awale" userId="85735265-d096-4334-b369-3713045ebe3a" providerId="ADAL" clId="{62946741-BCDA-F34D-98B5-8D24679159E6}" dt="2020-07-16T15:39:31.900" v="2118" actId="26606"/>
        <pc:sldMkLst>
          <pc:docMk/>
          <pc:sldMk cId="75751397" sldId="263"/>
        </pc:sldMkLst>
        <pc:spChg chg="mod">
          <ac:chgData name="Rahul Awale" userId="85735265-d096-4334-b369-3713045ebe3a" providerId="ADAL" clId="{62946741-BCDA-F34D-98B5-8D24679159E6}" dt="2020-07-16T15:39:31.900" v="2118" actId="26606"/>
          <ac:spMkLst>
            <pc:docMk/>
            <pc:sldMk cId="75751397" sldId="263"/>
            <ac:spMk id="2" creationId="{10952E4A-E928-B44D-8F43-1C39A7C5E876}"/>
          </ac:spMkLst>
        </pc:spChg>
        <pc:spChg chg="del mod">
          <ac:chgData name="Rahul Awale" userId="85735265-d096-4334-b369-3713045ebe3a" providerId="ADAL" clId="{62946741-BCDA-F34D-98B5-8D24679159E6}" dt="2020-07-16T15:39:31.900" v="2118" actId="26606"/>
          <ac:spMkLst>
            <pc:docMk/>
            <pc:sldMk cId="75751397" sldId="263"/>
            <ac:spMk id="3" creationId="{8799E618-2209-8A47-AC42-05A0B4EA01CC}"/>
          </ac:spMkLst>
        </pc:spChg>
        <pc:spChg chg="add">
          <ac:chgData name="Rahul Awale" userId="85735265-d096-4334-b369-3713045ebe3a" providerId="ADAL" clId="{62946741-BCDA-F34D-98B5-8D24679159E6}" dt="2020-07-16T15:39:31.900" v="2118" actId="26606"/>
          <ac:spMkLst>
            <pc:docMk/>
            <pc:sldMk cId="75751397" sldId="263"/>
            <ac:spMk id="9" creationId="{2E442304-DDBD-4F7B-8017-36BCC863FB40}"/>
          </ac:spMkLst>
        </pc:spChg>
        <pc:spChg chg="add">
          <ac:chgData name="Rahul Awale" userId="85735265-d096-4334-b369-3713045ebe3a" providerId="ADAL" clId="{62946741-BCDA-F34D-98B5-8D24679159E6}" dt="2020-07-16T15:39:31.900" v="2118" actId="26606"/>
          <ac:spMkLst>
            <pc:docMk/>
            <pc:sldMk cId="75751397" sldId="263"/>
            <ac:spMk id="11" creationId="{535742DD-1B16-4E9D-B715-0D74B4574A68}"/>
          </ac:spMkLst>
        </pc:spChg>
        <pc:graphicFrameChg chg="add">
          <ac:chgData name="Rahul Awale" userId="85735265-d096-4334-b369-3713045ebe3a" providerId="ADAL" clId="{62946741-BCDA-F34D-98B5-8D24679159E6}" dt="2020-07-16T15:39:31.900" v="2118" actId="26606"/>
          <ac:graphicFrameMkLst>
            <pc:docMk/>
            <pc:sldMk cId="75751397" sldId="263"/>
            <ac:graphicFrameMk id="5" creationId="{D105BA98-6159-478A-935B-CCF5FDCD1DF2}"/>
          </ac:graphicFrameMkLst>
        </pc:graphicFrameChg>
      </pc:sldChg>
      <pc:sldChg chg="addSp delSp modSp add mod setBg">
        <pc:chgData name="Rahul Awale" userId="85735265-d096-4334-b369-3713045ebe3a" providerId="ADAL" clId="{62946741-BCDA-F34D-98B5-8D24679159E6}" dt="2020-07-16T15:41:54.189" v="2132" actId="26606"/>
        <pc:sldMkLst>
          <pc:docMk/>
          <pc:sldMk cId="482209062" sldId="264"/>
        </pc:sldMkLst>
        <pc:spChg chg="mod">
          <ac:chgData name="Rahul Awale" userId="85735265-d096-4334-b369-3713045ebe3a" providerId="ADAL" clId="{62946741-BCDA-F34D-98B5-8D24679159E6}" dt="2020-07-16T15:41:54.189" v="2132" actId="26606"/>
          <ac:spMkLst>
            <pc:docMk/>
            <pc:sldMk cId="482209062" sldId="264"/>
            <ac:spMk id="2" creationId="{7C1E1712-BAFA-A54F-A1AB-E3DCE3F1D006}"/>
          </ac:spMkLst>
        </pc:spChg>
        <pc:spChg chg="add del mod">
          <ac:chgData name="Rahul Awale" userId="85735265-d096-4334-b369-3713045ebe3a" providerId="ADAL" clId="{62946741-BCDA-F34D-98B5-8D24679159E6}" dt="2020-07-16T15:41:45.148" v="2131" actId="26606"/>
          <ac:spMkLst>
            <pc:docMk/>
            <pc:sldMk cId="482209062" sldId="264"/>
            <ac:spMk id="3" creationId="{783508B7-B5C2-614A-B801-A383FB009A2C}"/>
          </ac:spMkLst>
        </pc:spChg>
        <pc:spChg chg="add del">
          <ac:chgData name="Rahul Awale" userId="85735265-d096-4334-b369-3713045ebe3a" providerId="ADAL" clId="{62946741-BCDA-F34D-98B5-8D24679159E6}" dt="2020-07-16T15:41:54.189" v="2132" actId="26606"/>
          <ac:spMkLst>
            <pc:docMk/>
            <pc:sldMk cId="482209062" sldId="264"/>
            <ac:spMk id="6" creationId="{4C10CBC8-7837-4750-8EE9-B4C3D50488F6}"/>
          </ac:spMkLst>
        </pc:spChg>
        <pc:spChg chg="add del">
          <ac:chgData name="Rahul Awale" userId="85735265-d096-4334-b369-3713045ebe3a" providerId="ADAL" clId="{62946741-BCDA-F34D-98B5-8D24679159E6}" dt="2020-07-16T15:41:54.189" v="2132" actId="26606"/>
          <ac:spMkLst>
            <pc:docMk/>
            <pc:sldMk cId="482209062" sldId="264"/>
            <ac:spMk id="7" creationId="{69014793-11D4-4A17-9261-1A2E683ADF75}"/>
          </ac:spMkLst>
        </pc:spChg>
        <pc:spChg chg="add del">
          <ac:chgData name="Rahul Awale" userId="85735265-d096-4334-b369-3713045ebe3a" providerId="ADAL" clId="{62946741-BCDA-F34D-98B5-8D24679159E6}" dt="2020-07-16T15:41:31.145" v="2130" actId="26606"/>
          <ac:spMkLst>
            <pc:docMk/>
            <pc:sldMk cId="482209062" sldId="264"/>
            <ac:spMk id="8" creationId="{777A147A-9ED8-46B4-8660-1B3C2AA880B5}"/>
          </ac:spMkLst>
        </pc:spChg>
        <pc:spChg chg="add del">
          <ac:chgData name="Rahul Awale" userId="85735265-d096-4334-b369-3713045ebe3a" providerId="ADAL" clId="{62946741-BCDA-F34D-98B5-8D24679159E6}" dt="2020-07-16T15:40:05.434" v="2120" actId="26606"/>
          <ac:spMkLst>
            <pc:docMk/>
            <pc:sldMk cId="482209062" sldId="264"/>
            <ac:spMk id="9" creationId="{9412A842-B9E7-4C3C-B662-F4D51B2DAB05}"/>
          </ac:spMkLst>
        </pc:spChg>
        <pc:spChg chg="add del">
          <ac:chgData name="Rahul Awale" userId="85735265-d096-4334-b369-3713045ebe3a" providerId="ADAL" clId="{62946741-BCDA-F34D-98B5-8D24679159E6}" dt="2020-07-16T15:41:31.145" v="2130" actId="26606"/>
          <ac:spMkLst>
            <pc:docMk/>
            <pc:sldMk cId="482209062" sldId="264"/>
            <ac:spMk id="10" creationId="{5D6C15A0-C087-4593-8414-2B4EC1CDC3DE}"/>
          </ac:spMkLst>
        </pc:spChg>
        <pc:spChg chg="add del">
          <ac:chgData name="Rahul Awale" userId="85735265-d096-4334-b369-3713045ebe3a" providerId="ADAL" clId="{62946741-BCDA-F34D-98B5-8D24679159E6}" dt="2020-07-16T15:40:05.434" v="2120" actId="26606"/>
          <ac:spMkLst>
            <pc:docMk/>
            <pc:sldMk cId="482209062" sldId="264"/>
            <ac:spMk id="11" creationId="{7C5032A8-28E7-4286-A04C-60ED3D7C11BA}"/>
          </ac:spMkLst>
        </pc:spChg>
        <pc:spChg chg="add del">
          <ac:chgData name="Rahul Awale" userId="85735265-d096-4334-b369-3713045ebe3a" providerId="ADAL" clId="{62946741-BCDA-F34D-98B5-8D24679159E6}" dt="2020-07-16T15:40:17.125" v="2122" actId="26606"/>
          <ac:spMkLst>
            <pc:docMk/>
            <pc:sldMk cId="482209062" sldId="264"/>
            <ac:spMk id="13" creationId="{8E84B073-7978-494F-BD69-3C15D2CBF8C9}"/>
          </ac:spMkLst>
        </pc:spChg>
        <pc:spChg chg="add del">
          <ac:chgData name="Rahul Awale" userId="85735265-d096-4334-b369-3713045ebe3a" providerId="ADAL" clId="{62946741-BCDA-F34D-98B5-8D24679159E6}" dt="2020-07-16T15:40:17.125" v="2122" actId="26606"/>
          <ac:spMkLst>
            <pc:docMk/>
            <pc:sldMk cId="482209062" sldId="264"/>
            <ac:spMk id="14" creationId="{535742DD-1B16-4E9D-B715-0D74B4574A68}"/>
          </ac:spMkLst>
        </pc:spChg>
        <pc:spChg chg="add">
          <ac:chgData name="Rahul Awale" userId="85735265-d096-4334-b369-3713045ebe3a" providerId="ADAL" clId="{62946741-BCDA-F34D-98B5-8D24679159E6}" dt="2020-07-16T15:41:54.189" v="2132" actId="26606"/>
          <ac:spMkLst>
            <pc:docMk/>
            <pc:sldMk cId="482209062" sldId="264"/>
            <ac:spMk id="16" creationId="{2E442304-DDBD-4F7B-8017-36BCC863FB40}"/>
          </ac:spMkLst>
        </pc:spChg>
        <pc:spChg chg="add del">
          <ac:chgData name="Rahul Awale" userId="85735265-d096-4334-b369-3713045ebe3a" providerId="ADAL" clId="{62946741-BCDA-F34D-98B5-8D24679159E6}" dt="2020-07-16T15:40:39.233" v="2124" actId="26606"/>
          <ac:spMkLst>
            <pc:docMk/>
            <pc:sldMk cId="482209062" sldId="264"/>
            <ac:spMk id="17" creationId="{2E442304-DDBD-4F7B-8017-36BCC863FB40}"/>
          </ac:spMkLst>
        </pc:spChg>
        <pc:spChg chg="add del">
          <ac:chgData name="Rahul Awale" userId="85735265-d096-4334-b369-3713045ebe3a" providerId="ADAL" clId="{62946741-BCDA-F34D-98B5-8D24679159E6}" dt="2020-07-16T15:40:39.233" v="2124" actId="26606"/>
          <ac:spMkLst>
            <pc:docMk/>
            <pc:sldMk cId="482209062" sldId="264"/>
            <ac:spMk id="18" creationId="{535742DD-1B16-4E9D-B715-0D74B4574A68}"/>
          </ac:spMkLst>
        </pc:spChg>
        <pc:spChg chg="add">
          <ac:chgData name="Rahul Awale" userId="85735265-d096-4334-b369-3713045ebe3a" providerId="ADAL" clId="{62946741-BCDA-F34D-98B5-8D24679159E6}" dt="2020-07-16T15:41:54.189" v="2132" actId="26606"/>
          <ac:spMkLst>
            <pc:docMk/>
            <pc:sldMk cId="482209062" sldId="264"/>
            <ac:spMk id="20" creationId="{535742DD-1B16-4E9D-B715-0D74B4574A68}"/>
          </ac:spMkLst>
        </pc:spChg>
        <pc:spChg chg="add del">
          <ac:chgData name="Rahul Awale" userId="85735265-d096-4334-b369-3713045ebe3a" providerId="ADAL" clId="{62946741-BCDA-F34D-98B5-8D24679159E6}" dt="2020-07-16T15:40:48.350" v="2126" actId="26606"/>
          <ac:spMkLst>
            <pc:docMk/>
            <pc:sldMk cId="482209062" sldId="264"/>
            <ac:spMk id="21" creationId="{9412A842-B9E7-4C3C-B662-F4D51B2DAB05}"/>
          </ac:spMkLst>
        </pc:spChg>
        <pc:spChg chg="add del">
          <ac:chgData name="Rahul Awale" userId="85735265-d096-4334-b369-3713045ebe3a" providerId="ADAL" clId="{62946741-BCDA-F34D-98B5-8D24679159E6}" dt="2020-07-16T15:40:48.350" v="2126" actId="26606"/>
          <ac:spMkLst>
            <pc:docMk/>
            <pc:sldMk cId="482209062" sldId="264"/>
            <ac:spMk id="22" creationId="{7C5032A8-28E7-4286-A04C-60ED3D7C11BA}"/>
          </ac:spMkLst>
        </pc:spChg>
        <pc:spChg chg="add del">
          <ac:chgData name="Rahul Awale" userId="85735265-d096-4334-b369-3713045ebe3a" providerId="ADAL" clId="{62946741-BCDA-F34D-98B5-8D24679159E6}" dt="2020-07-16T15:41:31.145" v="2130" actId="26606"/>
          <ac:spMkLst>
            <pc:docMk/>
            <pc:sldMk cId="482209062" sldId="264"/>
            <ac:spMk id="25" creationId="{783508B7-B5C2-614A-B801-A383FB009A2C}"/>
          </ac:spMkLst>
        </pc:spChg>
        <pc:spChg chg="add del">
          <ac:chgData name="Rahul Awale" userId="85735265-d096-4334-b369-3713045ebe3a" providerId="ADAL" clId="{62946741-BCDA-F34D-98B5-8D24679159E6}" dt="2020-07-16T15:41:30.584" v="2129" actId="26606"/>
          <ac:spMkLst>
            <pc:docMk/>
            <pc:sldMk cId="482209062" sldId="264"/>
            <ac:spMk id="31" creationId="{2E442304-DDBD-4F7B-8017-36BCC863FB40}"/>
          </ac:spMkLst>
        </pc:spChg>
        <pc:spChg chg="add del">
          <ac:chgData name="Rahul Awale" userId="85735265-d096-4334-b369-3713045ebe3a" providerId="ADAL" clId="{62946741-BCDA-F34D-98B5-8D24679159E6}" dt="2020-07-16T15:41:30.584" v="2129" actId="26606"/>
          <ac:spMkLst>
            <pc:docMk/>
            <pc:sldMk cId="482209062" sldId="264"/>
            <ac:spMk id="33" creationId="{535742DD-1B16-4E9D-B715-0D74B4574A68}"/>
          </ac:spMkLst>
        </pc:spChg>
        <pc:graphicFrameChg chg="add del">
          <ac:chgData name="Rahul Awale" userId="85735265-d096-4334-b369-3713045ebe3a" providerId="ADAL" clId="{62946741-BCDA-F34D-98B5-8D24679159E6}" dt="2020-07-16T15:40:05.434" v="2120" actId="26606"/>
          <ac:graphicFrameMkLst>
            <pc:docMk/>
            <pc:sldMk cId="482209062" sldId="264"/>
            <ac:graphicFrameMk id="5" creationId="{066F5118-0809-4B7C-BDED-BE511BB49709}"/>
          </ac:graphicFrameMkLst>
        </pc:graphicFrameChg>
        <pc:graphicFrameChg chg="add mod">
          <ac:chgData name="Rahul Awale" userId="85735265-d096-4334-b369-3713045ebe3a" providerId="ADAL" clId="{62946741-BCDA-F34D-98B5-8D24679159E6}" dt="2020-07-16T15:41:54.189" v="2132" actId="26606"/>
          <ac:graphicFrameMkLst>
            <pc:docMk/>
            <pc:sldMk cId="482209062" sldId="264"/>
            <ac:graphicFrameMk id="12" creationId="{AF7E9CB8-9F40-4352-B803-D97FFFD0AC49}"/>
          </ac:graphicFrameMkLst>
        </pc:graphicFrameChg>
        <pc:graphicFrameChg chg="add del">
          <ac:chgData name="Rahul Awale" userId="85735265-d096-4334-b369-3713045ebe3a" providerId="ADAL" clId="{62946741-BCDA-F34D-98B5-8D24679159E6}" dt="2020-07-16T15:40:17.125" v="2122" actId="26606"/>
          <ac:graphicFrameMkLst>
            <pc:docMk/>
            <pc:sldMk cId="482209062" sldId="264"/>
            <ac:graphicFrameMk id="15" creationId="{A321A0A2-D819-47BF-8359-377388DD85EA}"/>
          </ac:graphicFrameMkLst>
        </pc:graphicFrameChg>
        <pc:graphicFrameChg chg="add del">
          <ac:chgData name="Rahul Awale" userId="85735265-d096-4334-b369-3713045ebe3a" providerId="ADAL" clId="{62946741-BCDA-F34D-98B5-8D24679159E6}" dt="2020-07-16T15:40:39.233" v="2124" actId="26606"/>
          <ac:graphicFrameMkLst>
            <pc:docMk/>
            <pc:sldMk cId="482209062" sldId="264"/>
            <ac:graphicFrameMk id="19" creationId="{26039090-A6C8-47C5-8912-D6B5001D2DE4}"/>
          </ac:graphicFrameMkLst>
        </pc:graphicFrameChg>
        <pc:graphicFrameChg chg="add del">
          <ac:chgData name="Rahul Awale" userId="85735265-d096-4334-b369-3713045ebe3a" providerId="ADAL" clId="{62946741-BCDA-F34D-98B5-8D24679159E6}" dt="2020-07-16T15:40:48.350" v="2126" actId="26606"/>
          <ac:graphicFrameMkLst>
            <pc:docMk/>
            <pc:sldMk cId="482209062" sldId="264"/>
            <ac:graphicFrameMk id="23" creationId="{066F5118-0809-4B7C-BDED-BE511BB49709}"/>
          </ac:graphicFrameMkLst>
        </pc:graphicFrameChg>
        <pc:graphicFrameChg chg="add del">
          <ac:chgData name="Rahul Awale" userId="85735265-d096-4334-b369-3713045ebe3a" providerId="ADAL" clId="{62946741-BCDA-F34D-98B5-8D24679159E6}" dt="2020-07-16T15:41:30.584" v="2129" actId="26606"/>
          <ac:graphicFrameMkLst>
            <pc:docMk/>
            <pc:sldMk cId="482209062" sldId="264"/>
            <ac:graphicFrameMk id="27" creationId="{71E80EC2-06D6-4CD6-984A-44DAA4777420}"/>
          </ac:graphicFrameMkLst>
        </pc:graphicFrameChg>
      </pc:sldChg>
      <pc:sldChg chg="addSp delSp modSp add mod setBg">
        <pc:chgData name="Rahul Awale" userId="85735265-d096-4334-b369-3713045ebe3a" providerId="ADAL" clId="{62946741-BCDA-F34D-98B5-8D24679159E6}" dt="2020-07-16T15:45:49.977" v="2184" actId="26606"/>
        <pc:sldMkLst>
          <pc:docMk/>
          <pc:sldMk cId="1901950204" sldId="267"/>
        </pc:sldMkLst>
        <pc:spChg chg="mod">
          <ac:chgData name="Rahul Awale" userId="85735265-d096-4334-b369-3713045ebe3a" providerId="ADAL" clId="{62946741-BCDA-F34D-98B5-8D24679159E6}" dt="2020-07-16T15:45:49.977" v="2184" actId="26606"/>
          <ac:spMkLst>
            <pc:docMk/>
            <pc:sldMk cId="1901950204" sldId="267"/>
            <ac:spMk id="2" creationId="{904F3A35-4998-1240-95B0-F6F7467EEE59}"/>
          </ac:spMkLst>
        </pc:spChg>
        <pc:spChg chg="mod">
          <ac:chgData name="Rahul Awale" userId="85735265-d096-4334-b369-3713045ebe3a" providerId="ADAL" clId="{62946741-BCDA-F34D-98B5-8D24679159E6}" dt="2020-07-16T15:45:49.977" v="2184" actId="26606"/>
          <ac:spMkLst>
            <pc:docMk/>
            <pc:sldMk cId="1901950204" sldId="267"/>
            <ac:spMk id="3" creationId="{7AAF8C27-39ED-1547-82EA-02A5A7DD8FDE}"/>
          </ac:spMkLst>
        </pc:spChg>
        <pc:spChg chg="add del">
          <ac:chgData name="Rahul Awale" userId="85735265-d096-4334-b369-3713045ebe3a" providerId="ADAL" clId="{62946741-BCDA-F34D-98B5-8D24679159E6}" dt="2020-07-16T15:45:49.977" v="2184" actId="26606"/>
          <ac:spMkLst>
            <pc:docMk/>
            <pc:sldMk cId="1901950204" sldId="267"/>
            <ac:spMk id="8" creationId="{100EDD19-6802-4EC3-95CE-CFFAB042CFD6}"/>
          </ac:spMkLst>
        </pc:spChg>
        <pc:spChg chg="add del">
          <ac:chgData name="Rahul Awale" userId="85735265-d096-4334-b369-3713045ebe3a" providerId="ADAL" clId="{62946741-BCDA-F34D-98B5-8D24679159E6}" dt="2020-07-16T15:45:49.977" v="2184" actId="26606"/>
          <ac:spMkLst>
            <pc:docMk/>
            <pc:sldMk cId="1901950204" sldId="267"/>
            <ac:spMk id="10" creationId="{DB17E863-922E-4C26-BD64-E8FD41D28661}"/>
          </ac:spMkLst>
        </pc:spChg>
        <pc:spChg chg="add del">
          <ac:chgData name="Rahul Awale" userId="85735265-d096-4334-b369-3713045ebe3a" providerId="ADAL" clId="{62946741-BCDA-F34D-98B5-8D24679159E6}" dt="2020-07-16T15:45:49.977" v="2184" actId="26606"/>
          <ac:spMkLst>
            <pc:docMk/>
            <pc:sldMk cId="1901950204" sldId="267"/>
            <ac:spMk id="15" creationId="{777A147A-9ED8-46B4-8660-1B3C2AA880B5}"/>
          </ac:spMkLst>
        </pc:spChg>
        <pc:spChg chg="add del">
          <ac:chgData name="Rahul Awale" userId="85735265-d096-4334-b369-3713045ebe3a" providerId="ADAL" clId="{62946741-BCDA-F34D-98B5-8D24679159E6}" dt="2020-07-16T15:45:49.977" v="2184" actId="26606"/>
          <ac:spMkLst>
            <pc:docMk/>
            <pc:sldMk cId="1901950204" sldId="267"/>
            <ac:spMk id="17" creationId="{5D6C15A0-C087-4593-8414-2B4EC1CDC3DE}"/>
          </ac:spMkLst>
        </pc:spChg>
      </pc:sldChg>
      <pc:sldChg chg="addSp delSp modSp add mod setBg">
        <pc:chgData name="Rahul Awale" userId="85735265-d096-4334-b369-3713045ebe3a" providerId="ADAL" clId="{62946741-BCDA-F34D-98B5-8D24679159E6}" dt="2020-07-16T15:47:45.893" v="2203" actId="26606"/>
        <pc:sldMkLst>
          <pc:docMk/>
          <pc:sldMk cId="3129782055" sldId="269"/>
        </pc:sldMkLst>
        <pc:spChg chg="mod">
          <ac:chgData name="Rahul Awale" userId="85735265-d096-4334-b369-3713045ebe3a" providerId="ADAL" clId="{62946741-BCDA-F34D-98B5-8D24679159E6}" dt="2020-07-16T15:47:45.893" v="2203" actId="26606"/>
          <ac:spMkLst>
            <pc:docMk/>
            <pc:sldMk cId="3129782055" sldId="269"/>
            <ac:spMk id="2" creationId="{F3CEBED5-6BFA-5347-B4FF-9E33DBB45F40}"/>
          </ac:spMkLst>
        </pc:spChg>
        <pc:spChg chg="add del mod">
          <ac:chgData name="Rahul Awale" userId="85735265-d096-4334-b369-3713045ebe3a" providerId="ADAL" clId="{62946741-BCDA-F34D-98B5-8D24679159E6}" dt="2020-07-16T15:47:45.893" v="2203" actId="26606"/>
          <ac:spMkLst>
            <pc:docMk/>
            <pc:sldMk cId="3129782055" sldId="269"/>
            <ac:spMk id="3" creationId="{85DB3364-295B-A94E-BACA-6B606613F1DA}"/>
          </ac:spMkLst>
        </pc:spChg>
        <pc:spChg chg="add del">
          <ac:chgData name="Rahul Awale" userId="85735265-d096-4334-b369-3713045ebe3a" providerId="ADAL" clId="{62946741-BCDA-F34D-98B5-8D24679159E6}" dt="2020-07-16T15:46:54.228" v="2188" actId="26606"/>
          <ac:spMkLst>
            <pc:docMk/>
            <pc:sldMk cId="3129782055" sldId="269"/>
            <ac:spMk id="8" creationId="{777A147A-9ED8-46B4-8660-1B3C2AA880B5}"/>
          </ac:spMkLst>
        </pc:spChg>
        <pc:spChg chg="add del">
          <ac:chgData name="Rahul Awale" userId="85735265-d096-4334-b369-3713045ebe3a" providerId="ADAL" clId="{62946741-BCDA-F34D-98B5-8D24679159E6}" dt="2020-07-16T15:46:38.513" v="2186" actId="26606"/>
          <ac:spMkLst>
            <pc:docMk/>
            <pc:sldMk cId="3129782055" sldId="269"/>
            <ac:spMk id="9" creationId="{247B6BBF-09F2-4A29-AE4E-3771E2924817}"/>
          </ac:spMkLst>
        </pc:spChg>
        <pc:spChg chg="add del">
          <ac:chgData name="Rahul Awale" userId="85735265-d096-4334-b369-3713045ebe3a" providerId="ADAL" clId="{62946741-BCDA-F34D-98B5-8D24679159E6}" dt="2020-07-16T15:46:54.228" v="2188" actId="26606"/>
          <ac:spMkLst>
            <pc:docMk/>
            <pc:sldMk cId="3129782055" sldId="269"/>
            <ac:spMk id="10" creationId="{5D6C15A0-C087-4593-8414-2B4EC1CDC3DE}"/>
          </ac:spMkLst>
        </pc:spChg>
        <pc:spChg chg="add del">
          <ac:chgData name="Rahul Awale" userId="85735265-d096-4334-b369-3713045ebe3a" providerId="ADAL" clId="{62946741-BCDA-F34D-98B5-8D24679159E6}" dt="2020-07-16T15:46:38.513" v="2186" actId="26606"/>
          <ac:spMkLst>
            <pc:docMk/>
            <pc:sldMk cId="3129782055" sldId="269"/>
            <ac:spMk id="11" creationId="{535742DD-1B16-4E9D-B715-0D74B4574A68}"/>
          </ac:spMkLst>
        </pc:spChg>
        <pc:spChg chg="add del">
          <ac:chgData name="Rahul Awale" userId="85735265-d096-4334-b369-3713045ebe3a" providerId="ADAL" clId="{62946741-BCDA-F34D-98B5-8D24679159E6}" dt="2020-07-16T15:46:54.228" v="2188" actId="26606"/>
          <ac:spMkLst>
            <pc:docMk/>
            <pc:sldMk cId="3129782055" sldId="269"/>
            <ac:spMk id="13" creationId="{85DB3364-295B-A94E-BACA-6B606613F1DA}"/>
          </ac:spMkLst>
        </pc:spChg>
        <pc:spChg chg="add del">
          <ac:chgData name="Rahul Awale" userId="85735265-d096-4334-b369-3713045ebe3a" providerId="ADAL" clId="{62946741-BCDA-F34D-98B5-8D24679159E6}" dt="2020-07-16T15:46:55.576" v="2190" actId="26606"/>
          <ac:spMkLst>
            <pc:docMk/>
            <pc:sldMk cId="3129782055" sldId="269"/>
            <ac:spMk id="15" creationId="{247B6BBF-09F2-4A29-AE4E-3771E2924817}"/>
          </ac:spMkLst>
        </pc:spChg>
        <pc:spChg chg="add del">
          <ac:chgData name="Rahul Awale" userId="85735265-d096-4334-b369-3713045ebe3a" providerId="ADAL" clId="{62946741-BCDA-F34D-98B5-8D24679159E6}" dt="2020-07-16T15:46:55.576" v="2190" actId="26606"/>
          <ac:spMkLst>
            <pc:docMk/>
            <pc:sldMk cId="3129782055" sldId="269"/>
            <ac:spMk id="16" creationId="{535742DD-1B16-4E9D-B715-0D74B4574A68}"/>
          </ac:spMkLst>
        </pc:spChg>
        <pc:spChg chg="add del">
          <ac:chgData name="Rahul Awale" userId="85735265-d096-4334-b369-3713045ebe3a" providerId="ADAL" clId="{62946741-BCDA-F34D-98B5-8D24679159E6}" dt="2020-07-16T15:47:03.243" v="2192" actId="26606"/>
          <ac:spMkLst>
            <pc:docMk/>
            <pc:sldMk cId="3129782055" sldId="269"/>
            <ac:spMk id="19" creationId="{247B6BBF-09F2-4A29-AE4E-3771E2924817}"/>
          </ac:spMkLst>
        </pc:spChg>
        <pc:spChg chg="add del">
          <ac:chgData name="Rahul Awale" userId="85735265-d096-4334-b369-3713045ebe3a" providerId="ADAL" clId="{62946741-BCDA-F34D-98B5-8D24679159E6}" dt="2020-07-16T15:47:03.243" v="2192" actId="26606"/>
          <ac:spMkLst>
            <pc:docMk/>
            <pc:sldMk cId="3129782055" sldId="269"/>
            <ac:spMk id="20" creationId="{535742DD-1B16-4E9D-B715-0D74B4574A68}"/>
          </ac:spMkLst>
        </pc:spChg>
        <pc:spChg chg="add del">
          <ac:chgData name="Rahul Awale" userId="85735265-d096-4334-b369-3713045ebe3a" providerId="ADAL" clId="{62946741-BCDA-F34D-98B5-8D24679159E6}" dt="2020-07-16T15:47:05.721" v="2194" actId="26606"/>
          <ac:spMkLst>
            <pc:docMk/>
            <pc:sldMk cId="3129782055" sldId="269"/>
            <ac:spMk id="23" creationId="{247B6BBF-09F2-4A29-AE4E-3771E2924817}"/>
          </ac:spMkLst>
        </pc:spChg>
        <pc:spChg chg="add del">
          <ac:chgData name="Rahul Awale" userId="85735265-d096-4334-b369-3713045ebe3a" providerId="ADAL" clId="{62946741-BCDA-F34D-98B5-8D24679159E6}" dt="2020-07-16T15:47:05.721" v="2194" actId="26606"/>
          <ac:spMkLst>
            <pc:docMk/>
            <pc:sldMk cId="3129782055" sldId="269"/>
            <ac:spMk id="24" creationId="{535742DD-1B16-4E9D-B715-0D74B4574A68}"/>
          </ac:spMkLst>
        </pc:spChg>
        <pc:spChg chg="add del">
          <ac:chgData name="Rahul Awale" userId="85735265-d096-4334-b369-3713045ebe3a" providerId="ADAL" clId="{62946741-BCDA-F34D-98B5-8D24679159E6}" dt="2020-07-16T15:47:35.421" v="2196" actId="26606"/>
          <ac:spMkLst>
            <pc:docMk/>
            <pc:sldMk cId="3129782055" sldId="269"/>
            <ac:spMk id="27" creationId="{247B6BBF-09F2-4A29-AE4E-3771E2924817}"/>
          </ac:spMkLst>
        </pc:spChg>
        <pc:spChg chg="add del">
          <ac:chgData name="Rahul Awale" userId="85735265-d096-4334-b369-3713045ebe3a" providerId="ADAL" clId="{62946741-BCDA-F34D-98B5-8D24679159E6}" dt="2020-07-16T15:47:35.421" v="2196" actId="26606"/>
          <ac:spMkLst>
            <pc:docMk/>
            <pc:sldMk cId="3129782055" sldId="269"/>
            <ac:spMk id="28" creationId="{535742DD-1B16-4E9D-B715-0D74B4574A68}"/>
          </ac:spMkLst>
        </pc:spChg>
        <pc:spChg chg="add del">
          <ac:chgData name="Rahul Awale" userId="85735265-d096-4334-b369-3713045ebe3a" providerId="ADAL" clId="{62946741-BCDA-F34D-98B5-8D24679159E6}" dt="2020-07-16T15:47:38.998" v="2198" actId="26606"/>
          <ac:spMkLst>
            <pc:docMk/>
            <pc:sldMk cId="3129782055" sldId="269"/>
            <ac:spMk id="31" creationId="{247B6BBF-09F2-4A29-AE4E-3771E2924817}"/>
          </ac:spMkLst>
        </pc:spChg>
        <pc:spChg chg="add del">
          <ac:chgData name="Rahul Awale" userId="85735265-d096-4334-b369-3713045ebe3a" providerId="ADAL" clId="{62946741-BCDA-F34D-98B5-8D24679159E6}" dt="2020-07-16T15:47:38.998" v="2198" actId="26606"/>
          <ac:spMkLst>
            <pc:docMk/>
            <pc:sldMk cId="3129782055" sldId="269"/>
            <ac:spMk id="32" creationId="{535742DD-1B16-4E9D-B715-0D74B4574A68}"/>
          </ac:spMkLst>
        </pc:spChg>
        <pc:spChg chg="add del">
          <ac:chgData name="Rahul Awale" userId="85735265-d096-4334-b369-3713045ebe3a" providerId="ADAL" clId="{62946741-BCDA-F34D-98B5-8D24679159E6}" dt="2020-07-16T15:47:41.599" v="2200" actId="26606"/>
          <ac:spMkLst>
            <pc:docMk/>
            <pc:sldMk cId="3129782055" sldId="269"/>
            <ac:spMk id="35" creationId="{247B6BBF-09F2-4A29-AE4E-3771E2924817}"/>
          </ac:spMkLst>
        </pc:spChg>
        <pc:spChg chg="add del">
          <ac:chgData name="Rahul Awale" userId="85735265-d096-4334-b369-3713045ebe3a" providerId="ADAL" clId="{62946741-BCDA-F34D-98B5-8D24679159E6}" dt="2020-07-16T15:47:41.599" v="2200" actId="26606"/>
          <ac:spMkLst>
            <pc:docMk/>
            <pc:sldMk cId="3129782055" sldId="269"/>
            <ac:spMk id="36" creationId="{535742DD-1B16-4E9D-B715-0D74B4574A68}"/>
          </ac:spMkLst>
        </pc:spChg>
        <pc:spChg chg="add del">
          <ac:chgData name="Rahul Awale" userId="85735265-d096-4334-b369-3713045ebe3a" providerId="ADAL" clId="{62946741-BCDA-F34D-98B5-8D24679159E6}" dt="2020-07-16T15:47:45.841" v="2202" actId="26606"/>
          <ac:spMkLst>
            <pc:docMk/>
            <pc:sldMk cId="3129782055" sldId="269"/>
            <ac:spMk id="39" creationId="{2E442304-DDBD-4F7B-8017-36BCC863FB40}"/>
          </ac:spMkLst>
        </pc:spChg>
        <pc:spChg chg="add del">
          <ac:chgData name="Rahul Awale" userId="85735265-d096-4334-b369-3713045ebe3a" providerId="ADAL" clId="{62946741-BCDA-F34D-98B5-8D24679159E6}" dt="2020-07-16T15:47:45.841" v="2202" actId="26606"/>
          <ac:spMkLst>
            <pc:docMk/>
            <pc:sldMk cId="3129782055" sldId="269"/>
            <ac:spMk id="40" creationId="{535742DD-1B16-4E9D-B715-0D74B4574A68}"/>
          </ac:spMkLst>
        </pc:spChg>
        <pc:spChg chg="add">
          <ac:chgData name="Rahul Awale" userId="85735265-d096-4334-b369-3713045ebe3a" providerId="ADAL" clId="{62946741-BCDA-F34D-98B5-8D24679159E6}" dt="2020-07-16T15:47:45.893" v="2203" actId="26606"/>
          <ac:spMkLst>
            <pc:docMk/>
            <pc:sldMk cId="3129782055" sldId="269"/>
            <ac:spMk id="43" creationId="{247B6BBF-09F2-4A29-AE4E-3771E2924817}"/>
          </ac:spMkLst>
        </pc:spChg>
        <pc:spChg chg="add">
          <ac:chgData name="Rahul Awale" userId="85735265-d096-4334-b369-3713045ebe3a" providerId="ADAL" clId="{62946741-BCDA-F34D-98B5-8D24679159E6}" dt="2020-07-16T15:47:45.893" v="2203" actId="26606"/>
          <ac:spMkLst>
            <pc:docMk/>
            <pc:sldMk cId="3129782055" sldId="269"/>
            <ac:spMk id="44" creationId="{535742DD-1B16-4E9D-B715-0D74B4574A68}"/>
          </ac:spMkLst>
        </pc:spChg>
        <pc:graphicFrameChg chg="add del">
          <ac:chgData name="Rahul Awale" userId="85735265-d096-4334-b369-3713045ebe3a" providerId="ADAL" clId="{62946741-BCDA-F34D-98B5-8D24679159E6}" dt="2020-07-16T15:46:38.513" v="2186" actId="26606"/>
          <ac:graphicFrameMkLst>
            <pc:docMk/>
            <pc:sldMk cId="3129782055" sldId="269"/>
            <ac:graphicFrameMk id="5" creationId="{A04156E1-EC11-4C75-8117-3E7A8DDFC99D}"/>
          </ac:graphicFrameMkLst>
        </pc:graphicFrameChg>
        <pc:graphicFrameChg chg="add del">
          <ac:chgData name="Rahul Awale" userId="85735265-d096-4334-b369-3713045ebe3a" providerId="ADAL" clId="{62946741-BCDA-F34D-98B5-8D24679159E6}" dt="2020-07-16T15:46:55.576" v="2190" actId="26606"/>
          <ac:graphicFrameMkLst>
            <pc:docMk/>
            <pc:sldMk cId="3129782055" sldId="269"/>
            <ac:graphicFrameMk id="17" creationId="{A04156E1-EC11-4C75-8117-3E7A8DDFC99D}"/>
          </ac:graphicFrameMkLst>
        </pc:graphicFrameChg>
        <pc:graphicFrameChg chg="add del">
          <ac:chgData name="Rahul Awale" userId="85735265-d096-4334-b369-3713045ebe3a" providerId="ADAL" clId="{62946741-BCDA-F34D-98B5-8D24679159E6}" dt="2020-07-16T15:47:03.243" v="2192" actId="26606"/>
          <ac:graphicFrameMkLst>
            <pc:docMk/>
            <pc:sldMk cId="3129782055" sldId="269"/>
            <ac:graphicFrameMk id="21" creationId="{936C3CDF-D027-4C68-A799-CCB1CE2D2EF5}"/>
          </ac:graphicFrameMkLst>
        </pc:graphicFrameChg>
        <pc:graphicFrameChg chg="add del">
          <ac:chgData name="Rahul Awale" userId="85735265-d096-4334-b369-3713045ebe3a" providerId="ADAL" clId="{62946741-BCDA-F34D-98B5-8D24679159E6}" dt="2020-07-16T15:47:05.721" v="2194" actId="26606"/>
          <ac:graphicFrameMkLst>
            <pc:docMk/>
            <pc:sldMk cId="3129782055" sldId="269"/>
            <ac:graphicFrameMk id="25" creationId="{A04156E1-EC11-4C75-8117-3E7A8DDFC99D}"/>
          </ac:graphicFrameMkLst>
        </pc:graphicFrameChg>
        <pc:graphicFrameChg chg="add del">
          <ac:chgData name="Rahul Awale" userId="85735265-d096-4334-b369-3713045ebe3a" providerId="ADAL" clId="{62946741-BCDA-F34D-98B5-8D24679159E6}" dt="2020-07-16T15:47:35.421" v="2196" actId="26606"/>
          <ac:graphicFrameMkLst>
            <pc:docMk/>
            <pc:sldMk cId="3129782055" sldId="269"/>
            <ac:graphicFrameMk id="29" creationId="{936C3CDF-D027-4C68-A799-CCB1CE2D2EF5}"/>
          </ac:graphicFrameMkLst>
        </pc:graphicFrameChg>
        <pc:graphicFrameChg chg="add del">
          <ac:chgData name="Rahul Awale" userId="85735265-d096-4334-b369-3713045ebe3a" providerId="ADAL" clId="{62946741-BCDA-F34D-98B5-8D24679159E6}" dt="2020-07-16T15:47:38.998" v="2198" actId="26606"/>
          <ac:graphicFrameMkLst>
            <pc:docMk/>
            <pc:sldMk cId="3129782055" sldId="269"/>
            <ac:graphicFrameMk id="33" creationId="{A04156E1-EC11-4C75-8117-3E7A8DDFC99D}"/>
          </ac:graphicFrameMkLst>
        </pc:graphicFrameChg>
        <pc:graphicFrameChg chg="add del">
          <ac:chgData name="Rahul Awale" userId="85735265-d096-4334-b369-3713045ebe3a" providerId="ADAL" clId="{62946741-BCDA-F34D-98B5-8D24679159E6}" dt="2020-07-16T15:47:41.599" v="2200" actId="26606"/>
          <ac:graphicFrameMkLst>
            <pc:docMk/>
            <pc:sldMk cId="3129782055" sldId="269"/>
            <ac:graphicFrameMk id="37" creationId="{936C3CDF-D027-4C68-A799-CCB1CE2D2EF5}"/>
          </ac:graphicFrameMkLst>
        </pc:graphicFrameChg>
        <pc:graphicFrameChg chg="add del">
          <ac:chgData name="Rahul Awale" userId="85735265-d096-4334-b369-3713045ebe3a" providerId="ADAL" clId="{62946741-BCDA-F34D-98B5-8D24679159E6}" dt="2020-07-16T15:47:45.841" v="2202" actId="26606"/>
          <ac:graphicFrameMkLst>
            <pc:docMk/>
            <pc:sldMk cId="3129782055" sldId="269"/>
            <ac:graphicFrameMk id="41" creationId="{05DD2639-EBFE-4643-8729-197726B036F1}"/>
          </ac:graphicFrameMkLst>
        </pc:graphicFrameChg>
        <pc:graphicFrameChg chg="add">
          <ac:chgData name="Rahul Awale" userId="85735265-d096-4334-b369-3713045ebe3a" providerId="ADAL" clId="{62946741-BCDA-F34D-98B5-8D24679159E6}" dt="2020-07-16T15:47:45.893" v="2203" actId="26606"/>
          <ac:graphicFrameMkLst>
            <pc:docMk/>
            <pc:sldMk cId="3129782055" sldId="269"/>
            <ac:graphicFrameMk id="45" creationId="{936C3CDF-D027-4C68-A799-CCB1CE2D2EF5}"/>
          </ac:graphicFrameMkLst>
        </pc:graphicFrameChg>
      </pc:sldChg>
      <pc:sldChg chg="addSp delSp modSp">
        <pc:chgData name="Rahul Awale" userId="85735265-d096-4334-b369-3713045ebe3a" providerId="ADAL" clId="{62946741-BCDA-F34D-98B5-8D24679159E6}" dt="2020-07-16T22:38:39.310" v="2289" actId="26606"/>
        <pc:sldMkLst>
          <pc:docMk/>
          <pc:sldMk cId="394987916" sldId="270"/>
        </pc:sldMkLst>
        <pc:spChg chg="mod">
          <ac:chgData name="Rahul Awale" userId="85735265-d096-4334-b369-3713045ebe3a" providerId="ADAL" clId="{62946741-BCDA-F34D-98B5-8D24679159E6}" dt="2020-07-16T22:38:39.310" v="2289" actId="26606"/>
          <ac:spMkLst>
            <pc:docMk/>
            <pc:sldMk cId="394987916" sldId="270"/>
            <ac:spMk id="2" creationId="{4513D60C-346F-451D-8874-87596DCA9329}"/>
          </ac:spMkLst>
        </pc:spChg>
        <pc:spChg chg="add del">
          <ac:chgData name="Rahul Awale" userId="85735265-d096-4334-b369-3713045ebe3a" providerId="ADAL" clId="{62946741-BCDA-F34D-98B5-8D24679159E6}" dt="2020-07-16T22:38:39.310" v="2289" actId="26606"/>
          <ac:spMkLst>
            <pc:docMk/>
            <pc:sldMk cId="394987916" sldId="270"/>
            <ac:spMk id="36" creationId="{DA381740-063A-41A4-836D-85D14980EEF0}"/>
          </ac:spMkLst>
        </pc:spChg>
        <pc:spChg chg="add del">
          <ac:chgData name="Rahul Awale" userId="85735265-d096-4334-b369-3713045ebe3a" providerId="ADAL" clId="{62946741-BCDA-F34D-98B5-8D24679159E6}" dt="2020-07-16T22:38:39.310" v="2289" actId="26606"/>
          <ac:spMkLst>
            <pc:docMk/>
            <pc:sldMk cId="394987916" sldId="270"/>
            <ac:spMk id="38" creationId="{943CAA20-3569-4189-9E48-239A229A86CA}"/>
          </ac:spMkLst>
        </pc:spChg>
        <pc:spChg chg="add del">
          <ac:chgData name="Rahul Awale" userId="85735265-d096-4334-b369-3713045ebe3a" providerId="ADAL" clId="{62946741-BCDA-F34D-98B5-8D24679159E6}" dt="2020-07-16T22:38:39.310" v="2289" actId="26606"/>
          <ac:spMkLst>
            <pc:docMk/>
            <pc:sldMk cId="394987916" sldId="270"/>
            <ac:spMk id="40" creationId="{DA542B6D-E775-4832-91DC-2D20F857813A}"/>
          </ac:spMkLst>
        </pc:spChg>
        <pc:spChg chg="add del">
          <ac:chgData name="Rahul Awale" userId="85735265-d096-4334-b369-3713045ebe3a" providerId="ADAL" clId="{62946741-BCDA-F34D-98B5-8D24679159E6}" dt="2020-07-16T22:38:39.310" v="2289" actId="26606"/>
          <ac:spMkLst>
            <pc:docMk/>
            <pc:sldMk cId="394987916" sldId="270"/>
            <ac:spMk id="42" creationId="{DA381740-063A-41A4-836D-85D14980EEF0}"/>
          </ac:spMkLst>
        </pc:spChg>
        <pc:spChg chg="add del">
          <ac:chgData name="Rahul Awale" userId="85735265-d096-4334-b369-3713045ebe3a" providerId="ADAL" clId="{62946741-BCDA-F34D-98B5-8D24679159E6}" dt="2020-07-16T22:38:39.310" v="2289" actId="26606"/>
          <ac:spMkLst>
            <pc:docMk/>
            <pc:sldMk cId="394987916" sldId="270"/>
            <ac:spMk id="43" creationId="{168AB93A-48BC-4C25-A3AD-C17B5A682A94}"/>
          </ac:spMkLst>
        </pc:spChg>
        <pc:spChg chg="add del">
          <ac:chgData name="Rahul Awale" userId="85735265-d096-4334-b369-3713045ebe3a" providerId="ADAL" clId="{62946741-BCDA-F34D-98B5-8D24679159E6}" dt="2020-07-16T22:38:39.310" v="2289" actId="26606"/>
          <ac:spMkLst>
            <pc:docMk/>
            <pc:sldMk cId="394987916" sldId="270"/>
            <ac:spMk id="44" creationId="{AF4AE179-A75B-4007-B5FA-8139ACFB9B81}"/>
          </ac:spMkLst>
        </pc:spChg>
        <pc:spChg chg="add del">
          <ac:chgData name="Rahul Awale" userId="85735265-d096-4334-b369-3713045ebe3a" providerId="ADAL" clId="{62946741-BCDA-F34D-98B5-8D24679159E6}" dt="2020-07-16T22:37:52.206" v="2287" actId="26606"/>
          <ac:spMkLst>
            <pc:docMk/>
            <pc:sldMk cId="394987916" sldId="270"/>
            <ac:spMk id="45" creationId="{DA381740-063A-41A4-836D-85D14980EEF0}"/>
          </ac:spMkLst>
        </pc:spChg>
        <pc:spChg chg="add del">
          <ac:chgData name="Rahul Awale" userId="85735265-d096-4334-b369-3713045ebe3a" providerId="ADAL" clId="{62946741-BCDA-F34D-98B5-8D24679159E6}" dt="2020-07-16T22:38:39.310" v="2289" actId="26606"/>
          <ac:spMkLst>
            <pc:docMk/>
            <pc:sldMk cId="394987916" sldId="270"/>
            <ac:spMk id="46" creationId="{3FCFB1DE-0B7E-48CC-BA90-B2AB0889F9D6}"/>
          </ac:spMkLst>
        </pc:spChg>
        <pc:spChg chg="add del">
          <ac:chgData name="Rahul Awale" userId="85735265-d096-4334-b369-3713045ebe3a" providerId="ADAL" clId="{62946741-BCDA-F34D-98B5-8D24679159E6}" dt="2020-07-16T22:37:52.206" v="2287" actId="26606"/>
          <ac:spMkLst>
            <pc:docMk/>
            <pc:sldMk cId="394987916" sldId="270"/>
            <ac:spMk id="47" creationId="{93245F62-CCC4-49E4-B95B-EA6C1E790510}"/>
          </ac:spMkLst>
        </pc:spChg>
        <pc:spChg chg="add del">
          <ac:chgData name="Rahul Awale" userId="85735265-d096-4334-b369-3713045ebe3a" providerId="ADAL" clId="{62946741-BCDA-F34D-98B5-8D24679159E6}" dt="2020-07-16T22:37:52.206" v="2287" actId="26606"/>
          <ac:spMkLst>
            <pc:docMk/>
            <pc:sldMk cId="394987916" sldId="270"/>
            <ac:spMk id="49" creationId="{E6C0DD6B-6AA3-448F-9B99-8386295BC1B4}"/>
          </ac:spMkLst>
        </pc:spChg>
        <pc:spChg chg="add del">
          <ac:chgData name="Rahul Awale" userId="85735265-d096-4334-b369-3713045ebe3a" providerId="ADAL" clId="{62946741-BCDA-F34D-98B5-8D24679159E6}" dt="2020-07-16T22:37:52.206" v="2287" actId="26606"/>
          <ac:spMkLst>
            <pc:docMk/>
            <pc:sldMk cId="394987916" sldId="270"/>
            <ac:spMk id="51" creationId="{F28B82B1-E269-4325-A665-6CFE5DEE5DE5}"/>
          </ac:spMkLst>
        </pc:spChg>
        <pc:spChg chg="add del">
          <ac:chgData name="Rahul Awale" userId="85735265-d096-4334-b369-3713045ebe3a" providerId="ADAL" clId="{62946741-BCDA-F34D-98B5-8D24679159E6}" dt="2020-07-16T22:37:52.206" v="2287" actId="26606"/>
          <ac:spMkLst>
            <pc:docMk/>
            <pc:sldMk cId="394987916" sldId="270"/>
            <ac:spMk id="53" creationId="{7C700527-76FD-4DF4-A597-6F5E089CA0C2}"/>
          </ac:spMkLst>
        </pc:spChg>
        <pc:spChg chg="add del">
          <ac:chgData name="Rahul Awale" userId="85735265-d096-4334-b369-3713045ebe3a" providerId="ADAL" clId="{62946741-BCDA-F34D-98B5-8D24679159E6}" dt="2020-07-16T22:37:52.206" v="2287" actId="26606"/>
          <ac:spMkLst>
            <pc:docMk/>
            <pc:sldMk cId="394987916" sldId="270"/>
            <ac:spMk id="55" creationId="{B5EA49A9-01EB-4D60-A392-7DC9B625D67D}"/>
          </ac:spMkLst>
        </pc:spChg>
        <pc:picChg chg="add mod">
          <ac:chgData name="Rahul Awale" userId="85735265-d096-4334-b369-3713045ebe3a" providerId="ADAL" clId="{62946741-BCDA-F34D-98B5-8D24679159E6}" dt="2020-07-16T22:38:39.310" v="2289" actId="26606"/>
          <ac:picMkLst>
            <pc:docMk/>
            <pc:sldMk cId="394987916" sldId="270"/>
            <ac:picMk id="3" creationId="{6BB73EC5-9FDD-F24E-ACBD-050EF8452148}"/>
          </ac:picMkLst>
        </pc:picChg>
      </pc:sldChg>
      <pc:sldChg chg="addSp modSp add mod setBg">
        <pc:chgData name="Rahul Awale" userId="85735265-d096-4334-b369-3713045ebe3a" providerId="ADAL" clId="{62946741-BCDA-F34D-98B5-8D24679159E6}" dt="2020-07-16T22:36:07.356" v="2283" actId="26606"/>
        <pc:sldMkLst>
          <pc:docMk/>
          <pc:sldMk cId="484561852" sldId="276"/>
        </pc:sldMkLst>
        <pc:spChg chg="mod">
          <ac:chgData name="Rahul Awale" userId="85735265-d096-4334-b369-3713045ebe3a" providerId="ADAL" clId="{62946741-BCDA-F34D-98B5-8D24679159E6}" dt="2020-07-16T22:36:07.356" v="2283" actId="26606"/>
          <ac:spMkLst>
            <pc:docMk/>
            <pc:sldMk cId="484561852" sldId="276"/>
            <ac:spMk id="2" creationId="{3987D865-4010-514A-A6A6-ED22999E26CC}"/>
          </ac:spMkLst>
        </pc:spChg>
        <pc:spChg chg="mod">
          <ac:chgData name="Rahul Awale" userId="85735265-d096-4334-b369-3713045ebe3a" providerId="ADAL" clId="{62946741-BCDA-F34D-98B5-8D24679159E6}" dt="2020-07-16T22:36:07.356" v="2283" actId="26606"/>
          <ac:spMkLst>
            <pc:docMk/>
            <pc:sldMk cId="484561852" sldId="276"/>
            <ac:spMk id="3" creationId="{F6965E5D-CFAC-6E47-B5A2-26E9969AB638}"/>
          </ac:spMkLst>
        </pc:spChg>
        <pc:spChg chg="add">
          <ac:chgData name="Rahul Awale" userId="85735265-d096-4334-b369-3713045ebe3a" providerId="ADAL" clId="{62946741-BCDA-F34D-98B5-8D24679159E6}" dt="2020-07-16T22:36:07.356" v="2283" actId="26606"/>
          <ac:spMkLst>
            <pc:docMk/>
            <pc:sldMk cId="484561852" sldId="276"/>
            <ac:spMk id="8" creationId="{100EDD19-6802-4EC3-95CE-CFFAB042CFD6}"/>
          </ac:spMkLst>
        </pc:spChg>
        <pc:spChg chg="add">
          <ac:chgData name="Rahul Awale" userId="85735265-d096-4334-b369-3713045ebe3a" providerId="ADAL" clId="{62946741-BCDA-F34D-98B5-8D24679159E6}" dt="2020-07-16T22:36:07.356" v="2283" actId="26606"/>
          <ac:spMkLst>
            <pc:docMk/>
            <pc:sldMk cId="484561852" sldId="276"/>
            <ac:spMk id="10" creationId="{DB17E863-922E-4C26-BD64-E8FD41D28661}"/>
          </ac:spMkLst>
        </pc:spChg>
      </pc:sldChg>
    </pc:docChg>
  </pc:docChgLst>
  <pc:docChgLst>
    <pc:chgData name="Zengxin Qin" userId="S::zqin@my.harrisburgu.edu::dcceb220-9671-4d6f-a28d-313ce328af11" providerId="AD" clId="Web-{9D3CBBFF-EA46-4B5A-977D-85DBE2B33D54}"/>
    <pc:docChg chg="addSld delSld modSld">
      <pc:chgData name="Zengxin Qin" userId="S::zqin@my.harrisburgu.edu::dcceb220-9671-4d6f-a28d-313ce328af11" providerId="AD" clId="Web-{9D3CBBFF-EA46-4B5A-977D-85DBE2B33D54}" dt="2020-07-16T16:17:56.553" v="1938"/>
      <pc:docMkLst>
        <pc:docMk/>
      </pc:docMkLst>
      <pc:sldChg chg="addSp delSp modSp mod setBg">
        <pc:chgData name="Zengxin Qin" userId="S::zqin@my.harrisburgu.edu::dcceb220-9671-4d6f-a28d-313ce328af11" providerId="AD" clId="Web-{9D3CBBFF-EA46-4B5A-977D-85DBE2B33D54}" dt="2020-07-16T16:17:42.193" v="1935"/>
        <pc:sldMkLst>
          <pc:docMk/>
          <pc:sldMk cId="3704864010" sldId="262"/>
        </pc:sldMkLst>
        <pc:spChg chg="mod">
          <ac:chgData name="Zengxin Qin" userId="S::zqin@my.harrisburgu.edu::dcceb220-9671-4d6f-a28d-313ce328af11" providerId="AD" clId="Web-{9D3CBBFF-EA46-4B5A-977D-85DBE2B33D54}" dt="2020-07-16T16:17:42.193" v="1935"/>
          <ac:spMkLst>
            <pc:docMk/>
            <pc:sldMk cId="3704864010" sldId="262"/>
            <ac:spMk id="2" creationId="{A60BE6AC-5D87-3243-BEC1-4B4317958E75}"/>
          </ac:spMkLst>
        </pc:spChg>
        <pc:spChg chg="del mod">
          <ac:chgData name="Zengxin Qin" userId="S::zqin@my.harrisburgu.edu::dcceb220-9671-4d6f-a28d-313ce328af11" providerId="AD" clId="Web-{9D3CBBFF-EA46-4B5A-977D-85DBE2B33D54}" dt="2020-07-16T16:17:42.193" v="1935"/>
          <ac:spMkLst>
            <pc:docMk/>
            <pc:sldMk cId="3704864010" sldId="262"/>
            <ac:spMk id="3" creationId="{46EF8700-F316-2F47-A6B8-9B88BCEFCA57}"/>
          </ac:spMkLst>
        </pc:spChg>
        <pc:spChg chg="add">
          <ac:chgData name="Zengxin Qin" userId="S::zqin@my.harrisburgu.edu::dcceb220-9671-4d6f-a28d-313ce328af11" providerId="AD" clId="Web-{9D3CBBFF-EA46-4B5A-977D-85DBE2B33D54}" dt="2020-07-16T16:17:42.193" v="1935"/>
          <ac:spMkLst>
            <pc:docMk/>
            <pc:sldMk cId="3704864010" sldId="262"/>
            <ac:spMk id="9" creationId="{2E442304-DDBD-4F7B-8017-36BCC863FB40}"/>
          </ac:spMkLst>
        </pc:spChg>
        <pc:spChg chg="add">
          <ac:chgData name="Zengxin Qin" userId="S::zqin@my.harrisburgu.edu::dcceb220-9671-4d6f-a28d-313ce328af11" providerId="AD" clId="Web-{9D3CBBFF-EA46-4B5A-977D-85DBE2B33D54}" dt="2020-07-16T16:17:42.193" v="1935"/>
          <ac:spMkLst>
            <pc:docMk/>
            <pc:sldMk cId="3704864010" sldId="262"/>
            <ac:spMk id="11" creationId="{535742DD-1B16-4E9D-B715-0D74B4574A68}"/>
          </ac:spMkLst>
        </pc:spChg>
        <pc:graphicFrameChg chg="add">
          <ac:chgData name="Zengxin Qin" userId="S::zqin@my.harrisburgu.edu::dcceb220-9671-4d6f-a28d-313ce328af11" providerId="AD" clId="Web-{9D3CBBFF-EA46-4B5A-977D-85DBE2B33D54}" dt="2020-07-16T16:17:42.193" v="1935"/>
          <ac:graphicFrameMkLst>
            <pc:docMk/>
            <pc:sldMk cId="3704864010" sldId="262"/>
            <ac:graphicFrameMk id="5" creationId="{C3599EBD-6869-433A-B0DC-2844B2764476}"/>
          </ac:graphicFrameMkLst>
        </pc:graphicFrameChg>
      </pc:sldChg>
      <pc:sldChg chg="new del">
        <pc:chgData name="Zengxin Qin" userId="S::zqin@my.harrisburgu.edu::dcceb220-9671-4d6f-a28d-313ce328af11" providerId="AD" clId="Web-{9D3CBBFF-EA46-4B5A-977D-85DBE2B33D54}" dt="2020-07-16T15:18:32.974" v="348"/>
        <pc:sldMkLst>
          <pc:docMk/>
          <pc:sldMk cId="571184799" sldId="265"/>
        </pc:sldMkLst>
      </pc:sldChg>
      <pc:sldChg chg="addSp delSp modSp add mod replId setBg">
        <pc:chgData name="Zengxin Qin" userId="S::zqin@my.harrisburgu.edu::dcceb220-9671-4d6f-a28d-313ce328af11" providerId="AD" clId="Web-{9D3CBBFF-EA46-4B5A-977D-85DBE2B33D54}" dt="2020-07-16T16:15:29.895" v="1889" actId="20577"/>
        <pc:sldMkLst>
          <pc:docMk/>
          <pc:sldMk cId="2384310354" sldId="266"/>
        </pc:sldMkLst>
        <pc:spChg chg="mod">
          <ac:chgData name="Zengxin Qin" userId="S::zqin@my.harrisburgu.edu::dcceb220-9671-4d6f-a28d-313ce328af11" providerId="AD" clId="Web-{9D3CBBFF-EA46-4B5A-977D-85DBE2B33D54}" dt="2020-07-16T16:05:41.015" v="1389"/>
          <ac:spMkLst>
            <pc:docMk/>
            <pc:sldMk cId="2384310354" sldId="266"/>
            <ac:spMk id="2" creationId="{A60BE6AC-5D87-3243-BEC1-4B4317958E75}"/>
          </ac:spMkLst>
        </pc:spChg>
        <pc:spChg chg="mod ord">
          <ac:chgData name="Zengxin Qin" userId="S::zqin@my.harrisburgu.edu::dcceb220-9671-4d6f-a28d-313ce328af11" providerId="AD" clId="Web-{9D3CBBFF-EA46-4B5A-977D-85DBE2B33D54}" dt="2020-07-16T16:15:29.895" v="1889" actId="20577"/>
          <ac:spMkLst>
            <pc:docMk/>
            <pc:sldMk cId="2384310354" sldId="266"/>
            <ac:spMk id="3" creationId="{46EF8700-F316-2F47-A6B8-9B88BCEFCA57}"/>
          </ac:spMkLst>
        </pc:spChg>
        <pc:spChg chg="add del">
          <ac:chgData name="Zengxin Qin" userId="S::zqin@my.harrisburgu.edu::dcceb220-9671-4d6f-a28d-313ce328af11" providerId="AD" clId="Web-{9D3CBBFF-EA46-4B5A-977D-85DBE2B33D54}" dt="2020-07-16T16:05:41.015" v="1389"/>
          <ac:spMkLst>
            <pc:docMk/>
            <pc:sldMk cId="2384310354" sldId="266"/>
            <ac:spMk id="9" creationId="{743AA782-23D1-4521-8CAD-47662984AA08}"/>
          </ac:spMkLst>
        </pc:spChg>
        <pc:spChg chg="add del">
          <ac:chgData name="Zengxin Qin" userId="S::zqin@my.harrisburgu.edu::dcceb220-9671-4d6f-a28d-313ce328af11" providerId="AD" clId="Web-{9D3CBBFF-EA46-4B5A-977D-85DBE2B33D54}" dt="2020-07-16T16:05:41.015" v="1389"/>
          <ac:spMkLst>
            <pc:docMk/>
            <pc:sldMk cId="2384310354" sldId="266"/>
            <ac:spMk id="11" creationId="{3CE8AF5E-D374-4CF1-90CC-35CF73B81C3E}"/>
          </ac:spMkLst>
        </pc:spChg>
        <pc:spChg chg="add">
          <ac:chgData name="Zengxin Qin" userId="S::zqin@my.harrisburgu.edu::dcceb220-9671-4d6f-a28d-313ce328af11" providerId="AD" clId="Web-{9D3CBBFF-EA46-4B5A-977D-85DBE2B33D54}" dt="2020-07-16T16:05:41.015" v="1389"/>
          <ac:spMkLst>
            <pc:docMk/>
            <pc:sldMk cId="2384310354" sldId="266"/>
            <ac:spMk id="18" creationId="{4BCB9E0F-80B4-4BE1-A13D-A796E8186083}"/>
          </ac:spMkLst>
        </pc:spChg>
        <pc:spChg chg="add">
          <ac:chgData name="Zengxin Qin" userId="S::zqin@my.harrisburgu.edu::dcceb220-9671-4d6f-a28d-313ce328af11" providerId="AD" clId="Web-{9D3CBBFF-EA46-4B5A-977D-85DBE2B33D54}" dt="2020-07-16T16:05:41.015" v="1389"/>
          <ac:spMkLst>
            <pc:docMk/>
            <pc:sldMk cId="2384310354" sldId="266"/>
            <ac:spMk id="20" creationId="{3CE8AF5E-D374-4CF1-90CC-35CF73B81C3E}"/>
          </ac:spMkLst>
        </pc:spChg>
        <pc:picChg chg="add mod">
          <ac:chgData name="Zengxin Qin" userId="S::zqin@my.harrisburgu.edu::dcceb220-9671-4d6f-a28d-313ce328af11" providerId="AD" clId="Web-{9D3CBBFF-EA46-4B5A-977D-85DBE2B33D54}" dt="2020-07-16T16:05:41.015" v="1389"/>
          <ac:picMkLst>
            <pc:docMk/>
            <pc:sldMk cId="2384310354" sldId="266"/>
            <ac:picMk id="4" creationId="{AF805AF8-30B5-4EE9-A6F4-F6BDFC7F3ADC}"/>
          </ac:picMkLst>
        </pc:picChg>
        <pc:inkChg chg="add del">
          <ac:chgData name="Zengxin Qin" userId="S::zqin@my.harrisburgu.edu::dcceb220-9671-4d6f-a28d-313ce328af11" providerId="AD" clId="Web-{9D3CBBFF-EA46-4B5A-977D-85DBE2B33D54}" dt="2020-07-16T16:05:41.015" v="1389"/>
          <ac:inkMkLst>
            <pc:docMk/>
            <pc:sldMk cId="2384310354" sldId="266"/>
            <ac:inkMk id="13" creationId="{070477C5-0410-4E4F-97A1-F84C2465C187}"/>
          </ac:inkMkLst>
        </pc:inkChg>
      </pc:sldChg>
      <pc:sldChg chg="addSp delSp modSp add mod replId setBg">
        <pc:chgData name="Zengxin Qin" userId="S::zqin@my.harrisburgu.edu::dcceb220-9671-4d6f-a28d-313ce328af11" providerId="AD" clId="Web-{9D3CBBFF-EA46-4B5A-977D-85DBE2B33D54}" dt="2020-07-16T16:17:56.553" v="1938"/>
        <pc:sldMkLst>
          <pc:docMk/>
          <pc:sldMk cId="3794966465" sldId="268"/>
        </pc:sldMkLst>
        <pc:spChg chg="mod">
          <ac:chgData name="Zengxin Qin" userId="S::zqin@my.harrisburgu.edu::dcceb220-9671-4d6f-a28d-313ce328af11" providerId="AD" clId="Web-{9D3CBBFF-EA46-4B5A-977D-85DBE2B33D54}" dt="2020-07-16T16:17:56.553" v="1938"/>
          <ac:spMkLst>
            <pc:docMk/>
            <pc:sldMk cId="3794966465" sldId="268"/>
            <ac:spMk id="2" creationId="{A60BE6AC-5D87-3243-BEC1-4B4317958E75}"/>
          </ac:spMkLst>
        </pc:spChg>
        <pc:spChg chg="mod">
          <ac:chgData name="Zengxin Qin" userId="S::zqin@my.harrisburgu.edu::dcceb220-9671-4d6f-a28d-313ce328af11" providerId="AD" clId="Web-{9D3CBBFF-EA46-4B5A-977D-85DBE2B33D54}" dt="2020-07-16T16:17:56.553" v="1938"/>
          <ac:spMkLst>
            <pc:docMk/>
            <pc:sldMk cId="3794966465" sldId="268"/>
            <ac:spMk id="3" creationId="{46EF8700-F316-2F47-A6B8-9B88BCEFCA57}"/>
          </ac:spMkLst>
        </pc:spChg>
        <pc:spChg chg="add">
          <ac:chgData name="Zengxin Qin" userId="S::zqin@my.harrisburgu.edu::dcceb220-9671-4d6f-a28d-313ce328af11" providerId="AD" clId="Web-{9D3CBBFF-EA46-4B5A-977D-85DBE2B33D54}" dt="2020-07-16T16:17:56.553" v="1938"/>
          <ac:spMkLst>
            <pc:docMk/>
            <pc:sldMk cId="3794966465" sldId="268"/>
            <ac:spMk id="5" creationId="{100EDD19-6802-4EC3-95CE-CFFAB042CFD6}"/>
          </ac:spMkLst>
        </pc:spChg>
        <pc:spChg chg="add">
          <ac:chgData name="Zengxin Qin" userId="S::zqin@my.harrisburgu.edu::dcceb220-9671-4d6f-a28d-313ce328af11" providerId="AD" clId="Web-{9D3CBBFF-EA46-4B5A-977D-85DBE2B33D54}" dt="2020-07-16T16:17:56.553" v="1938"/>
          <ac:spMkLst>
            <pc:docMk/>
            <pc:sldMk cId="3794966465" sldId="268"/>
            <ac:spMk id="6" creationId="{DB17E863-922E-4C26-BD64-E8FD41D28661}"/>
          </ac:spMkLst>
        </pc:spChg>
        <pc:spChg chg="add del">
          <ac:chgData name="Zengxin Qin" userId="S::zqin@my.harrisburgu.edu::dcceb220-9671-4d6f-a28d-313ce328af11" providerId="AD" clId="Web-{9D3CBBFF-EA46-4B5A-977D-85DBE2B33D54}" dt="2020-07-16T16:17:56.537" v="1937"/>
          <ac:spMkLst>
            <pc:docMk/>
            <pc:sldMk cId="3794966465" sldId="268"/>
            <ac:spMk id="8" creationId="{777A147A-9ED8-46B4-8660-1B3C2AA880B5}"/>
          </ac:spMkLst>
        </pc:spChg>
        <pc:spChg chg="add del">
          <ac:chgData name="Zengxin Qin" userId="S::zqin@my.harrisburgu.edu::dcceb220-9671-4d6f-a28d-313ce328af11" providerId="AD" clId="Web-{9D3CBBFF-EA46-4B5A-977D-85DBE2B33D54}" dt="2020-07-16T16:17:56.537" v="1937"/>
          <ac:spMkLst>
            <pc:docMk/>
            <pc:sldMk cId="3794966465" sldId="268"/>
            <ac:spMk id="10" creationId="{5D6C15A0-C087-4593-8414-2B4EC1CDC3DE}"/>
          </ac:spMkLst>
        </pc:spChg>
      </pc:sldChg>
      <pc:sldChg chg="addSp delSp modSp new mod setBg">
        <pc:chgData name="Zengxin Qin" userId="S::zqin@my.harrisburgu.edu::dcceb220-9671-4d6f-a28d-313ce328af11" providerId="AD" clId="Web-{9D3CBBFF-EA46-4B5A-977D-85DBE2B33D54}" dt="2020-07-16T16:17:04.474" v="1932" actId="20577"/>
        <pc:sldMkLst>
          <pc:docMk/>
          <pc:sldMk cId="394987916" sldId="270"/>
        </pc:sldMkLst>
        <pc:spChg chg="mod">
          <ac:chgData name="Zengxin Qin" userId="S::zqin@my.harrisburgu.edu::dcceb220-9671-4d6f-a28d-313ce328af11" providerId="AD" clId="Web-{9D3CBBFF-EA46-4B5A-977D-85DBE2B33D54}" dt="2020-07-16T16:17:04.474" v="1932" actId="20577"/>
          <ac:spMkLst>
            <pc:docMk/>
            <pc:sldMk cId="394987916" sldId="270"/>
            <ac:spMk id="2" creationId="{4513D60C-346F-451D-8874-87596DCA9329}"/>
          </ac:spMkLst>
        </pc:spChg>
        <pc:spChg chg="del">
          <ac:chgData name="Zengxin Qin" userId="S::zqin@my.harrisburgu.edu::dcceb220-9671-4d6f-a28d-313ce328af11" providerId="AD" clId="Web-{9D3CBBFF-EA46-4B5A-977D-85DBE2B33D54}" dt="2020-07-16T16:16:21.224" v="1913"/>
          <ac:spMkLst>
            <pc:docMk/>
            <pc:sldMk cId="394987916" sldId="270"/>
            <ac:spMk id="3" creationId="{43B7A0F4-F695-416B-BAD4-D01FA40A354B}"/>
          </ac:spMkLst>
        </pc:spChg>
        <pc:spChg chg="add del">
          <ac:chgData name="Zengxin Qin" userId="S::zqin@my.harrisburgu.edu::dcceb220-9671-4d6f-a28d-313ce328af11" providerId="AD" clId="Web-{9D3CBBFF-EA46-4B5A-977D-85DBE2B33D54}" dt="2020-07-16T16:16:32.630" v="1928"/>
          <ac:spMkLst>
            <pc:docMk/>
            <pc:sldMk cId="394987916" sldId="270"/>
            <ac:spMk id="8" creationId="{DA381740-063A-41A4-836D-85D14980EEF0}"/>
          </ac:spMkLst>
        </pc:spChg>
        <pc:spChg chg="add del">
          <ac:chgData name="Zengxin Qin" userId="S::zqin@my.harrisburgu.edu::dcceb220-9671-4d6f-a28d-313ce328af11" providerId="AD" clId="Web-{9D3CBBFF-EA46-4B5A-977D-85DBE2B33D54}" dt="2020-07-16T16:16:32.630" v="1928"/>
          <ac:spMkLst>
            <pc:docMk/>
            <pc:sldMk cId="394987916" sldId="270"/>
            <ac:spMk id="10" creationId="{289ED1AA-8684-4D37-B208-8777E1A7780D}"/>
          </ac:spMkLst>
        </pc:spChg>
        <pc:spChg chg="add del">
          <ac:chgData name="Zengxin Qin" userId="S::zqin@my.harrisburgu.edu::dcceb220-9671-4d6f-a28d-313ce328af11" providerId="AD" clId="Web-{9D3CBBFF-EA46-4B5A-977D-85DBE2B33D54}" dt="2020-07-16T16:16:32.630" v="1928"/>
          <ac:spMkLst>
            <pc:docMk/>
            <pc:sldMk cId="394987916" sldId="270"/>
            <ac:spMk id="12" creationId="{5E0D0E5A-6E97-46A9-AF74-EAEA1E044294}"/>
          </ac:spMkLst>
        </pc:spChg>
        <pc:spChg chg="add del">
          <ac:chgData name="Zengxin Qin" userId="S::zqin@my.harrisburgu.edu::dcceb220-9671-4d6f-a28d-313ce328af11" providerId="AD" clId="Web-{9D3CBBFF-EA46-4B5A-977D-85DBE2B33D54}" dt="2020-07-16T16:16:32.630" v="1928"/>
          <ac:spMkLst>
            <pc:docMk/>
            <pc:sldMk cId="394987916" sldId="270"/>
            <ac:spMk id="14" creationId="{E197A7FD-CD8D-4609-AE35-64C89063E332}"/>
          </ac:spMkLst>
        </pc:spChg>
        <pc:spChg chg="add del">
          <ac:chgData name="Zengxin Qin" userId="S::zqin@my.harrisburgu.edu::dcceb220-9671-4d6f-a28d-313ce328af11" providerId="AD" clId="Web-{9D3CBBFF-EA46-4B5A-977D-85DBE2B33D54}" dt="2020-07-16T16:16:32.630" v="1928"/>
          <ac:spMkLst>
            <pc:docMk/>
            <pc:sldMk cId="394987916" sldId="270"/>
            <ac:spMk id="16" creationId="{4180E01B-B1F4-437C-807D-1C930718EE64}"/>
          </ac:spMkLst>
        </pc:spChg>
        <pc:spChg chg="add del">
          <ac:chgData name="Zengxin Qin" userId="S::zqin@my.harrisburgu.edu::dcceb220-9671-4d6f-a28d-313ce328af11" providerId="AD" clId="Web-{9D3CBBFF-EA46-4B5A-977D-85DBE2B33D54}" dt="2020-07-16T16:16:32.630" v="1928"/>
          <ac:spMkLst>
            <pc:docMk/>
            <pc:sldMk cId="394987916" sldId="270"/>
            <ac:spMk id="18" creationId="{C0B64B74-19BE-47D9-8BB8-7081BF0E0833}"/>
          </ac:spMkLst>
        </pc:spChg>
        <pc:spChg chg="add del">
          <ac:chgData name="Zengxin Qin" userId="S::zqin@my.harrisburgu.edu::dcceb220-9671-4d6f-a28d-313ce328af11" providerId="AD" clId="Web-{9D3CBBFF-EA46-4B5A-977D-85DBE2B33D54}" dt="2020-07-16T16:16:48.490" v="1929"/>
          <ac:spMkLst>
            <pc:docMk/>
            <pc:sldMk cId="394987916" sldId="270"/>
            <ac:spMk id="23" creationId="{DA381740-063A-41A4-836D-85D14980EEF0}"/>
          </ac:spMkLst>
        </pc:spChg>
        <pc:spChg chg="add del">
          <ac:chgData name="Zengxin Qin" userId="S::zqin@my.harrisburgu.edu::dcceb220-9671-4d6f-a28d-313ce328af11" providerId="AD" clId="Web-{9D3CBBFF-EA46-4B5A-977D-85DBE2B33D54}" dt="2020-07-16T16:16:48.490" v="1929"/>
          <ac:spMkLst>
            <pc:docMk/>
            <pc:sldMk cId="394987916" sldId="270"/>
            <ac:spMk id="25" creationId="{9B6CD22E-2269-419F-9E81-016EA035D4C1}"/>
          </ac:spMkLst>
        </pc:spChg>
        <pc:spChg chg="add del">
          <ac:chgData name="Zengxin Qin" userId="S::zqin@my.harrisburgu.edu::dcceb220-9671-4d6f-a28d-313ce328af11" providerId="AD" clId="Web-{9D3CBBFF-EA46-4B5A-977D-85DBE2B33D54}" dt="2020-07-16T16:16:48.490" v="1929"/>
          <ac:spMkLst>
            <pc:docMk/>
            <pc:sldMk cId="394987916" sldId="270"/>
            <ac:spMk id="27" creationId="{AA607D34-E2A9-4595-9DB2-5472E077CA49}"/>
          </ac:spMkLst>
        </pc:spChg>
        <pc:spChg chg="add del">
          <ac:chgData name="Zengxin Qin" userId="S::zqin@my.harrisburgu.edu::dcceb220-9671-4d6f-a28d-313ce328af11" providerId="AD" clId="Web-{9D3CBBFF-EA46-4B5A-977D-85DBE2B33D54}" dt="2020-07-16T16:16:48.490" v="1929"/>
          <ac:spMkLst>
            <pc:docMk/>
            <pc:sldMk cId="394987916" sldId="270"/>
            <ac:spMk id="29" creationId="{63DAB858-5A0C-4AFF-AAC6-705EDF8DB733}"/>
          </ac:spMkLst>
        </pc:spChg>
        <pc:spChg chg="add del">
          <ac:chgData name="Zengxin Qin" userId="S::zqin@my.harrisburgu.edu::dcceb220-9671-4d6f-a28d-313ce328af11" providerId="AD" clId="Web-{9D3CBBFF-EA46-4B5A-977D-85DBE2B33D54}" dt="2020-07-16T16:16:48.490" v="1929"/>
          <ac:spMkLst>
            <pc:docMk/>
            <pc:sldMk cId="394987916" sldId="270"/>
            <ac:spMk id="31" creationId="{53BEA983-EAAB-42FB-84E9-E77708168CB8}"/>
          </ac:spMkLst>
        </pc:spChg>
        <pc:spChg chg="add">
          <ac:chgData name="Zengxin Qin" userId="S::zqin@my.harrisburgu.edu::dcceb220-9671-4d6f-a28d-313ce328af11" providerId="AD" clId="Web-{9D3CBBFF-EA46-4B5A-977D-85DBE2B33D54}" dt="2020-07-16T16:16:48.490" v="1929"/>
          <ac:spMkLst>
            <pc:docMk/>
            <pc:sldMk cId="394987916" sldId="270"/>
            <ac:spMk id="36" creationId="{DA381740-063A-41A4-836D-85D14980EEF0}"/>
          </ac:spMkLst>
        </pc:spChg>
        <pc:spChg chg="add">
          <ac:chgData name="Zengxin Qin" userId="S::zqin@my.harrisburgu.edu::dcceb220-9671-4d6f-a28d-313ce328af11" providerId="AD" clId="Web-{9D3CBBFF-EA46-4B5A-977D-85DBE2B33D54}" dt="2020-07-16T16:16:48.490" v="1929"/>
          <ac:spMkLst>
            <pc:docMk/>
            <pc:sldMk cId="394987916" sldId="270"/>
            <ac:spMk id="38" creationId="{943CAA20-3569-4189-9E48-239A229A86CA}"/>
          </ac:spMkLst>
        </pc:spChg>
        <pc:spChg chg="add">
          <ac:chgData name="Zengxin Qin" userId="S::zqin@my.harrisburgu.edu::dcceb220-9671-4d6f-a28d-313ce328af11" providerId="AD" clId="Web-{9D3CBBFF-EA46-4B5A-977D-85DBE2B33D54}" dt="2020-07-16T16:16:48.490" v="1929"/>
          <ac:spMkLst>
            <pc:docMk/>
            <pc:sldMk cId="394987916" sldId="270"/>
            <ac:spMk id="40" creationId="{DA542B6D-E775-4832-91DC-2D20F857813A}"/>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28AE6EC-7E49-4015-8B49-B357FD762935}" type="doc">
      <dgm:prSet loTypeId="urn:microsoft.com/office/officeart/2018/2/layout/IconLabelList" loCatId="icon" qsTypeId="urn:microsoft.com/office/officeart/2005/8/quickstyle/simple1" qsCatId="simple" csTypeId="urn:microsoft.com/office/officeart/2018/5/colors/Iconchunking_neutralbg_accent3_2" csCatId="accent3" phldr="1"/>
      <dgm:spPr/>
      <dgm:t>
        <a:bodyPr/>
        <a:lstStyle/>
        <a:p>
          <a:endParaRPr lang="en-US"/>
        </a:p>
      </dgm:t>
    </dgm:pt>
    <dgm:pt modelId="{2DE91ED9-1E73-4574-87CD-754D58FBC608}">
      <dgm:prSet/>
      <dgm:spPr/>
      <dgm:t>
        <a:bodyPr/>
        <a:lstStyle/>
        <a:p>
          <a:pPr>
            <a:lnSpc>
              <a:spcPct val="100000"/>
            </a:lnSpc>
          </a:pPr>
          <a:r>
            <a:rPr lang="en-US"/>
            <a:t>DNN to diagnose irregular hearth rhythms</a:t>
          </a:r>
        </a:p>
      </dgm:t>
    </dgm:pt>
    <dgm:pt modelId="{9F3698BE-35A5-48D1-B10C-9A25B25395C6}" type="parTrans" cxnId="{60B5E966-EC5E-4B25-893E-368DA5070FC1}">
      <dgm:prSet/>
      <dgm:spPr/>
      <dgm:t>
        <a:bodyPr/>
        <a:lstStyle/>
        <a:p>
          <a:endParaRPr lang="en-US"/>
        </a:p>
      </dgm:t>
    </dgm:pt>
    <dgm:pt modelId="{490FCE44-4337-4E89-B21E-5E0DB3BF7DFE}" type="sibTrans" cxnId="{60B5E966-EC5E-4B25-893E-368DA5070FC1}">
      <dgm:prSet/>
      <dgm:spPr/>
      <dgm:t>
        <a:bodyPr/>
        <a:lstStyle/>
        <a:p>
          <a:endParaRPr lang="en-US"/>
        </a:p>
      </dgm:t>
    </dgm:pt>
    <dgm:pt modelId="{1A4411B7-FD0D-4CCB-9D4E-7BA3A943C0D1}">
      <dgm:prSet/>
      <dgm:spPr/>
      <dgm:t>
        <a:bodyPr/>
        <a:lstStyle/>
        <a:p>
          <a:pPr>
            <a:lnSpc>
              <a:spcPct val="100000"/>
            </a:lnSpc>
          </a:pPr>
          <a:r>
            <a:rPr lang="en-US"/>
            <a:t>A Collaboration between Stanford ML and iRhythm Technologies</a:t>
          </a:r>
        </a:p>
      </dgm:t>
    </dgm:pt>
    <dgm:pt modelId="{666DED19-036A-41A2-83B4-734AFED0DCF9}" type="parTrans" cxnId="{01D16EA1-50F3-4043-827A-B820AE865556}">
      <dgm:prSet/>
      <dgm:spPr/>
      <dgm:t>
        <a:bodyPr/>
        <a:lstStyle/>
        <a:p>
          <a:endParaRPr lang="en-US"/>
        </a:p>
      </dgm:t>
    </dgm:pt>
    <dgm:pt modelId="{E20B1E76-FEDE-4EA9-9A6D-C9B85FE405A8}" type="sibTrans" cxnId="{01D16EA1-50F3-4043-827A-B820AE865556}">
      <dgm:prSet/>
      <dgm:spPr/>
      <dgm:t>
        <a:bodyPr/>
        <a:lstStyle/>
        <a:p>
          <a:endParaRPr lang="en-US"/>
        </a:p>
      </dgm:t>
    </dgm:pt>
    <dgm:pt modelId="{81B9FB92-6FBE-454D-8C6D-2C5B91B1B917}">
      <dgm:prSet/>
      <dgm:spPr/>
      <dgm:t>
        <a:bodyPr/>
        <a:lstStyle/>
        <a:p>
          <a:pPr>
            <a:lnSpc>
              <a:spcPct val="100000"/>
            </a:lnSpc>
          </a:pPr>
          <a:r>
            <a:rPr lang="en-US"/>
            <a:t>Published in Nature Medicine on January 2019</a:t>
          </a:r>
        </a:p>
      </dgm:t>
    </dgm:pt>
    <dgm:pt modelId="{FAB44666-34D0-4A02-BB33-C94632F3AE06}" type="parTrans" cxnId="{EFF591DA-D635-4C8D-8B3E-8AEE2E81A0E5}">
      <dgm:prSet/>
      <dgm:spPr/>
      <dgm:t>
        <a:bodyPr/>
        <a:lstStyle/>
        <a:p>
          <a:endParaRPr lang="en-US"/>
        </a:p>
      </dgm:t>
    </dgm:pt>
    <dgm:pt modelId="{059A174F-6CE4-471F-A677-679AC16FC519}" type="sibTrans" cxnId="{EFF591DA-D635-4C8D-8B3E-8AEE2E81A0E5}">
      <dgm:prSet/>
      <dgm:spPr/>
      <dgm:t>
        <a:bodyPr/>
        <a:lstStyle/>
        <a:p>
          <a:endParaRPr lang="en-US"/>
        </a:p>
      </dgm:t>
    </dgm:pt>
    <dgm:pt modelId="{DD0A17A0-4727-4DA5-8DC6-ADA810497175}">
      <dgm:prSet/>
      <dgm:spPr/>
      <dgm:t>
        <a:bodyPr/>
        <a:lstStyle/>
        <a:p>
          <a:pPr>
            <a:lnSpc>
              <a:spcPct val="100000"/>
            </a:lnSpc>
          </a:pPr>
          <a:r>
            <a:rPr lang="en-US"/>
            <a:t>Used single-lead ECG signals </a:t>
          </a:r>
        </a:p>
      </dgm:t>
    </dgm:pt>
    <dgm:pt modelId="{61144E4B-38E4-4495-874E-DBBF96188B70}" type="parTrans" cxnId="{64B4EF3C-344A-43AD-AC3F-87530D116496}">
      <dgm:prSet/>
      <dgm:spPr/>
      <dgm:t>
        <a:bodyPr/>
        <a:lstStyle/>
        <a:p>
          <a:endParaRPr lang="en-US"/>
        </a:p>
      </dgm:t>
    </dgm:pt>
    <dgm:pt modelId="{28C2AC0F-A31D-4299-8DE9-83932937E63F}" type="sibTrans" cxnId="{64B4EF3C-344A-43AD-AC3F-87530D116496}">
      <dgm:prSet/>
      <dgm:spPr/>
      <dgm:t>
        <a:bodyPr/>
        <a:lstStyle/>
        <a:p>
          <a:endParaRPr lang="en-US"/>
        </a:p>
      </dgm:t>
    </dgm:pt>
    <dgm:pt modelId="{BABCC319-F40E-4CA5-A0B3-01CE13B74B6D}" type="pres">
      <dgm:prSet presAssocID="{E28AE6EC-7E49-4015-8B49-B357FD762935}" presName="root" presStyleCnt="0">
        <dgm:presLayoutVars>
          <dgm:dir/>
          <dgm:resizeHandles val="exact"/>
        </dgm:presLayoutVars>
      </dgm:prSet>
      <dgm:spPr/>
    </dgm:pt>
    <dgm:pt modelId="{D82DD2C6-9F33-47E4-9EF1-6E97BC549F8C}" type="pres">
      <dgm:prSet presAssocID="{1A4411B7-FD0D-4CCB-9D4E-7BA3A943C0D1}" presName="compNode" presStyleCnt="0"/>
      <dgm:spPr/>
    </dgm:pt>
    <dgm:pt modelId="{A2BEE99D-B636-474E-B7B8-146BE776F6FE}" type="pres">
      <dgm:prSet presAssocID="{1A4411B7-FD0D-4CCB-9D4E-7BA3A943C0D1}" presName="iconRect" presStyleLbl="node1" presStyleIdx="0" presStyleCnt="4" custLinFactX="391066" custLinFactNeighborX="400000" custLinFactNeighborY="1994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9E98525B-489E-4E7F-BB59-EBFC98A9B86B}" type="pres">
      <dgm:prSet presAssocID="{1A4411B7-FD0D-4CCB-9D4E-7BA3A943C0D1}" presName="spaceRect" presStyleCnt="0"/>
      <dgm:spPr/>
    </dgm:pt>
    <dgm:pt modelId="{7469A6C3-4C7F-4C8D-9C51-239A37A15B49}" type="pres">
      <dgm:prSet presAssocID="{1A4411B7-FD0D-4CCB-9D4E-7BA3A943C0D1}" presName="textRect" presStyleLbl="revTx" presStyleIdx="0" presStyleCnt="4">
        <dgm:presLayoutVars>
          <dgm:chMax val="1"/>
          <dgm:chPref val="1"/>
        </dgm:presLayoutVars>
      </dgm:prSet>
      <dgm:spPr/>
    </dgm:pt>
    <dgm:pt modelId="{C244CF13-E1B4-4344-85AE-EC0B3D85C1B1}" type="pres">
      <dgm:prSet presAssocID="{E20B1E76-FEDE-4EA9-9A6D-C9B85FE405A8}" presName="sibTrans" presStyleCnt="0"/>
      <dgm:spPr/>
    </dgm:pt>
    <dgm:pt modelId="{E6CE70E3-D650-4195-B1FE-5B73E7F05758}" type="pres">
      <dgm:prSet presAssocID="{81B9FB92-6FBE-454D-8C6D-2C5B91B1B917}" presName="compNode" presStyleCnt="0"/>
      <dgm:spPr/>
    </dgm:pt>
    <dgm:pt modelId="{B8931E52-EB17-4997-9D82-428CAF3E9534}" type="pres">
      <dgm:prSet presAssocID="{81B9FB92-6FBE-454D-8C6D-2C5B91B1B917}" presName="iconRect" presStyleLbl="node1" presStyleIdx="1" presStyleCnt="4" custLinFactX="-100000" custLinFactNeighborX="-164243" custLinFactNeighborY="2443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8219A137-D4FB-4FB4-913B-6F2B14FDB069}" type="pres">
      <dgm:prSet presAssocID="{81B9FB92-6FBE-454D-8C6D-2C5B91B1B917}" presName="spaceRect" presStyleCnt="0"/>
      <dgm:spPr/>
    </dgm:pt>
    <dgm:pt modelId="{DF5A86E9-B4E0-4F39-87D7-61D8FA3132D8}" type="pres">
      <dgm:prSet presAssocID="{81B9FB92-6FBE-454D-8C6D-2C5B91B1B917}" presName="textRect" presStyleLbl="revTx" presStyleIdx="1" presStyleCnt="4">
        <dgm:presLayoutVars>
          <dgm:chMax val="1"/>
          <dgm:chPref val="1"/>
        </dgm:presLayoutVars>
      </dgm:prSet>
      <dgm:spPr/>
    </dgm:pt>
    <dgm:pt modelId="{8A3CFFDB-8F46-42DE-81E2-6E213B82FE0D}" type="pres">
      <dgm:prSet presAssocID="{059A174F-6CE4-471F-A677-679AC16FC519}" presName="sibTrans" presStyleCnt="0"/>
      <dgm:spPr/>
    </dgm:pt>
    <dgm:pt modelId="{3F5D985C-7E52-4134-94B5-A55EB707B157}" type="pres">
      <dgm:prSet presAssocID="{DD0A17A0-4727-4DA5-8DC6-ADA810497175}" presName="compNode" presStyleCnt="0"/>
      <dgm:spPr/>
    </dgm:pt>
    <dgm:pt modelId="{9A10FBC9-4C1C-4E40-8911-C97096734933}" type="pres">
      <dgm:prSet presAssocID="{DD0A17A0-4727-4DA5-8DC6-ADA810497175}" presName="iconRect" presStyleLbl="node1" presStyleIdx="2" presStyleCnt="4" custLinFactX="-100000" custLinFactNeighborX="-144300" custLinFactNeighborY="1466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duous tree"/>
        </a:ext>
      </dgm:extLst>
    </dgm:pt>
    <dgm:pt modelId="{9AFED69E-C642-4940-A8E1-322E98AF7FEB}" type="pres">
      <dgm:prSet presAssocID="{DD0A17A0-4727-4DA5-8DC6-ADA810497175}" presName="spaceRect" presStyleCnt="0"/>
      <dgm:spPr/>
    </dgm:pt>
    <dgm:pt modelId="{1933C35C-440F-4DE5-A1F0-00DAC73F04D2}" type="pres">
      <dgm:prSet presAssocID="{DD0A17A0-4727-4DA5-8DC6-ADA810497175}" presName="textRect" presStyleLbl="revTx" presStyleIdx="2" presStyleCnt="4">
        <dgm:presLayoutVars>
          <dgm:chMax val="1"/>
          <dgm:chPref val="1"/>
        </dgm:presLayoutVars>
      </dgm:prSet>
      <dgm:spPr/>
    </dgm:pt>
    <dgm:pt modelId="{26473F17-D5A7-4222-9FFE-71E6D068AC1C}" type="pres">
      <dgm:prSet presAssocID="{28C2AC0F-A31D-4299-8DE9-83932937E63F}" presName="sibTrans" presStyleCnt="0"/>
      <dgm:spPr/>
    </dgm:pt>
    <dgm:pt modelId="{7DA8CD07-1496-404A-8231-8C9D70C5704E}" type="pres">
      <dgm:prSet presAssocID="{2DE91ED9-1E73-4574-87CD-754D58FBC608}" presName="compNode" presStyleCnt="0"/>
      <dgm:spPr/>
    </dgm:pt>
    <dgm:pt modelId="{0AF2A315-F4DF-4934-BE30-DF9D3F86A121}" type="pres">
      <dgm:prSet presAssocID="{2DE91ED9-1E73-4574-87CD-754D58FBC608}" presName="iconRect" presStyleLbl="node1" presStyleIdx="3" presStyleCnt="4" custLinFactX="-100000" custLinFactNeighborX="-162581" custLinFactNeighborY="1163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rtbeat"/>
        </a:ext>
      </dgm:extLst>
    </dgm:pt>
    <dgm:pt modelId="{B13AA9EC-5A13-40A9-B4C2-1E2AF48B20D8}" type="pres">
      <dgm:prSet presAssocID="{2DE91ED9-1E73-4574-87CD-754D58FBC608}" presName="spaceRect" presStyleCnt="0"/>
      <dgm:spPr/>
    </dgm:pt>
    <dgm:pt modelId="{113067DA-618C-4BF3-B30C-CCEA33E6771A}" type="pres">
      <dgm:prSet presAssocID="{2DE91ED9-1E73-4574-87CD-754D58FBC608}" presName="textRect" presStyleLbl="revTx" presStyleIdx="3" presStyleCnt="4">
        <dgm:presLayoutVars>
          <dgm:chMax val="1"/>
          <dgm:chPref val="1"/>
        </dgm:presLayoutVars>
      </dgm:prSet>
      <dgm:spPr/>
    </dgm:pt>
  </dgm:ptLst>
  <dgm:cxnLst>
    <dgm:cxn modelId="{8E3B543C-847F-2941-9248-0D90CE46BF18}" type="presOf" srcId="{1A4411B7-FD0D-4CCB-9D4E-7BA3A943C0D1}" destId="{7469A6C3-4C7F-4C8D-9C51-239A37A15B49}" srcOrd="0" destOrd="0" presId="urn:microsoft.com/office/officeart/2018/2/layout/IconLabelList"/>
    <dgm:cxn modelId="{64B4EF3C-344A-43AD-AC3F-87530D116496}" srcId="{E28AE6EC-7E49-4015-8B49-B357FD762935}" destId="{DD0A17A0-4727-4DA5-8DC6-ADA810497175}" srcOrd="2" destOrd="0" parTransId="{61144E4B-38E4-4495-874E-DBBF96188B70}" sibTransId="{28C2AC0F-A31D-4299-8DE9-83932937E63F}"/>
    <dgm:cxn modelId="{60B5E966-EC5E-4B25-893E-368DA5070FC1}" srcId="{E28AE6EC-7E49-4015-8B49-B357FD762935}" destId="{2DE91ED9-1E73-4574-87CD-754D58FBC608}" srcOrd="3" destOrd="0" parTransId="{9F3698BE-35A5-48D1-B10C-9A25B25395C6}" sibTransId="{490FCE44-4337-4E89-B21E-5E0DB3BF7DFE}"/>
    <dgm:cxn modelId="{439E9A89-1418-8A4D-BAA4-4C3B3D24B35B}" type="presOf" srcId="{81B9FB92-6FBE-454D-8C6D-2C5B91B1B917}" destId="{DF5A86E9-B4E0-4F39-87D7-61D8FA3132D8}" srcOrd="0" destOrd="0" presId="urn:microsoft.com/office/officeart/2018/2/layout/IconLabelList"/>
    <dgm:cxn modelId="{01D16EA1-50F3-4043-827A-B820AE865556}" srcId="{E28AE6EC-7E49-4015-8B49-B357FD762935}" destId="{1A4411B7-FD0D-4CCB-9D4E-7BA3A943C0D1}" srcOrd="0" destOrd="0" parTransId="{666DED19-036A-41A2-83B4-734AFED0DCF9}" sibTransId="{E20B1E76-FEDE-4EA9-9A6D-C9B85FE405A8}"/>
    <dgm:cxn modelId="{564573D2-7CD8-914C-B788-AC1D3F66759D}" type="presOf" srcId="{2DE91ED9-1E73-4574-87CD-754D58FBC608}" destId="{113067DA-618C-4BF3-B30C-CCEA33E6771A}" srcOrd="0" destOrd="0" presId="urn:microsoft.com/office/officeart/2018/2/layout/IconLabelList"/>
    <dgm:cxn modelId="{EFF591DA-D635-4C8D-8B3E-8AEE2E81A0E5}" srcId="{E28AE6EC-7E49-4015-8B49-B357FD762935}" destId="{81B9FB92-6FBE-454D-8C6D-2C5B91B1B917}" srcOrd="1" destOrd="0" parTransId="{FAB44666-34D0-4A02-BB33-C94632F3AE06}" sibTransId="{059A174F-6CE4-471F-A677-679AC16FC519}"/>
    <dgm:cxn modelId="{9A3CC9DD-33EB-2143-A259-915B4345C96C}" type="presOf" srcId="{DD0A17A0-4727-4DA5-8DC6-ADA810497175}" destId="{1933C35C-440F-4DE5-A1F0-00DAC73F04D2}" srcOrd="0" destOrd="0" presId="urn:microsoft.com/office/officeart/2018/2/layout/IconLabelList"/>
    <dgm:cxn modelId="{A1D2FAFF-9AF2-8F4F-B4FA-6081C1B76CFC}" type="presOf" srcId="{E28AE6EC-7E49-4015-8B49-B357FD762935}" destId="{BABCC319-F40E-4CA5-A0B3-01CE13B74B6D}" srcOrd="0" destOrd="0" presId="urn:microsoft.com/office/officeart/2018/2/layout/IconLabelList"/>
    <dgm:cxn modelId="{39654F48-961A-324B-9192-CF1D4370B551}" type="presParOf" srcId="{BABCC319-F40E-4CA5-A0B3-01CE13B74B6D}" destId="{D82DD2C6-9F33-47E4-9EF1-6E97BC549F8C}" srcOrd="0" destOrd="0" presId="urn:microsoft.com/office/officeart/2018/2/layout/IconLabelList"/>
    <dgm:cxn modelId="{4B0C0431-6954-D34C-B217-701CAD07D2EB}" type="presParOf" srcId="{D82DD2C6-9F33-47E4-9EF1-6E97BC549F8C}" destId="{A2BEE99D-B636-474E-B7B8-146BE776F6FE}" srcOrd="0" destOrd="0" presId="urn:microsoft.com/office/officeart/2018/2/layout/IconLabelList"/>
    <dgm:cxn modelId="{DAED20F0-02E1-2743-88D5-B8B67E6C5C9D}" type="presParOf" srcId="{D82DD2C6-9F33-47E4-9EF1-6E97BC549F8C}" destId="{9E98525B-489E-4E7F-BB59-EBFC98A9B86B}" srcOrd="1" destOrd="0" presId="urn:microsoft.com/office/officeart/2018/2/layout/IconLabelList"/>
    <dgm:cxn modelId="{9970CF44-B383-2846-9D57-62A874F23EC7}" type="presParOf" srcId="{D82DD2C6-9F33-47E4-9EF1-6E97BC549F8C}" destId="{7469A6C3-4C7F-4C8D-9C51-239A37A15B49}" srcOrd="2" destOrd="0" presId="urn:microsoft.com/office/officeart/2018/2/layout/IconLabelList"/>
    <dgm:cxn modelId="{D85BDCC0-5369-7848-BA3B-C8CB00204689}" type="presParOf" srcId="{BABCC319-F40E-4CA5-A0B3-01CE13B74B6D}" destId="{C244CF13-E1B4-4344-85AE-EC0B3D85C1B1}" srcOrd="1" destOrd="0" presId="urn:microsoft.com/office/officeart/2018/2/layout/IconLabelList"/>
    <dgm:cxn modelId="{2A072AF8-0B3A-964C-9648-E7C3DF89F1E7}" type="presParOf" srcId="{BABCC319-F40E-4CA5-A0B3-01CE13B74B6D}" destId="{E6CE70E3-D650-4195-B1FE-5B73E7F05758}" srcOrd="2" destOrd="0" presId="urn:microsoft.com/office/officeart/2018/2/layout/IconLabelList"/>
    <dgm:cxn modelId="{E19CFA8F-F6AB-3647-A8CD-0FDD691C5BF4}" type="presParOf" srcId="{E6CE70E3-D650-4195-B1FE-5B73E7F05758}" destId="{B8931E52-EB17-4997-9D82-428CAF3E9534}" srcOrd="0" destOrd="0" presId="urn:microsoft.com/office/officeart/2018/2/layout/IconLabelList"/>
    <dgm:cxn modelId="{87AB17A5-8E27-164C-B664-6F3621F898B0}" type="presParOf" srcId="{E6CE70E3-D650-4195-B1FE-5B73E7F05758}" destId="{8219A137-D4FB-4FB4-913B-6F2B14FDB069}" srcOrd="1" destOrd="0" presId="urn:microsoft.com/office/officeart/2018/2/layout/IconLabelList"/>
    <dgm:cxn modelId="{617BE3EA-09F1-DD40-A36B-DCB8C750B8A5}" type="presParOf" srcId="{E6CE70E3-D650-4195-B1FE-5B73E7F05758}" destId="{DF5A86E9-B4E0-4F39-87D7-61D8FA3132D8}" srcOrd="2" destOrd="0" presId="urn:microsoft.com/office/officeart/2018/2/layout/IconLabelList"/>
    <dgm:cxn modelId="{A6E534D2-9D7B-7142-BCF9-639026BED2D9}" type="presParOf" srcId="{BABCC319-F40E-4CA5-A0B3-01CE13B74B6D}" destId="{8A3CFFDB-8F46-42DE-81E2-6E213B82FE0D}" srcOrd="3" destOrd="0" presId="urn:microsoft.com/office/officeart/2018/2/layout/IconLabelList"/>
    <dgm:cxn modelId="{A9BD2982-221F-7749-B62B-1C2EDBB34902}" type="presParOf" srcId="{BABCC319-F40E-4CA5-A0B3-01CE13B74B6D}" destId="{3F5D985C-7E52-4134-94B5-A55EB707B157}" srcOrd="4" destOrd="0" presId="urn:microsoft.com/office/officeart/2018/2/layout/IconLabelList"/>
    <dgm:cxn modelId="{67B6F5C5-A99B-D942-9DD4-F6BE43BEBF66}" type="presParOf" srcId="{3F5D985C-7E52-4134-94B5-A55EB707B157}" destId="{9A10FBC9-4C1C-4E40-8911-C97096734933}" srcOrd="0" destOrd="0" presId="urn:microsoft.com/office/officeart/2018/2/layout/IconLabelList"/>
    <dgm:cxn modelId="{F5F9F2DB-DEE0-654A-A22D-02530587B5CE}" type="presParOf" srcId="{3F5D985C-7E52-4134-94B5-A55EB707B157}" destId="{9AFED69E-C642-4940-A8E1-322E98AF7FEB}" srcOrd="1" destOrd="0" presId="urn:microsoft.com/office/officeart/2018/2/layout/IconLabelList"/>
    <dgm:cxn modelId="{99F1DEED-DC3A-3547-AA5A-BB34093500CF}" type="presParOf" srcId="{3F5D985C-7E52-4134-94B5-A55EB707B157}" destId="{1933C35C-440F-4DE5-A1F0-00DAC73F04D2}" srcOrd="2" destOrd="0" presId="urn:microsoft.com/office/officeart/2018/2/layout/IconLabelList"/>
    <dgm:cxn modelId="{C2C91A93-64BE-EF4B-9449-9D9C4448BD8D}" type="presParOf" srcId="{BABCC319-F40E-4CA5-A0B3-01CE13B74B6D}" destId="{26473F17-D5A7-4222-9FFE-71E6D068AC1C}" srcOrd="5" destOrd="0" presId="urn:microsoft.com/office/officeart/2018/2/layout/IconLabelList"/>
    <dgm:cxn modelId="{352FFFEB-5455-E845-80ED-8519D01175F8}" type="presParOf" srcId="{BABCC319-F40E-4CA5-A0B3-01CE13B74B6D}" destId="{7DA8CD07-1496-404A-8231-8C9D70C5704E}" srcOrd="6" destOrd="0" presId="urn:microsoft.com/office/officeart/2018/2/layout/IconLabelList"/>
    <dgm:cxn modelId="{7D25F02B-D1A1-7648-9445-5C0962FCE85F}" type="presParOf" srcId="{7DA8CD07-1496-404A-8231-8C9D70C5704E}" destId="{0AF2A315-F4DF-4934-BE30-DF9D3F86A121}" srcOrd="0" destOrd="0" presId="urn:microsoft.com/office/officeart/2018/2/layout/IconLabelList"/>
    <dgm:cxn modelId="{357FA77D-9F46-CC43-A0F4-9649AEED7825}" type="presParOf" srcId="{7DA8CD07-1496-404A-8231-8C9D70C5704E}" destId="{B13AA9EC-5A13-40A9-B4C2-1E2AF48B20D8}" srcOrd="1" destOrd="0" presId="urn:microsoft.com/office/officeart/2018/2/layout/IconLabelList"/>
    <dgm:cxn modelId="{C8565875-D949-E047-AC26-956A42C74108}" type="presParOf" srcId="{7DA8CD07-1496-404A-8231-8C9D70C5704E}" destId="{113067DA-618C-4BF3-B30C-CCEA33E6771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42E675-B471-4D8D-BD91-B32F98BF166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4634E1E-1B4B-431F-AC1B-AF6BD60DEC4E}">
      <dgm:prSet/>
      <dgm:spPr/>
      <dgm:t>
        <a:bodyPr/>
        <a:lstStyle/>
        <a:p>
          <a:r>
            <a:rPr lang="en-US"/>
            <a:t>Stands for Electrocardiogram </a:t>
          </a:r>
        </a:p>
      </dgm:t>
    </dgm:pt>
    <dgm:pt modelId="{035CDF57-ABED-4DC1-B872-1C7FE175FADB}" type="parTrans" cxnId="{978171E9-537D-4EBB-AABA-B2B76FEB79F4}">
      <dgm:prSet/>
      <dgm:spPr/>
      <dgm:t>
        <a:bodyPr/>
        <a:lstStyle/>
        <a:p>
          <a:endParaRPr lang="en-US"/>
        </a:p>
      </dgm:t>
    </dgm:pt>
    <dgm:pt modelId="{0C05C8E1-6218-4010-B044-C32B6EF03037}" type="sibTrans" cxnId="{978171E9-537D-4EBB-AABA-B2B76FEB79F4}">
      <dgm:prSet/>
      <dgm:spPr/>
      <dgm:t>
        <a:bodyPr/>
        <a:lstStyle/>
        <a:p>
          <a:endParaRPr lang="en-US"/>
        </a:p>
      </dgm:t>
    </dgm:pt>
    <dgm:pt modelId="{37485DFA-2A42-472E-9D1D-D3E0D90C28F2}">
      <dgm:prSet/>
      <dgm:spPr/>
      <dgm:t>
        <a:bodyPr/>
        <a:lstStyle/>
        <a:p>
          <a:r>
            <a:rPr lang="en-US"/>
            <a:t>Checks for heart rhythms and electrical activity </a:t>
          </a:r>
        </a:p>
      </dgm:t>
    </dgm:pt>
    <dgm:pt modelId="{3EB6DDA6-D944-4967-94D8-BE7FE27D52E0}" type="parTrans" cxnId="{92E0D6B1-DF30-45CC-8ABD-C475A0DC2F34}">
      <dgm:prSet/>
      <dgm:spPr/>
      <dgm:t>
        <a:bodyPr/>
        <a:lstStyle/>
        <a:p>
          <a:endParaRPr lang="en-US"/>
        </a:p>
      </dgm:t>
    </dgm:pt>
    <dgm:pt modelId="{4287F2DA-7C46-43AD-A3A3-CE9D2CB8581A}" type="sibTrans" cxnId="{92E0D6B1-DF30-45CC-8ABD-C475A0DC2F34}">
      <dgm:prSet/>
      <dgm:spPr/>
      <dgm:t>
        <a:bodyPr/>
        <a:lstStyle/>
        <a:p>
          <a:endParaRPr lang="en-US"/>
        </a:p>
      </dgm:t>
    </dgm:pt>
    <dgm:pt modelId="{753E79B1-85ED-4A6C-9D0F-BA7032D515D9}">
      <dgm:prSet/>
      <dgm:spPr/>
      <dgm:t>
        <a:bodyPr/>
        <a:lstStyle/>
        <a:p>
          <a:r>
            <a:rPr lang="en-US"/>
            <a:t>300 millions ECG obtained annually </a:t>
          </a:r>
        </a:p>
      </dgm:t>
    </dgm:pt>
    <dgm:pt modelId="{1FDE8765-5F7C-44A9-9E99-7B26EF10D3DF}" type="parTrans" cxnId="{F19D4EE7-D2B3-4C2B-A599-D9845899F65C}">
      <dgm:prSet/>
      <dgm:spPr/>
      <dgm:t>
        <a:bodyPr/>
        <a:lstStyle/>
        <a:p>
          <a:endParaRPr lang="en-US"/>
        </a:p>
      </dgm:t>
    </dgm:pt>
    <dgm:pt modelId="{18FCC7C6-F18F-4676-A0DE-6C407019B72B}" type="sibTrans" cxnId="{F19D4EE7-D2B3-4C2B-A599-D9845899F65C}">
      <dgm:prSet/>
      <dgm:spPr/>
      <dgm:t>
        <a:bodyPr/>
        <a:lstStyle/>
        <a:p>
          <a:endParaRPr lang="en-US"/>
        </a:p>
      </dgm:t>
    </dgm:pt>
    <dgm:pt modelId="{D5BC4817-F81F-4A06-90DF-0C8DC2A7A4D3}">
      <dgm:prSet/>
      <dgm:spPr/>
      <dgm:t>
        <a:bodyPr/>
        <a:lstStyle/>
        <a:p>
          <a:r>
            <a:rPr lang="en-US"/>
            <a:t>Can be used to detect arrhythmias </a:t>
          </a:r>
        </a:p>
      </dgm:t>
    </dgm:pt>
    <dgm:pt modelId="{56EEFBA2-A348-40A6-BB68-CDD0E92B3CBD}" type="parTrans" cxnId="{B282CDDC-DE2F-4FB4-AF0E-7E671C224C82}">
      <dgm:prSet/>
      <dgm:spPr/>
      <dgm:t>
        <a:bodyPr/>
        <a:lstStyle/>
        <a:p>
          <a:endParaRPr lang="en-US"/>
        </a:p>
      </dgm:t>
    </dgm:pt>
    <dgm:pt modelId="{ED7C5CE1-4AD2-43CD-9E15-8A1A189263C4}" type="sibTrans" cxnId="{B282CDDC-DE2F-4FB4-AF0E-7E671C224C82}">
      <dgm:prSet/>
      <dgm:spPr/>
      <dgm:t>
        <a:bodyPr/>
        <a:lstStyle/>
        <a:p>
          <a:endParaRPr lang="en-US"/>
        </a:p>
      </dgm:t>
    </dgm:pt>
    <dgm:pt modelId="{6E35CECB-D0C1-EC4A-845E-3A43D71B7924}" type="pres">
      <dgm:prSet presAssocID="{5342E675-B471-4D8D-BD91-B32F98BF1666}" presName="linear" presStyleCnt="0">
        <dgm:presLayoutVars>
          <dgm:animLvl val="lvl"/>
          <dgm:resizeHandles val="exact"/>
        </dgm:presLayoutVars>
      </dgm:prSet>
      <dgm:spPr/>
    </dgm:pt>
    <dgm:pt modelId="{BEDBE042-C7C9-0A46-8F0F-B569C257250C}" type="pres">
      <dgm:prSet presAssocID="{C4634E1E-1B4B-431F-AC1B-AF6BD60DEC4E}" presName="parentText" presStyleLbl="node1" presStyleIdx="0" presStyleCnt="4">
        <dgm:presLayoutVars>
          <dgm:chMax val="0"/>
          <dgm:bulletEnabled val="1"/>
        </dgm:presLayoutVars>
      </dgm:prSet>
      <dgm:spPr/>
    </dgm:pt>
    <dgm:pt modelId="{6D780F91-2914-AD4C-AD2A-1F9BA00CA645}" type="pres">
      <dgm:prSet presAssocID="{0C05C8E1-6218-4010-B044-C32B6EF03037}" presName="spacer" presStyleCnt="0"/>
      <dgm:spPr/>
    </dgm:pt>
    <dgm:pt modelId="{6EC0396A-7A61-794F-A7EE-900E381E5E74}" type="pres">
      <dgm:prSet presAssocID="{37485DFA-2A42-472E-9D1D-D3E0D90C28F2}" presName="parentText" presStyleLbl="node1" presStyleIdx="1" presStyleCnt="4">
        <dgm:presLayoutVars>
          <dgm:chMax val="0"/>
          <dgm:bulletEnabled val="1"/>
        </dgm:presLayoutVars>
      </dgm:prSet>
      <dgm:spPr/>
    </dgm:pt>
    <dgm:pt modelId="{D284C2A5-EB7F-3444-B78D-B246F3966964}" type="pres">
      <dgm:prSet presAssocID="{4287F2DA-7C46-43AD-A3A3-CE9D2CB8581A}" presName="spacer" presStyleCnt="0"/>
      <dgm:spPr/>
    </dgm:pt>
    <dgm:pt modelId="{665EEC35-5B5C-0B47-9DCE-3622DE45C08A}" type="pres">
      <dgm:prSet presAssocID="{753E79B1-85ED-4A6C-9D0F-BA7032D515D9}" presName="parentText" presStyleLbl="node1" presStyleIdx="2" presStyleCnt="4">
        <dgm:presLayoutVars>
          <dgm:chMax val="0"/>
          <dgm:bulletEnabled val="1"/>
        </dgm:presLayoutVars>
      </dgm:prSet>
      <dgm:spPr/>
    </dgm:pt>
    <dgm:pt modelId="{52831A49-6695-1646-BD98-7556F01D0811}" type="pres">
      <dgm:prSet presAssocID="{18FCC7C6-F18F-4676-A0DE-6C407019B72B}" presName="spacer" presStyleCnt="0"/>
      <dgm:spPr/>
    </dgm:pt>
    <dgm:pt modelId="{CB0ED018-5281-914B-A38A-DA2F57BA415A}" type="pres">
      <dgm:prSet presAssocID="{D5BC4817-F81F-4A06-90DF-0C8DC2A7A4D3}" presName="parentText" presStyleLbl="node1" presStyleIdx="3" presStyleCnt="4">
        <dgm:presLayoutVars>
          <dgm:chMax val="0"/>
          <dgm:bulletEnabled val="1"/>
        </dgm:presLayoutVars>
      </dgm:prSet>
      <dgm:spPr/>
    </dgm:pt>
  </dgm:ptLst>
  <dgm:cxnLst>
    <dgm:cxn modelId="{35912E2F-55A4-9B4C-92D2-1CB85BC8EA6C}" type="presOf" srcId="{D5BC4817-F81F-4A06-90DF-0C8DC2A7A4D3}" destId="{CB0ED018-5281-914B-A38A-DA2F57BA415A}" srcOrd="0" destOrd="0" presId="urn:microsoft.com/office/officeart/2005/8/layout/vList2"/>
    <dgm:cxn modelId="{0D36A89C-E4D0-8E43-8236-84B38CCD666B}" type="presOf" srcId="{5342E675-B471-4D8D-BD91-B32F98BF1666}" destId="{6E35CECB-D0C1-EC4A-845E-3A43D71B7924}" srcOrd="0" destOrd="0" presId="urn:microsoft.com/office/officeart/2005/8/layout/vList2"/>
    <dgm:cxn modelId="{9A3A8EA7-12E0-7842-A99F-99A8810E9394}" type="presOf" srcId="{753E79B1-85ED-4A6C-9D0F-BA7032D515D9}" destId="{665EEC35-5B5C-0B47-9DCE-3622DE45C08A}" srcOrd="0" destOrd="0" presId="urn:microsoft.com/office/officeart/2005/8/layout/vList2"/>
    <dgm:cxn modelId="{92E0D6B1-DF30-45CC-8ABD-C475A0DC2F34}" srcId="{5342E675-B471-4D8D-BD91-B32F98BF1666}" destId="{37485DFA-2A42-472E-9D1D-D3E0D90C28F2}" srcOrd="1" destOrd="0" parTransId="{3EB6DDA6-D944-4967-94D8-BE7FE27D52E0}" sibTransId="{4287F2DA-7C46-43AD-A3A3-CE9D2CB8581A}"/>
    <dgm:cxn modelId="{2BBC0FC8-24F4-D247-BCAD-E8EA76AA7183}" type="presOf" srcId="{37485DFA-2A42-472E-9D1D-D3E0D90C28F2}" destId="{6EC0396A-7A61-794F-A7EE-900E381E5E74}" srcOrd="0" destOrd="0" presId="urn:microsoft.com/office/officeart/2005/8/layout/vList2"/>
    <dgm:cxn modelId="{B282CDDC-DE2F-4FB4-AF0E-7E671C224C82}" srcId="{5342E675-B471-4D8D-BD91-B32F98BF1666}" destId="{D5BC4817-F81F-4A06-90DF-0C8DC2A7A4D3}" srcOrd="3" destOrd="0" parTransId="{56EEFBA2-A348-40A6-BB68-CDD0E92B3CBD}" sibTransId="{ED7C5CE1-4AD2-43CD-9E15-8A1A189263C4}"/>
    <dgm:cxn modelId="{3347C2E5-21C1-F344-9811-2F6CCD9B8E7B}" type="presOf" srcId="{C4634E1E-1B4B-431F-AC1B-AF6BD60DEC4E}" destId="{BEDBE042-C7C9-0A46-8F0F-B569C257250C}" srcOrd="0" destOrd="0" presId="urn:microsoft.com/office/officeart/2005/8/layout/vList2"/>
    <dgm:cxn modelId="{F19D4EE7-D2B3-4C2B-A599-D9845899F65C}" srcId="{5342E675-B471-4D8D-BD91-B32F98BF1666}" destId="{753E79B1-85ED-4A6C-9D0F-BA7032D515D9}" srcOrd="2" destOrd="0" parTransId="{1FDE8765-5F7C-44A9-9E99-7B26EF10D3DF}" sibTransId="{18FCC7C6-F18F-4676-A0DE-6C407019B72B}"/>
    <dgm:cxn modelId="{978171E9-537D-4EBB-AABA-B2B76FEB79F4}" srcId="{5342E675-B471-4D8D-BD91-B32F98BF1666}" destId="{C4634E1E-1B4B-431F-AC1B-AF6BD60DEC4E}" srcOrd="0" destOrd="0" parTransId="{035CDF57-ABED-4DC1-B872-1C7FE175FADB}" sibTransId="{0C05C8E1-6218-4010-B044-C32B6EF03037}"/>
    <dgm:cxn modelId="{79D44279-F0AA-AF4D-BE98-D5DEDBF79985}" type="presParOf" srcId="{6E35CECB-D0C1-EC4A-845E-3A43D71B7924}" destId="{BEDBE042-C7C9-0A46-8F0F-B569C257250C}" srcOrd="0" destOrd="0" presId="urn:microsoft.com/office/officeart/2005/8/layout/vList2"/>
    <dgm:cxn modelId="{E788BDD2-7E8D-A24E-9F73-FA681469DC44}" type="presParOf" srcId="{6E35CECB-D0C1-EC4A-845E-3A43D71B7924}" destId="{6D780F91-2914-AD4C-AD2A-1F9BA00CA645}" srcOrd="1" destOrd="0" presId="urn:microsoft.com/office/officeart/2005/8/layout/vList2"/>
    <dgm:cxn modelId="{7219865D-32F0-144C-BA9F-DE526E944B5E}" type="presParOf" srcId="{6E35CECB-D0C1-EC4A-845E-3A43D71B7924}" destId="{6EC0396A-7A61-794F-A7EE-900E381E5E74}" srcOrd="2" destOrd="0" presId="urn:microsoft.com/office/officeart/2005/8/layout/vList2"/>
    <dgm:cxn modelId="{47AD71C2-FF33-724F-AD15-209B4A6060E6}" type="presParOf" srcId="{6E35CECB-D0C1-EC4A-845E-3A43D71B7924}" destId="{D284C2A5-EB7F-3444-B78D-B246F3966964}" srcOrd="3" destOrd="0" presId="urn:microsoft.com/office/officeart/2005/8/layout/vList2"/>
    <dgm:cxn modelId="{DA27D26B-325E-8B4A-A11E-566D302104C9}" type="presParOf" srcId="{6E35CECB-D0C1-EC4A-845E-3A43D71B7924}" destId="{665EEC35-5B5C-0B47-9DCE-3622DE45C08A}" srcOrd="4" destOrd="0" presId="urn:microsoft.com/office/officeart/2005/8/layout/vList2"/>
    <dgm:cxn modelId="{C8FE7D2F-C8E5-9145-B448-0B287576BE6B}" type="presParOf" srcId="{6E35CECB-D0C1-EC4A-845E-3A43D71B7924}" destId="{52831A49-6695-1646-BD98-7556F01D0811}" srcOrd="5" destOrd="0" presId="urn:microsoft.com/office/officeart/2005/8/layout/vList2"/>
    <dgm:cxn modelId="{2813EC3F-BF98-7A40-B33C-AF151202C73B}" type="presParOf" srcId="{6E35CECB-D0C1-EC4A-845E-3A43D71B7924}" destId="{CB0ED018-5281-914B-A38A-DA2F57BA415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D8C753-5E5D-44C7-A60F-1CEE746F9CD7}"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E2234BD4-809E-421A-9E51-DD8C7B001C34}">
      <dgm:prSet/>
      <dgm:spPr/>
      <dgm:t>
        <a:bodyPr/>
        <a:lstStyle/>
        <a:p>
          <a:r>
            <a:rPr lang="en-US"/>
            <a:t>Can DNN be used to analyze raw ECG data to classify broad range of diagnosis?</a:t>
          </a:r>
        </a:p>
      </dgm:t>
    </dgm:pt>
    <dgm:pt modelId="{6EC59698-AC21-4DEB-A65E-14DF5D07048B}" type="parTrans" cxnId="{BD5126FF-7CF9-46E8-B145-9DEBD409CFAF}">
      <dgm:prSet/>
      <dgm:spPr/>
      <dgm:t>
        <a:bodyPr/>
        <a:lstStyle/>
        <a:p>
          <a:endParaRPr lang="en-US"/>
        </a:p>
      </dgm:t>
    </dgm:pt>
    <dgm:pt modelId="{AA1F43F1-4DFD-49AA-B4B1-A8D72A1DF181}" type="sibTrans" cxnId="{BD5126FF-7CF9-46E8-B145-9DEBD409CFAF}">
      <dgm:prSet/>
      <dgm:spPr/>
      <dgm:t>
        <a:bodyPr/>
        <a:lstStyle/>
        <a:p>
          <a:endParaRPr lang="en-US"/>
        </a:p>
      </dgm:t>
    </dgm:pt>
    <dgm:pt modelId="{159FF63F-9D64-49D4-83F8-CC3F15B4C48B}">
      <dgm:prSet/>
      <dgm:spPr/>
      <dgm:t>
        <a:bodyPr/>
        <a:lstStyle/>
        <a:p>
          <a:r>
            <a:rPr lang="en-US"/>
            <a:t>Good approach to take advantage of widespread digitization of ECG data</a:t>
          </a:r>
        </a:p>
      </dgm:t>
    </dgm:pt>
    <dgm:pt modelId="{1E2BBCD5-BB9C-4FA6-8062-B572B61A0E63}" type="parTrans" cxnId="{FC3135F7-D01B-41ED-95F4-75836E131F2D}">
      <dgm:prSet/>
      <dgm:spPr/>
      <dgm:t>
        <a:bodyPr/>
        <a:lstStyle/>
        <a:p>
          <a:endParaRPr lang="en-US"/>
        </a:p>
      </dgm:t>
    </dgm:pt>
    <dgm:pt modelId="{1FC98D60-FBC2-4AFF-8515-42045AAC522A}" type="sibTrans" cxnId="{FC3135F7-D01B-41ED-95F4-75836E131F2D}">
      <dgm:prSet/>
      <dgm:spPr/>
      <dgm:t>
        <a:bodyPr/>
        <a:lstStyle/>
        <a:p>
          <a:endParaRPr lang="en-US"/>
        </a:p>
      </dgm:t>
    </dgm:pt>
    <dgm:pt modelId="{8E16BFBC-6D57-48AC-85EB-39559CAD81CC}">
      <dgm:prSet/>
      <dgm:spPr/>
      <dgm:t>
        <a:bodyPr/>
        <a:lstStyle/>
        <a:p>
          <a:r>
            <a:rPr lang="en-US"/>
            <a:t>Developed a Deep Neural Network to classify 12 rhythm cases</a:t>
          </a:r>
        </a:p>
      </dgm:t>
    </dgm:pt>
    <dgm:pt modelId="{7FEDE9AB-D0EA-4A56-B767-1FBBDF7E6844}" type="parTrans" cxnId="{C9B143EE-76B3-4786-9DCB-34F4645BEFF2}">
      <dgm:prSet/>
      <dgm:spPr/>
      <dgm:t>
        <a:bodyPr/>
        <a:lstStyle/>
        <a:p>
          <a:endParaRPr lang="en-US"/>
        </a:p>
      </dgm:t>
    </dgm:pt>
    <dgm:pt modelId="{A328E893-D22F-4DA2-947C-C21685DAA8C4}" type="sibTrans" cxnId="{C9B143EE-76B3-4786-9DCB-34F4645BEFF2}">
      <dgm:prSet/>
      <dgm:spPr/>
      <dgm:t>
        <a:bodyPr/>
        <a:lstStyle/>
        <a:p>
          <a:endParaRPr lang="en-US"/>
        </a:p>
      </dgm:t>
    </dgm:pt>
    <dgm:pt modelId="{B4F68B99-5715-4D4C-A117-9D00253DBE16}">
      <dgm:prSet/>
      <dgm:spPr/>
      <dgm:t>
        <a:bodyPr/>
        <a:lstStyle/>
        <a:p>
          <a:r>
            <a:rPr lang="en-US"/>
            <a:t>Compared Performance to Cardiologists in an independent dataset</a:t>
          </a:r>
        </a:p>
      </dgm:t>
    </dgm:pt>
    <dgm:pt modelId="{B26EA508-C465-4573-8CA3-3514A53E50F9}" type="parTrans" cxnId="{FF91853A-2AED-4CB4-B80D-EAE78E16FEA8}">
      <dgm:prSet/>
      <dgm:spPr/>
      <dgm:t>
        <a:bodyPr/>
        <a:lstStyle/>
        <a:p>
          <a:endParaRPr lang="en-US"/>
        </a:p>
      </dgm:t>
    </dgm:pt>
    <dgm:pt modelId="{6C0191E4-BC29-4FB6-9E1E-4F1F2A6D99B5}" type="sibTrans" cxnId="{FF91853A-2AED-4CB4-B80D-EAE78E16FEA8}">
      <dgm:prSet/>
      <dgm:spPr/>
      <dgm:t>
        <a:bodyPr/>
        <a:lstStyle/>
        <a:p>
          <a:endParaRPr lang="en-US"/>
        </a:p>
      </dgm:t>
    </dgm:pt>
    <dgm:pt modelId="{A4198B5A-0F74-0E4B-A36B-0F10519C2257}" type="pres">
      <dgm:prSet presAssocID="{3CD8C753-5E5D-44C7-A60F-1CEE746F9CD7}" presName="outerComposite" presStyleCnt="0">
        <dgm:presLayoutVars>
          <dgm:chMax val="5"/>
          <dgm:dir/>
          <dgm:resizeHandles val="exact"/>
        </dgm:presLayoutVars>
      </dgm:prSet>
      <dgm:spPr/>
    </dgm:pt>
    <dgm:pt modelId="{3E4DB817-B994-B249-9C55-BB65D496EFFE}" type="pres">
      <dgm:prSet presAssocID="{3CD8C753-5E5D-44C7-A60F-1CEE746F9CD7}" presName="dummyMaxCanvas" presStyleCnt="0">
        <dgm:presLayoutVars/>
      </dgm:prSet>
      <dgm:spPr/>
    </dgm:pt>
    <dgm:pt modelId="{38ED447F-FE7E-9C47-A3FD-64D4FA3E6C5A}" type="pres">
      <dgm:prSet presAssocID="{3CD8C753-5E5D-44C7-A60F-1CEE746F9CD7}" presName="FourNodes_1" presStyleLbl="node1" presStyleIdx="0" presStyleCnt="4">
        <dgm:presLayoutVars>
          <dgm:bulletEnabled val="1"/>
        </dgm:presLayoutVars>
      </dgm:prSet>
      <dgm:spPr/>
    </dgm:pt>
    <dgm:pt modelId="{9BB4DA8F-B352-B94C-ACDE-082BB8ACCFB9}" type="pres">
      <dgm:prSet presAssocID="{3CD8C753-5E5D-44C7-A60F-1CEE746F9CD7}" presName="FourNodes_2" presStyleLbl="node1" presStyleIdx="1" presStyleCnt="4">
        <dgm:presLayoutVars>
          <dgm:bulletEnabled val="1"/>
        </dgm:presLayoutVars>
      </dgm:prSet>
      <dgm:spPr/>
    </dgm:pt>
    <dgm:pt modelId="{66C735C6-03C4-E34C-AD7F-155D4CC4FE3E}" type="pres">
      <dgm:prSet presAssocID="{3CD8C753-5E5D-44C7-A60F-1CEE746F9CD7}" presName="FourNodes_3" presStyleLbl="node1" presStyleIdx="2" presStyleCnt="4">
        <dgm:presLayoutVars>
          <dgm:bulletEnabled val="1"/>
        </dgm:presLayoutVars>
      </dgm:prSet>
      <dgm:spPr/>
    </dgm:pt>
    <dgm:pt modelId="{26EEE97B-2269-6E49-921D-4DE7C5FE5962}" type="pres">
      <dgm:prSet presAssocID="{3CD8C753-5E5D-44C7-A60F-1CEE746F9CD7}" presName="FourNodes_4" presStyleLbl="node1" presStyleIdx="3" presStyleCnt="4">
        <dgm:presLayoutVars>
          <dgm:bulletEnabled val="1"/>
        </dgm:presLayoutVars>
      </dgm:prSet>
      <dgm:spPr/>
    </dgm:pt>
    <dgm:pt modelId="{272FE60F-EE73-C74F-87C7-FC92F2913094}" type="pres">
      <dgm:prSet presAssocID="{3CD8C753-5E5D-44C7-A60F-1CEE746F9CD7}" presName="FourConn_1-2" presStyleLbl="fgAccFollowNode1" presStyleIdx="0" presStyleCnt="3">
        <dgm:presLayoutVars>
          <dgm:bulletEnabled val="1"/>
        </dgm:presLayoutVars>
      </dgm:prSet>
      <dgm:spPr/>
    </dgm:pt>
    <dgm:pt modelId="{8230FE43-95E4-524A-9497-DF04D460CA00}" type="pres">
      <dgm:prSet presAssocID="{3CD8C753-5E5D-44C7-A60F-1CEE746F9CD7}" presName="FourConn_2-3" presStyleLbl="fgAccFollowNode1" presStyleIdx="1" presStyleCnt="3">
        <dgm:presLayoutVars>
          <dgm:bulletEnabled val="1"/>
        </dgm:presLayoutVars>
      </dgm:prSet>
      <dgm:spPr/>
    </dgm:pt>
    <dgm:pt modelId="{6A593E8F-7352-F745-AA9A-945B18ADE794}" type="pres">
      <dgm:prSet presAssocID="{3CD8C753-5E5D-44C7-A60F-1CEE746F9CD7}" presName="FourConn_3-4" presStyleLbl="fgAccFollowNode1" presStyleIdx="2" presStyleCnt="3">
        <dgm:presLayoutVars>
          <dgm:bulletEnabled val="1"/>
        </dgm:presLayoutVars>
      </dgm:prSet>
      <dgm:spPr/>
    </dgm:pt>
    <dgm:pt modelId="{3A99C67B-EDDF-3C43-A87E-68E53FBC8ED6}" type="pres">
      <dgm:prSet presAssocID="{3CD8C753-5E5D-44C7-A60F-1CEE746F9CD7}" presName="FourNodes_1_text" presStyleLbl="node1" presStyleIdx="3" presStyleCnt="4">
        <dgm:presLayoutVars>
          <dgm:bulletEnabled val="1"/>
        </dgm:presLayoutVars>
      </dgm:prSet>
      <dgm:spPr/>
    </dgm:pt>
    <dgm:pt modelId="{0E2F064F-1BB5-9242-9793-28BDE29074BD}" type="pres">
      <dgm:prSet presAssocID="{3CD8C753-5E5D-44C7-A60F-1CEE746F9CD7}" presName="FourNodes_2_text" presStyleLbl="node1" presStyleIdx="3" presStyleCnt="4">
        <dgm:presLayoutVars>
          <dgm:bulletEnabled val="1"/>
        </dgm:presLayoutVars>
      </dgm:prSet>
      <dgm:spPr/>
    </dgm:pt>
    <dgm:pt modelId="{927B2729-3B8A-0244-8D2D-D8D620497E4F}" type="pres">
      <dgm:prSet presAssocID="{3CD8C753-5E5D-44C7-A60F-1CEE746F9CD7}" presName="FourNodes_3_text" presStyleLbl="node1" presStyleIdx="3" presStyleCnt="4">
        <dgm:presLayoutVars>
          <dgm:bulletEnabled val="1"/>
        </dgm:presLayoutVars>
      </dgm:prSet>
      <dgm:spPr/>
    </dgm:pt>
    <dgm:pt modelId="{96F5803A-EC05-A649-8E79-284388EBD8BA}" type="pres">
      <dgm:prSet presAssocID="{3CD8C753-5E5D-44C7-A60F-1CEE746F9CD7}" presName="FourNodes_4_text" presStyleLbl="node1" presStyleIdx="3" presStyleCnt="4">
        <dgm:presLayoutVars>
          <dgm:bulletEnabled val="1"/>
        </dgm:presLayoutVars>
      </dgm:prSet>
      <dgm:spPr/>
    </dgm:pt>
  </dgm:ptLst>
  <dgm:cxnLst>
    <dgm:cxn modelId="{20FA3105-47E0-3446-83ED-DC34A090DD08}" type="presOf" srcId="{E2234BD4-809E-421A-9E51-DD8C7B001C34}" destId="{38ED447F-FE7E-9C47-A3FD-64D4FA3E6C5A}" srcOrd="0" destOrd="0" presId="urn:microsoft.com/office/officeart/2005/8/layout/vProcess5"/>
    <dgm:cxn modelId="{3D0D812F-A9EE-0E44-9017-EDD53D0AE18B}" type="presOf" srcId="{B4F68B99-5715-4D4C-A117-9D00253DBE16}" destId="{26EEE97B-2269-6E49-921D-4DE7C5FE5962}" srcOrd="0" destOrd="0" presId="urn:microsoft.com/office/officeart/2005/8/layout/vProcess5"/>
    <dgm:cxn modelId="{FF91853A-2AED-4CB4-B80D-EAE78E16FEA8}" srcId="{3CD8C753-5E5D-44C7-A60F-1CEE746F9CD7}" destId="{B4F68B99-5715-4D4C-A117-9D00253DBE16}" srcOrd="3" destOrd="0" parTransId="{B26EA508-C465-4573-8CA3-3514A53E50F9}" sibTransId="{6C0191E4-BC29-4FB6-9E1E-4F1F2A6D99B5}"/>
    <dgm:cxn modelId="{7BD16B64-379F-454C-9270-F348777A537F}" type="presOf" srcId="{159FF63F-9D64-49D4-83F8-CC3F15B4C48B}" destId="{9BB4DA8F-B352-B94C-ACDE-082BB8ACCFB9}" srcOrd="0" destOrd="0" presId="urn:microsoft.com/office/officeart/2005/8/layout/vProcess5"/>
    <dgm:cxn modelId="{A5B3DD57-874E-F941-BA74-B39BB69ACEE8}" type="presOf" srcId="{8E16BFBC-6D57-48AC-85EB-39559CAD81CC}" destId="{66C735C6-03C4-E34C-AD7F-155D4CC4FE3E}" srcOrd="0" destOrd="0" presId="urn:microsoft.com/office/officeart/2005/8/layout/vProcess5"/>
    <dgm:cxn modelId="{AAFB857E-D51E-D748-88D6-E4CBD04F49B4}" type="presOf" srcId="{AA1F43F1-4DFD-49AA-B4B1-A8D72A1DF181}" destId="{272FE60F-EE73-C74F-87C7-FC92F2913094}" srcOrd="0" destOrd="0" presId="urn:microsoft.com/office/officeart/2005/8/layout/vProcess5"/>
    <dgm:cxn modelId="{5E42BA8F-769E-2746-A35A-8B013C39A8F7}" type="presOf" srcId="{A328E893-D22F-4DA2-947C-C21685DAA8C4}" destId="{6A593E8F-7352-F745-AA9A-945B18ADE794}" srcOrd="0" destOrd="0" presId="urn:microsoft.com/office/officeart/2005/8/layout/vProcess5"/>
    <dgm:cxn modelId="{00B3C895-4664-584C-B12F-7AA451CAD142}" type="presOf" srcId="{8E16BFBC-6D57-48AC-85EB-39559CAD81CC}" destId="{927B2729-3B8A-0244-8D2D-D8D620497E4F}" srcOrd="1" destOrd="0" presId="urn:microsoft.com/office/officeart/2005/8/layout/vProcess5"/>
    <dgm:cxn modelId="{DAD7F695-5F5C-A44C-9053-CA6BCC6AA541}" type="presOf" srcId="{B4F68B99-5715-4D4C-A117-9D00253DBE16}" destId="{96F5803A-EC05-A649-8E79-284388EBD8BA}" srcOrd="1" destOrd="0" presId="urn:microsoft.com/office/officeart/2005/8/layout/vProcess5"/>
    <dgm:cxn modelId="{886516A7-C319-2943-A0B2-A4F6FFF89773}" type="presOf" srcId="{1FC98D60-FBC2-4AFF-8515-42045AAC522A}" destId="{8230FE43-95E4-524A-9497-DF04D460CA00}" srcOrd="0" destOrd="0" presId="urn:microsoft.com/office/officeart/2005/8/layout/vProcess5"/>
    <dgm:cxn modelId="{4ECFE5C1-1A01-A840-9DC9-C7BEF6677D94}" type="presOf" srcId="{159FF63F-9D64-49D4-83F8-CC3F15B4C48B}" destId="{0E2F064F-1BB5-9242-9793-28BDE29074BD}" srcOrd="1" destOrd="0" presId="urn:microsoft.com/office/officeart/2005/8/layout/vProcess5"/>
    <dgm:cxn modelId="{A0FA36CD-0A0D-B64D-98FF-6550127257E0}" type="presOf" srcId="{E2234BD4-809E-421A-9E51-DD8C7B001C34}" destId="{3A99C67B-EDDF-3C43-A87E-68E53FBC8ED6}" srcOrd="1" destOrd="0" presId="urn:microsoft.com/office/officeart/2005/8/layout/vProcess5"/>
    <dgm:cxn modelId="{427BB7DF-F40B-BC4C-AC24-3A2BAF1F4588}" type="presOf" srcId="{3CD8C753-5E5D-44C7-A60F-1CEE746F9CD7}" destId="{A4198B5A-0F74-0E4B-A36B-0F10519C2257}" srcOrd="0" destOrd="0" presId="urn:microsoft.com/office/officeart/2005/8/layout/vProcess5"/>
    <dgm:cxn modelId="{C9B143EE-76B3-4786-9DCB-34F4645BEFF2}" srcId="{3CD8C753-5E5D-44C7-A60F-1CEE746F9CD7}" destId="{8E16BFBC-6D57-48AC-85EB-39559CAD81CC}" srcOrd="2" destOrd="0" parTransId="{7FEDE9AB-D0EA-4A56-B767-1FBBDF7E6844}" sibTransId="{A328E893-D22F-4DA2-947C-C21685DAA8C4}"/>
    <dgm:cxn modelId="{FC3135F7-D01B-41ED-95F4-75836E131F2D}" srcId="{3CD8C753-5E5D-44C7-A60F-1CEE746F9CD7}" destId="{159FF63F-9D64-49D4-83F8-CC3F15B4C48B}" srcOrd="1" destOrd="0" parTransId="{1E2BBCD5-BB9C-4FA6-8062-B572B61A0E63}" sibTransId="{1FC98D60-FBC2-4AFF-8515-42045AAC522A}"/>
    <dgm:cxn modelId="{BD5126FF-7CF9-46E8-B145-9DEBD409CFAF}" srcId="{3CD8C753-5E5D-44C7-A60F-1CEE746F9CD7}" destId="{E2234BD4-809E-421A-9E51-DD8C7B001C34}" srcOrd="0" destOrd="0" parTransId="{6EC59698-AC21-4DEB-A65E-14DF5D07048B}" sibTransId="{AA1F43F1-4DFD-49AA-B4B1-A8D72A1DF181}"/>
    <dgm:cxn modelId="{71C3E430-8B6A-5E4E-BB39-6719980A90A7}" type="presParOf" srcId="{A4198B5A-0F74-0E4B-A36B-0F10519C2257}" destId="{3E4DB817-B994-B249-9C55-BB65D496EFFE}" srcOrd="0" destOrd="0" presId="urn:microsoft.com/office/officeart/2005/8/layout/vProcess5"/>
    <dgm:cxn modelId="{3906A444-8B96-7642-90B4-74F8CC77B73B}" type="presParOf" srcId="{A4198B5A-0F74-0E4B-A36B-0F10519C2257}" destId="{38ED447F-FE7E-9C47-A3FD-64D4FA3E6C5A}" srcOrd="1" destOrd="0" presId="urn:microsoft.com/office/officeart/2005/8/layout/vProcess5"/>
    <dgm:cxn modelId="{1918E343-99AB-6847-8768-BBA641E14CE9}" type="presParOf" srcId="{A4198B5A-0F74-0E4B-A36B-0F10519C2257}" destId="{9BB4DA8F-B352-B94C-ACDE-082BB8ACCFB9}" srcOrd="2" destOrd="0" presId="urn:microsoft.com/office/officeart/2005/8/layout/vProcess5"/>
    <dgm:cxn modelId="{70EB9773-736B-8A47-A9A7-AA21716E50DC}" type="presParOf" srcId="{A4198B5A-0F74-0E4B-A36B-0F10519C2257}" destId="{66C735C6-03C4-E34C-AD7F-155D4CC4FE3E}" srcOrd="3" destOrd="0" presId="urn:microsoft.com/office/officeart/2005/8/layout/vProcess5"/>
    <dgm:cxn modelId="{C675BEAF-833A-0541-821D-E2C0D911E8A2}" type="presParOf" srcId="{A4198B5A-0F74-0E4B-A36B-0F10519C2257}" destId="{26EEE97B-2269-6E49-921D-4DE7C5FE5962}" srcOrd="4" destOrd="0" presId="urn:microsoft.com/office/officeart/2005/8/layout/vProcess5"/>
    <dgm:cxn modelId="{4BC3ACF7-62C4-E141-974D-0EBF20B519FC}" type="presParOf" srcId="{A4198B5A-0F74-0E4B-A36B-0F10519C2257}" destId="{272FE60F-EE73-C74F-87C7-FC92F2913094}" srcOrd="5" destOrd="0" presId="urn:microsoft.com/office/officeart/2005/8/layout/vProcess5"/>
    <dgm:cxn modelId="{4FD69F0B-F900-1147-9412-D73799731BAE}" type="presParOf" srcId="{A4198B5A-0F74-0E4B-A36B-0F10519C2257}" destId="{8230FE43-95E4-524A-9497-DF04D460CA00}" srcOrd="6" destOrd="0" presId="urn:microsoft.com/office/officeart/2005/8/layout/vProcess5"/>
    <dgm:cxn modelId="{990B3492-855A-AE46-8A51-5D6D30A2561C}" type="presParOf" srcId="{A4198B5A-0F74-0E4B-A36B-0F10519C2257}" destId="{6A593E8F-7352-F745-AA9A-945B18ADE794}" srcOrd="7" destOrd="0" presId="urn:microsoft.com/office/officeart/2005/8/layout/vProcess5"/>
    <dgm:cxn modelId="{2E557ADA-3052-184B-8985-A03B6CE38125}" type="presParOf" srcId="{A4198B5A-0F74-0E4B-A36B-0F10519C2257}" destId="{3A99C67B-EDDF-3C43-A87E-68E53FBC8ED6}" srcOrd="8" destOrd="0" presId="urn:microsoft.com/office/officeart/2005/8/layout/vProcess5"/>
    <dgm:cxn modelId="{07E278AE-EA77-AA4D-A6D6-420662F589B3}" type="presParOf" srcId="{A4198B5A-0F74-0E4B-A36B-0F10519C2257}" destId="{0E2F064F-1BB5-9242-9793-28BDE29074BD}" srcOrd="9" destOrd="0" presId="urn:microsoft.com/office/officeart/2005/8/layout/vProcess5"/>
    <dgm:cxn modelId="{A341B803-378A-024A-84BA-B37B0EF09BBE}" type="presParOf" srcId="{A4198B5A-0F74-0E4B-A36B-0F10519C2257}" destId="{927B2729-3B8A-0244-8D2D-D8D620497E4F}" srcOrd="10" destOrd="0" presId="urn:microsoft.com/office/officeart/2005/8/layout/vProcess5"/>
    <dgm:cxn modelId="{E3EA78F1-EAEE-A544-8AB1-F968C1DA1E13}" type="presParOf" srcId="{A4198B5A-0F74-0E4B-A36B-0F10519C2257}" destId="{96F5803A-EC05-A649-8E79-284388EBD8BA}"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715AD60-6170-4269-AA52-95FB7F440583}" type="doc">
      <dgm:prSet loTypeId="urn:microsoft.com/office/officeart/2005/8/layout/process4" loCatId="process" qsTypeId="urn:microsoft.com/office/officeart/2005/8/quickstyle/simple1" qsCatId="simple" csTypeId="urn:microsoft.com/office/officeart/2005/8/colors/colorful5" csCatId="colorful"/>
      <dgm:spPr/>
      <dgm:t>
        <a:bodyPr/>
        <a:lstStyle/>
        <a:p>
          <a:endParaRPr lang="en-US"/>
        </a:p>
      </dgm:t>
    </dgm:pt>
    <dgm:pt modelId="{8E684136-6827-4860-8761-60B0FD51D871}">
      <dgm:prSet/>
      <dgm:spPr/>
      <dgm:t>
        <a:bodyPr/>
        <a:lstStyle/>
        <a:p>
          <a:r>
            <a:rPr lang="en-US"/>
            <a:t>Training data </a:t>
          </a:r>
        </a:p>
      </dgm:t>
    </dgm:pt>
    <dgm:pt modelId="{A82DC4F3-7EDA-4709-A22E-E1E52083EF0A}" type="parTrans" cxnId="{85A85CE8-6F1D-4FA4-90F1-5F9A49F20FFF}">
      <dgm:prSet/>
      <dgm:spPr/>
      <dgm:t>
        <a:bodyPr/>
        <a:lstStyle/>
        <a:p>
          <a:endParaRPr lang="en-US"/>
        </a:p>
      </dgm:t>
    </dgm:pt>
    <dgm:pt modelId="{2C2F6ED8-131C-40E2-9613-BC7E52DF4F73}" type="sibTrans" cxnId="{85A85CE8-6F1D-4FA4-90F1-5F9A49F20FFF}">
      <dgm:prSet/>
      <dgm:spPr/>
      <dgm:t>
        <a:bodyPr/>
        <a:lstStyle/>
        <a:p>
          <a:endParaRPr lang="en-US"/>
        </a:p>
      </dgm:t>
    </dgm:pt>
    <dgm:pt modelId="{C6A67865-9A7A-49D8-8AF6-9FD8565871FF}">
      <dgm:prSet/>
      <dgm:spPr/>
      <dgm:t>
        <a:bodyPr/>
        <a:lstStyle/>
        <a:p>
          <a:r>
            <a:rPr lang="en-US"/>
            <a:t>91,232 ECG records </a:t>
          </a:r>
        </a:p>
      </dgm:t>
    </dgm:pt>
    <dgm:pt modelId="{6B6E3116-374C-4E0F-B8FF-976E7F2D0B12}" type="parTrans" cxnId="{548C1804-D8AD-41C7-886B-CC77154650CE}">
      <dgm:prSet/>
      <dgm:spPr/>
      <dgm:t>
        <a:bodyPr/>
        <a:lstStyle/>
        <a:p>
          <a:endParaRPr lang="en-US"/>
        </a:p>
      </dgm:t>
    </dgm:pt>
    <dgm:pt modelId="{9AB7164B-ACB8-40E3-846C-2DB9B89E816B}" type="sibTrans" cxnId="{548C1804-D8AD-41C7-886B-CC77154650CE}">
      <dgm:prSet/>
      <dgm:spPr/>
      <dgm:t>
        <a:bodyPr/>
        <a:lstStyle/>
        <a:p>
          <a:endParaRPr lang="en-US"/>
        </a:p>
      </dgm:t>
    </dgm:pt>
    <dgm:pt modelId="{59E8DA9A-20FA-4CCC-A564-8F1D5FC833E2}">
      <dgm:prSet/>
      <dgm:spPr/>
      <dgm:t>
        <a:bodyPr/>
        <a:lstStyle/>
        <a:p>
          <a:r>
            <a:rPr lang="en-US"/>
            <a:t>53,549 patients </a:t>
          </a:r>
        </a:p>
      </dgm:t>
    </dgm:pt>
    <dgm:pt modelId="{C9DAC7D4-D848-462F-B72B-9CF5B459796C}" type="parTrans" cxnId="{92AA5BBD-902C-45B5-BDEF-3F85CE43862A}">
      <dgm:prSet/>
      <dgm:spPr/>
      <dgm:t>
        <a:bodyPr/>
        <a:lstStyle/>
        <a:p>
          <a:endParaRPr lang="en-US"/>
        </a:p>
      </dgm:t>
    </dgm:pt>
    <dgm:pt modelId="{A408969E-51A0-4C76-87F3-146A97806C50}" type="sibTrans" cxnId="{92AA5BBD-902C-45B5-BDEF-3F85CE43862A}">
      <dgm:prSet/>
      <dgm:spPr/>
      <dgm:t>
        <a:bodyPr/>
        <a:lstStyle/>
        <a:p>
          <a:endParaRPr lang="en-US"/>
        </a:p>
      </dgm:t>
    </dgm:pt>
    <dgm:pt modelId="{D402B180-B028-4D14-AF17-4E4300907A9E}">
      <dgm:prSet/>
      <dgm:spPr/>
      <dgm:t>
        <a:bodyPr/>
        <a:lstStyle/>
        <a:p>
          <a:r>
            <a:rPr lang="en-US"/>
            <a:t>12 rhythm classes</a:t>
          </a:r>
        </a:p>
      </dgm:t>
    </dgm:pt>
    <dgm:pt modelId="{886070EA-DAE0-46A3-B1D0-E5B0F24E3B29}" type="parTrans" cxnId="{8BE5D511-27F3-4F1C-981C-8693EDF1A90A}">
      <dgm:prSet/>
      <dgm:spPr/>
      <dgm:t>
        <a:bodyPr/>
        <a:lstStyle/>
        <a:p>
          <a:endParaRPr lang="en-US"/>
        </a:p>
      </dgm:t>
    </dgm:pt>
    <dgm:pt modelId="{ABB7A24C-DE6F-4553-9BCA-7D805AFD2D04}" type="sibTrans" cxnId="{8BE5D511-27F3-4F1C-981C-8693EDF1A90A}">
      <dgm:prSet/>
      <dgm:spPr/>
      <dgm:t>
        <a:bodyPr/>
        <a:lstStyle/>
        <a:p>
          <a:endParaRPr lang="en-US"/>
        </a:p>
      </dgm:t>
    </dgm:pt>
    <dgm:pt modelId="{CC392F69-6978-436A-A859-1F7458FB6262}">
      <dgm:prSet/>
      <dgm:spPr/>
      <dgm:t>
        <a:bodyPr/>
        <a:lstStyle/>
        <a:p>
          <a:r>
            <a:rPr lang="en-US"/>
            <a:t>10 arrythmias</a:t>
          </a:r>
        </a:p>
      </dgm:t>
    </dgm:pt>
    <dgm:pt modelId="{70C0D9CD-7F25-40DD-9EE3-2D8E691CBE6F}" type="parTrans" cxnId="{52CBEB10-417A-4271-BFF0-EF1405D8970C}">
      <dgm:prSet/>
      <dgm:spPr/>
      <dgm:t>
        <a:bodyPr/>
        <a:lstStyle/>
        <a:p>
          <a:endParaRPr lang="en-US"/>
        </a:p>
      </dgm:t>
    </dgm:pt>
    <dgm:pt modelId="{AB1190FA-2559-4B16-B18B-86EDA36E0133}" type="sibTrans" cxnId="{52CBEB10-417A-4271-BFF0-EF1405D8970C}">
      <dgm:prSet/>
      <dgm:spPr/>
      <dgm:t>
        <a:bodyPr/>
        <a:lstStyle/>
        <a:p>
          <a:endParaRPr lang="en-US"/>
        </a:p>
      </dgm:t>
    </dgm:pt>
    <dgm:pt modelId="{F3DDAF9E-935C-4EF3-9FB1-8FEF18D3E37B}">
      <dgm:prSet/>
      <dgm:spPr/>
      <dgm:t>
        <a:bodyPr/>
        <a:lstStyle/>
        <a:p>
          <a:r>
            <a:rPr lang="en-US"/>
            <a:t>Sinus Rhythm </a:t>
          </a:r>
        </a:p>
      </dgm:t>
    </dgm:pt>
    <dgm:pt modelId="{68620982-DB7A-4DA2-9A58-05065DAD5234}" type="parTrans" cxnId="{846023FA-D7C0-4176-BA2C-022A3C5C0AB4}">
      <dgm:prSet/>
      <dgm:spPr/>
      <dgm:t>
        <a:bodyPr/>
        <a:lstStyle/>
        <a:p>
          <a:endParaRPr lang="en-US"/>
        </a:p>
      </dgm:t>
    </dgm:pt>
    <dgm:pt modelId="{D112BF70-E4CE-4A73-9914-D851BF1A7DD6}" type="sibTrans" cxnId="{846023FA-D7C0-4176-BA2C-022A3C5C0AB4}">
      <dgm:prSet/>
      <dgm:spPr/>
      <dgm:t>
        <a:bodyPr/>
        <a:lstStyle/>
        <a:p>
          <a:endParaRPr lang="en-US"/>
        </a:p>
      </dgm:t>
    </dgm:pt>
    <dgm:pt modelId="{49B92D2E-8B6F-4E94-A7B7-428E467936E4}">
      <dgm:prSet/>
      <dgm:spPr/>
      <dgm:t>
        <a:bodyPr/>
        <a:lstStyle/>
        <a:p>
          <a:r>
            <a:rPr lang="en-US"/>
            <a:t>Noise</a:t>
          </a:r>
        </a:p>
      </dgm:t>
    </dgm:pt>
    <dgm:pt modelId="{AEA254A3-58FF-44A5-9DF9-C2D1B466AB70}" type="parTrans" cxnId="{090DE106-DD4E-44AB-BF25-1EE81904D1F5}">
      <dgm:prSet/>
      <dgm:spPr/>
      <dgm:t>
        <a:bodyPr/>
        <a:lstStyle/>
        <a:p>
          <a:endParaRPr lang="en-US"/>
        </a:p>
      </dgm:t>
    </dgm:pt>
    <dgm:pt modelId="{1E26FFEE-9BAC-4010-8373-B1F2B49A703B}" type="sibTrans" cxnId="{090DE106-DD4E-44AB-BF25-1EE81904D1F5}">
      <dgm:prSet/>
      <dgm:spPr/>
      <dgm:t>
        <a:bodyPr/>
        <a:lstStyle/>
        <a:p>
          <a:endParaRPr lang="en-US"/>
        </a:p>
      </dgm:t>
    </dgm:pt>
    <dgm:pt modelId="{C2582277-14C7-DB4B-8A41-6605EE98079A}" type="pres">
      <dgm:prSet presAssocID="{4715AD60-6170-4269-AA52-95FB7F440583}" presName="Name0" presStyleCnt="0">
        <dgm:presLayoutVars>
          <dgm:dir/>
          <dgm:animLvl val="lvl"/>
          <dgm:resizeHandles val="exact"/>
        </dgm:presLayoutVars>
      </dgm:prSet>
      <dgm:spPr/>
    </dgm:pt>
    <dgm:pt modelId="{7024C0AE-120D-D64A-A03B-F4755FF269D6}" type="pres">
      <dgm:prSet presAssocID="{D402B180-B028-4D14-AF17-4E4300907A9E}" presName="boxAndChildren" presStyleCnt="0"/>
      <dgm:spPr/>
    </dgm:pt>
    <dgm:pt modelId="{B863C25E-6737-494A-A329-1ED883171B6B}" type="pres">
      <dgm:prSet presAssocID="{D402B180-B028-4D14-AF17-4E4300907A9E}" presName="parentTextBox" presStyleLbl="node1" presStyleIdx="0" presStyleCnt="2"/>
      <dgm:spPr/>
    </dgm:pt>
    <dgm:pt modelId="{054058B2-8A83-054B-9BE2-96B3C8DF2B71}" type="pres">
      <dgm:prSet presAssocID="{D402B180-B028-4D14-AF17-4E4300907A9E}" presName="entireBox" presStyleLbl="node1" presStyleIdx="0" presStyleCnt="2"/>
      <dgm:spPr/>
    </dgm:pt>
    <dgm:pt modelId="{7EB52C50-5333-D44A-B80B-26F40EEC74BD}" type="pres">
      <dgm:prSet presAssocID="{D402B180-B028-4D14-AF17-4E4300907A9E}" presName="descendantBox" presStyleCnt="0"/>
      <dgm:spPr/>
    </dgm:pt>
    <dgm:pt modelId="{F08A9BDB-943D-5F46-A9D9-90AC343A4617}" type="pres">
      <dgm:prSet presAssocID="{CC392F69-6978-436A-A859-1F7458FB6262}" presName="childTextBox" presStyleLbl="fgAccFollowNode1" presStyleIdx="0" presStyleCnt="5">
        <dgm:presLayoutVars>
          <dgm:bulletEnabled val="1"/>
        </dgm:presLayoutVars>
      </dgm:prSet>
      <dgm:spPr/>
    </dgm:pt>
    <dgm:pt modelId="{6DC0C5AC-1B86-664F-9D70-892EC5D37769}" type="pres">
      <dgm:prSet presAssocID="{F3DDAF9E-935C-4EF3-9FB1-8FEF18D3E37B}" presName="childTextBox" presStyleLbl="fgAccFollowNode1" presStyleIdx="1" presStyleCnt="5">
        <dgm:presLayoutVars>
          <dgm:bulletEnabled val="1"/>
        </dgm:presLayoutVars>
      </dgm:prSet>
      <dgm:spPr/>
    </dgm:pt>
    <dgm:pt modelId="{FE494FCF-A9B3-6949-A9E5-69A4AF624043}" type="pres">
      <dgm:prSet presAssocID="{49B92D2E-8B6F-4E94-A7B7-428E467936E4}" presName="childTextBox" presStyleLbl="fgAccFollowNode1" presStyleIdx="2" presStyleCnt="5">
        <dgm:presLayoutVars>
          <dgm:bulletEnabled val="1"/>
        </dgm:presLayoutVars>
      </dgm:prSet>
      <dgm:spPr/>
    </dgm:pt>
    <dgm:pt modelId="{EF8A08C3-0F77-3C4D-8F2A-D26FF393EE4E}" type="pres">
      <dgm:prSet presAssocID="{2C2F6ED8-131C-40E2-9613-BC7E52DF4F73}" presName="sp" presStyleCnt="0"/>
      <dgm:spPr/>
    </dgm:pt>
    <dgm:pt modelId="{6AF5ADC4-2BF8-B14D-8007-19FD0DD8B0F1}" type="pres">
      <dgm:prSet presAssocID="{8E684136-6827-4860-8761-60B0FD51D871}" presName="arrowAndChildren" presStyleCnt="0"/>
      <dgm:spPr/>
    </dgm:pt>
    <dgm:pt modelId="{580AA355-ECA5-9949-BDAD-5A7C6CFF0570}" type="pres">
      <dgm:prSet presAssocID="{8E684136-6827-4860-8761-60B0FD51D871}" presName="parentTextArrow" presStyleLbl="node1" presStyleIdx="0" presStyleCnt="2"/>
      <dgm:spPr/>
    </dgm:pt>
    <dgm:pt modelId="{3051499B-6A7F-D64D-AA5C-09C512E72C49}" type="pres">
      <dgm:prSet presAssocID="{8E684136-6827-4860-8761-60B0FD51D871}" presName="arrow" presStyleLbl="node1" presStyleIdx="1" presStyleCnt="2"/>
      <dgm:spPr/>
    </dgm:pt>
    <dgm:pt modelId="{BFC3859A-D20A-E445-9EAC-0F38B0670D3F}" type="pres">
      <dgm:prSet presAssocID="{8E684136-6827-4860-8761-60B0FD51D871}" presName="descendantArrow" presStyleCnt="0"/>
      <dgm:spPr/>
    </dgm:pt>
    <dgm:pt modelId="{FBCD7E2A-1464-CC41-BA94-4617746DB12C}" type="pres">
      <dgm:prSet presAssocID="{C6A67865-9A7A-49D8-8AF6-9FD8565871FF}" presName="childTextArrow" presStyleLbl="fgAccFollowNode1" presStyleIdx="3" presStyleCnt="5">
        <dgm:presLayoutVars>
          <dgm:bulletEnabled val="1"/>
        </dgm:presLayoutVars>
      </dgm:prSet>
      <dgm:spPr/>
    </dgm:pt>
    <dgm:pt modelId="{D9010BF5-E7A4-E640-B19D-AF41FD40810E}" type="pres">
      <dgm:prSet presAssocID="{59E8DA9A-20FA-4CCC-A564-8F1D5FC833E2}" presName="childTextArrow" presStyleLbl="fgAccFollowNode1" presStyleIdx="4" presStyleCnt="5">
        <dgm:presLayoutVars>
          <dgm:bulletEnabled val="1"/>
        </dgm:presLayoutVars>
      </dgm:prSet>
      <dgm:spPr/>
    </dgm:pt>
  </dgm:ptLst>
  <dgm:cxnLst>
    <dgm:cxn modelId="{548C1804-D8AD-41C7-886B-CC77154650CE}" srcId="{8E684136-6827-4860-8761-60B0FD51D871}" destId="{C6A67865-9A7A-49D8-8AF6-9FD8565871FF}" srcOrd="0" destOrd="0" parTransId="{6B6E3116-374C-4E0F-B8FF-976E7F2D0B12}" sibTransId="{9AB7164B-ACB8-40E3-846C-2DB9B89E816B}"/>
    <dgm:cxn modelId="{4477C005-B335-4CD7-AC0E-1A62C9FAD7DA}" type="presOf" srcId="{CC392F69-6978-436A-A859-1F7458FB6262}" destId="{F08A9BDB-943D-5F46-A9D9-90AC343A4617}" srcOrd="0" destOrd="0" presId="urn:microsoft.com/office/officeart/2005/8/layout/process4"/>
    <dgm:cxn modelId="{090DE106-DD4E-44AB-BF25-1EE81904D1F5}" srcId="{D402B180-B028-4D14-AF17-4E4300907A9E}" destId="{49B92D2E-8B6F-4E94-A7B7-428E467936E4}" srcOrd="2" destOrd="0" parTransId="{AEA254A3-58FF-44A5-9DF9-C2D1B466AB70}" sibTransId="{1E26FFEE-9BAC-4010-8373-B1F2B49A703B}"/>
    <dgm:cxn modelId="{52CBEB10-417A-4271-BFF0-EF1405D8970C}" srcId="{D402B180-B028-4D14-AF17-4E4300907A9E}" destId="{CC392F69-6978-436A-A859-1F7458FB6262}" srcOrd="0" destOrd="0" parTransId="{70C0D9CD-7F25-40DD-9EE3-2D8E691CBE6F}" sibTransId="{AB1190FA-2559-4B16-B18B-86EDA36E0133}"/>
    <dgm:cxn modelId="{8BE5D511-27F3-4F1C-981C-8693EDF1A90A}" srcId="{4715AD60-6170-4269-AA52-95FB7F440583}" destId="{D402B180-B028-4D14-AF17-4E4300907A9E}" srcOrd="1" destOrd="0" parTransId="{886070EA-DAE0-46A3-B1D0-E5B0F24E3B29}" sibTransId="{ABB7A24C-DE6F-4553-9BCA-7D805AFD2D04}"/>
    <dgm:cxn modelId="{C52A9418-759A-4978-BDBC-52843A7D264E}" type="presOf" srcId="{8E684136-6827-4860-8761-60B0FD51D871}" destId="{580AA355-ECA5-9949-BDAD-5A7C6CFF0570}" srcOrd="0" destOrd="0" presId="urn:microsoft.com/office/officeart/2005/8/layout/process4"/>
    <dgm:cxn modelId="{8A22A61A-B825-47DD-B494-F7D88D59A54F}" type="presOf" srcId="{59E8DA9A-20FA-4CCC-A564-8F1D5FC833E2}" destId="{D9010BF5-E7A4-E640-B19D-AF41FD40810E}" srcOrd="0" destOrd="0" presId="urn:microsoft.com/office/officeart/2005/8/layout/process4"/>
    <dgm:cxn modelId="{4F84401B-4FBE-43E8-A4E6-F6E9BEF83CDA}" type="presOf" srcId="{C6A67865-9A7A-49D8-8AF6-9FD8565871FF}" destId="{FBCD7E2A-1464-CC41-BA94-4617746DB12C}" srcOrd="0" destOrd="0" presId="urn:microsoft.com/office/officeart/2005/8/layout/process4"/>
    <dgm:cxn modelId="{64256F6C-73E5-46FE-BBE7-D0B092008A32}" type="presOf" srcId="{F3DDAF9E-935C-4EF3-9FB1-8FEF18D3E37B}" destId="{6DC0C5AC-1B86-664F-9D70-892EC5D37769}" srcOrd="0" destOrd="0" presId="urn:microsoft.com/office/officeart/2005/8/layout/process4"/>
    <dgm:cxn modelId="{6989E577-71C9-4FEB-B112-F61E4EB7F769}" type="presOf" srcId="{D402B180-B028-4D14-AF17-4E4300907A9E}" destId="{054058B2-8A83-054B-9BE2-96B3C8DF2B71}" srcOrd="1" destOrd="0" presId="urn:microsoft.com/office/officeart/2005/8/layout/process4"/>
    <dgm:cxn modelId="{2A55027B-6159-4006-9ED6-620EB85A317B}" type="presOf" srcId="{D402B180-B028-4D14-AF17-4E4300907A9E}" destId="{B863C25E-6737-494A-A329-1ED883171B6B}" srcOrd="0" destOrd="0" presId="urn:microsoft.com/office/officeart/2005/8/layout/process4"/>
    <dgm:cxn modelId="{C0E787A0-FB3D-46E9-A15D-6DDF04C99536}" type="presOf" srcId="{4715AD60-6170-4269-AA52-95FB7F440583}" destId="{C2582277-14C7-DB4B-8A41-6605EE98079A}" srcOrd="0" destOrd="0" presId="urn:microsoft.com/office/officeart/2005/8/layout/process4"/>
    <dgm:cxn modelId="{92AA5BBD-902C-45B5-BDEF-3F85CE43862A}" srcId="{8E684136-6827-4860-8761-60B0FD51D871}" destId="{59E8DA9A-20FA-4CCC-A564-8F1D5FC833E2}" srcOrd="1" destOrd="0" parTransId="{C9DAC7D4-D848-462F-B72B-9CF5B459796C}" sibTransId="{A408969E-51A0-4C76-87F3-146A97806C50}"/>
    <dgm:cxn modelId="{85A85CE8-6F1D-4FA4-90F1-5F9A49F20FFF}" srcId="{4715AD60-6170-4269-AA52-95FB7F440583}" destId="{8E684136-6827-4860-8761-60B0FD51D871}" srcOrd="0" destOrd="0" parTransId="{A82DC4F3-7EDA-4709-A22E-E1E52083EF0A}" sibTransId="{2C2F6ED8-131C-40E2-9613-BC7E52DF4F73}"/>
    <dgm:cxn modelId="{DE6C92F3-6FE3-4165-AEC4-3A463C010AA2}" type="presOf" srcId="{49B92D2E-8B6F-4E94-A7B7-428E467936E4}" destId="{FE494FCF-A9B3-6949-A9E5-69A4AF624043}" srcOrd="0" destOrd="0" presId="urn:microsoft.com/office/officeart/2005/8/layout/process4"/>
    <dgm:cxn modelId="{846023FA-D7C0-4176-BA2C-022A3C5C0AB4}" srcId="{D402B180-B028-4D14-AF17-4E4300907A9E}" destId="{F3DDAF9E-935C-4EF3-9FB1-8FEF18D3E37B}" srcOrd="1" destOrd="0" parTransId="{68620982-DB7A-4DA2-9A58-05065DAD5234}" sibTransId="{D112BF70-E4CE-4A73-9914-D851BF1A7DD6}"/>
    <dgm:cxn modelId="{112F16FE-BE54-4308-A355-3334C915B8B9}" type="presOf" srcId="{8E684136-6827-4860-8761-60B0FD51D871}" destId="{3051499B-6A7F-D64D-AA5C-09C512E72C49}" srcOrd="1" destOrd="0" presId="urn:microsoft.com/office/officeart/2005/8/layout/process4"/>
    <dgm:cxn modelId="{AD88BEA3-754C-4E90-9174-BC2D87994CC0}" type="presParOf" srcId="{C2582277-14C7-DB4B-8A41-6605EE98079A}" destId="{7024C0AE-120D-D64A-A03B-F4755FF269D6}" srcOrd="0" destOrd="0" presId="urn:microsoft.com/office/officeart/2005/8/layout/process4"/>
    <dgm:cxn modelId="{82A23298-CB35-4695-AA9F-CB2F6DB0FF8F}" type="presParOf" srcId="{7024C0AE-120D-D64A-A03B-F4755FF269D6}" destId="{B863C25E-6737-494A-A329-1ED883171B6B}" srcOrd="0" destOrd="0" presId="urn:microsoft.com/office/officeart/2005/8/layout/process4"/>
    <dgm:cxn modelId="{DA8D9679-0C5F-4882-B1D6-B4F5BAB422F8}" type="presParOf" srcId="{7024C0AE-120D-D64A-A03B-F4755FF269D6}" destId="{054058B2-8A83-054B-9BE2-96B3C8DF2B71}" srcOrd="1" destOrd="0" presId="urn:microsoft.com/office/officeart/2005/8/layout/process4"/>
    <dgm:cxn modelId="{96AE2EA1-E98A-4906-9A28-08926C8A9384}" type="presParOf" srcId="{7024C0AE-120D-D64A-A03B-F4755FF269D6}" destId="{7EB52C50-5333-D44A-B80B-26F40EEC74BD}" srcOrd="2" destOrd="0" presId="urn:microsoft.com/office/officeart/2005/8/layout/process4"/>
    <dgm:cxn modelId="{67DF4C73-E843-410A-BAD1-D56C1E1C412C}" type="presParOf" srcId="{7EB52C50-5333-D44A-B80B-26F40EEC74BD}" destId="{F08A9BDB-943D-5F46-A9D9-90AC343A4617}" srcOrd="0" destOrd="0" presId="urn:microsoft.com/office/officeart/2005/8/layout/process4"/>
    <dgm:cxn modelId="{AB7CC32D-7BB0-4BB2-9909-173173FE2A66}" type="presParOf" srcId="{7EB52C50-5333-D44A-B80B-26F40EEC74BD}" destId="{6DC0C5AC-1B86-664F-9D70-892EC5D37769}" srcOrd="1" destOrd="0" presId="urn:microsoft.com/office/officeart/2005/8/layout/process4"/>
    <dgm:cxn modelId="{E5FE505B-F134-4B04-93D6-00A97D5C47C0}" type="presParOf" srcId="{7EB52C50-5333-D44A-B80B-26F40EEC74BD}" destId="{FE494FCF-A9B3-6949-A9E5-69A4AF624043}" srcOrd="2" destOrd="0" presId="urn:microsoft.com/office/officeart/2005/8/layout/process4"/>
    <dgm:cxn modelId="{FE7A9DC2-0C85-4455-A7D1-10F4058B951A}" type="presParOf" srcId="{C2582277-14C7-DB4B-8A41-6605EE98079A}" destId="{EF8A08C3-0F77-3C4D-8F2A-D26FF393EE4E}" srcOrd="1" destOrd="0" presId="urn:microsoft.com/office/officeart/2005/8/layout/process4"/>
    <dgm:cxn modelId="{16B96052-4E30-42E3-B270-D45D974956EC}" type="presParOf" srcId="{C2582277-14C7-DB4B-8A41-6605EE98079A}" destId="{6AF5ADC4-2BF8-B14D-8007-19FD0DD8B0F1}" srcOrd="2" destOrd="0" presId="urn:microsoft.com/office/officeart/2005/8/layout/process4"/>
    <dgm:cxn modelId="{BA044B2B-D39C-4080-9040-DCB8DD866CD6}" type="presParOf" srcId="{6AF5ADC4-2BF8-B14D-8007-19FD0DD8B0F1}" destId="{580AA355-ECA5-9949-BDAD-5A7C6CFF0570}" srcOrd="0" destOrd="0" presId="urn:microsoft.com/office/officeart/2005/8/layout/process4"/>
    <dgm:cxn modelId="{B983774A-A6C9-4C1F-871A-E18E167587F8}" type="presParOf" srcId="{6AF5ADC4-2BF8-B14D-8007-19FD0DD8B0F1}" destId="{3051499B-6A7F-D64D-AA5C-09C512E72C49}" srcOrd="1" destOrd="0" presId="urn:microsoft.com/office/officeart/2005/8/layout/process4"/>
    <dgm:cxn modelId="{7FF80DDF-FC39-4BE3-BA8E-8669D2E88FCD}" type="presParOf" srcId="{6AF5ADC4-2BF8-B14D-8007-19FD0DD8B0F1}" destId="{BFC3859A-D20A-E445-9EAC-0F38B0670D3F}" srcOrd="2" destOrd="0" presId="urn:microsoft.com/office/officeart/2005/8/layout/process4"/>
    <dgm:cxn modelId="{0F988673-F7FD-430C-A9E4-2BF9E2A894AE}" type="presParOf" srcId="{BFC3859A-D20A-E445-9EAC-0F38B0670D3F}" destId="{FBCD7E2A-1464-CC41-BA94-4617746DB12C}" srcOrd="0" destOrd="0" presId="urn:microsoft.com/office/officeart/2005/8/layout/process4"/>
    <dgm:cxn modelId="{E16FAE51-C55D-43B9-AE39-CB0514E88A88}" type="presParOf" srcId="{BFC3859A-D20A-E445-9EAC-0F38B0670D3F}" destId="{D9010BF5-E7A4-E640-B19D-AF41FD40810E}"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7A37526-8728-4A67-9329-0EEBF8C002A8}" type="doc">
      <dgm:prSet loTypeId="urn:microsoft.com/office/officeart/2005/8/layout/hierarchy3" loCatId="hierarchy" qsTypeId="urn:microsoft.com/office/officeart/2005/8/quickstyle/simple1" qsCatId="simple" csTypeId="urn:microsoft.com/office/officeart/2005/8/colors/colorful5" csCatId="colorful"/>
      <dgm:spPr/>
      <dgm:t>
        <a:bodyPr/>
        <a:lstStyle/>
        <a:p>
          <a:endParaRPr lang="en-US"/>
        </a:p>
      </dgm:t>
    </dgm:pt>
    <dgm:pt modelId="{C686E10E-9290-4EBA-B445-D8571ECD1A4F}">
      <dgm:prSet/>
      <dgm:spPr/>
      <dgm:t>
        <a:bodyPr/>
        <a:lstStyle/>
        <a:p>
          <a:r>
            <a:rPr lang="en-US"/>
            <a:t>Test Data:</a:t>
          </a:r>
        </a:p>
      </dgm:t>
    </dgm:pt>
    <dgm:pt modelId="{EBD79529-B528-4E3E-B2AC-05233A6BE077}" type="parTrans" cxnId="{2B6F2954-0750-492B-987B-ADB052042610}">
      <dgm:prSet/>
      <dgm:spPr/>
      <dgm:t>
        <a:bodyPr/>
        <a:lstStyle/>
        <a:p>
          <a:endParaRPr lang="en-US"/>
        </a:p>
      </dgm:t>
    </dgm:pt>
    <dgm:pt modelId="{D4C96A85-2820-4122-B2AE-CA2EFF0B6E65}" type="sibTrans" cxnId="{2B6F2954-0750-492B-987B-ADB052042610}">
      <dgm:prSet/>
      <dgm:spPr/>
      <dgm:t>
        <a:bodyPr/>
        <a:lstStyle/>
        <a:p>
          <a:endParaRPr lang="en-US"/>
        </a:p>
      </dgm:t>
    </dgm:pt>
    <dgm:pt modelId="{3459CC50-3D31-459C-B25B-EBF6A01F9E3B}">
      <dgm:prSet/>
      <dgm:spPr/>
      <dgm:t>
        <a:bodyPr/>
        <a:lstStyle/>
        <a:p>
          <a:r>
            <a:rPr lang="en-US"/>
            <a:t>328 ECG records </a:t>
          </a:r>
        </a:p>
      </dgm:t>
    </dgm:pt>
    <dgm:pt modelId="{8D815EB9-28F5-4DDC-9C05-5BE538F1E961}" type="parTrans" cxnId="{B5CE2649-A04B-42C8-B7CA-0C66D92241B0}">
      <dgm:prSet/>
      <dgm:spPr/>
      <dgm:t>
        <a:bodyPr/>
        <a:lstStyle/>
        <a:p>
          <a:endParaRPr lang="en-US"/>
        </a:p>
      </dgm:t>
    </dgm:pt>
    <dgm:pt modelId="{47EC00DB-4674-4FA3-B9F6-84B08A9CD630}" type="sibTrans" cxnId="{B5CE2649-A04B-42C8-B7CA-0C66D92241B0}">
      <dgm:prSet/>
      <dgm:spPr/>
      <dgm:t>
        <a:bodyPr/>
        <a:lstStyle/>
        <a:p>
          <a:endParaRPr lang="en-US"/>
        </a:p>
      </dgm:t>
    </dgm:pt>
    <dgm:pt modelId="{84E8E997-69E5-406C-9E2D-A70BF73D718E}">
      <dgm:prSet/>
      <dgm:spPr/>
      <dgm:t>
        <a:bodyPr/>
        <a:lstStyle/>
        <a:p>
          <a:r>
            <a:rPr lang="en-US"/>
            <a:t>328 patients </a:t>
          </a:r>
        </a:p>
      </dgm:t>
    </dgm:pt>
    <dgm:pt modelId="{BB58F3B2-3685-4B74-A543-8E9D9CF5D0D1}" type="parTrans" cxnId="{86DF5F6A-872E-47A6-8022-C1BC886E7ACE}">
      <dgm:prSet/>
      <dgm:spPr/>
      <dgm:t>
        <a:bodyPr/>
        <a:lstStyle/>
        <a:p>
          <a:endParaRPr lang="en-US"/>
        </a:p>
      </dgm:t>
    </dgm:pt>
    <dgm:pt modelId="{4AC43A15-DD43-4B77-B081-9A687065113F}" type="sibTrans" cxnId="{86DF5F6A-872E-47A6-8022-C1BC886E7ACE}">
      <dgm:prSet/>
      <dgm:spPr/>
      <dgm:t>
        <a:bodyPr/>
        <a:lstStyle/>
        <a:p>
          <a:endParaRPr lang="en-US"/>
        </a:p>
      </dgm:t>
    </dgm:pt>
    <dgm:pt modelId="{6DDBB658-24A1-4D27-BF55-7069CFF5C0D7}">
      <dgm:prSet/>
      <dgm:spPr/>
      <dgm:t>
        <a:bodyPr/>
        <a:lstStyle/>
        <a:p>
          <a:r>
            <a:rPr lang="en-US"/>
            <a:t>Data Collected by consensus committee of expert cardiologists</a:t>
          </a:r>
        </a:p>
      </dgm:t>
    </dgm:pt>
    <dgm:pt modelId="{368DA0A9-A7A6-4086-BE3B-1C9E3128942A}" type="parTrans" cxnId="{FA737095-75EF-4A8D-959C-D0ABDB8B52AA}">
      <dgm:prSet/>
      <dgm:spPr/>
      <dgm:t>
        <a:bodyPr/>
        <a:lstStyle/>
        <a:p>
          <a:endParaRPr lang="en-US"/>
        </a:p>
      </dgm:t>
    </dgm:pt>
    <dgm:pt modelId="{7AD37EA4-F565-4CE0-B421-D0E55E09194B}" type="sibTrans" cxnId="{FA737095-75EF-4A8D-959C-D0ABDB8B52AA}">
      <dgm:prSet/>
      <dgm:spPr/>
      <dgm:t>
        <a:bodyPr/>
        <a:lstStyle/>
        <a:p>
          <a:endParaRPr lang="en-US"/>
        </a:p>
      </dgm:t>
    </dgm:pt>
    <dgm:pt modelId="{A4F95235-9247-4831-AD0D-1A3179D27DEF}">
      <dgm:prSet/>
      <dgm:spPr/>
      <dgm:t>
        <a:bodyPr/>
        <a:lstStyle/>
        <a:p>
          <a:r>
            <a:rPr lang="en-US"/>
            <a:t>Demographics for Test Data:</a:t>
          </a:r>
        </a:p>
      </dgm:t>
    </dgm:pt>
    <dgm:pt modelId="{A796962F-C9F1-4AFE-A2AD-03D0A6E30BE7}" type="parTrans" cxnId="{CD9E1959-ECE5-472D-AC79-19C6FF878064}">
      <dgm:prSet/>
      <dgm:spPr/>
      <dgm:t>
        <a:bodyPr/>
        <a:lstStyle/>
        <a:p>
          <a:endParaRPr lang="en-US"/>
        </a:p>
      </dgm:t>
    </dgm:pt>
    <dgm:pt modelId="{9E67A755-3287-436E-BE50-FA3DF74C5ED8}" type="sibTrans" cxnId="{CD9E1959-ECE5-472D-AC79-19C6FF878064}">
      <dgm:prSet/>
      <dgm:spPr/>
      <dgm:t>
        <a:bodyPr/>
        <a:lstStyle/>
        <a:p>
          <a:endParaRPr lang="en-US"/>
        </a:p>
      </dgm:t>
    </dgm:pt>
    <dgm:pt modelId="{C71CACF3-3526-43AB-80AC-FEA38B44C28C}">
      <dgm:prSet/>
      <dgm:spPr/>
      <dgm:t>
        <a:bodyPr/>
        <a:lstStyle/>
        <a:p>
          <a:r>
            <a:rPr lang="en-US"/>
            <a:t>Mean Age= 70± 17 years </a:t>
          </a:r>
        </a:p>
      </dgm:t>
    </dgm:pt>
    <dgm:pt modelId="{19DA0591-C255-42A0-8DBA-936D3AE41FD9}" type="parTrans" cxnId="{892E7482-8A02-4F60-B405-788AF990433A}">
      <dgm:prSet/>
      <dgm:spPr/>
      <dgm:t>
        <a:bodyPr/>
        <a:lstStyle/>
        <a:p>
          <a:endParaRPr lang="en-US"/>
        </a:p>
      </dgm:t>
    </dgm:pt>
    <dgm:pt modelId="{4E80F152-0ADC-4D2A-A0A1-504820951DB7}" type="sibTrans" cxnId="{892E7482-8A02-4F60-B405-788AF990433A}">
      <dgm:prSet/>
      <dgm:spPr/>
      <dgm:t>
        <a:bodyPr/>
        <a:lstStyle/>
        <a:p>
          <a:endParaRPr lang="en-US"/>
        </a:p>
      </dgm:t>
    </dgm:pt>
    <dgm:pt modelId="{E0904867-6C48-4611-9642-DE71F165011F}">
      <dgm:prSet/>
      <dgm:spPr/>
      <dgm:t>
        <a:bodyPr/>
        <a:lstStyle/>
        <a:p>
          <a:r>
            <a:rPr lang="en-US"/>
            <a:t>38% were women</a:t>
          </a:r>
        </a:p>
      </dgm:t>
    </dgm:pt>
    <dgm:pt modelId="{C70AD4AE-6AEB-42CD-AF0F-84A78411948D}" type="parTrans" cxnId="{CCBE600D-DFD0-4793-A072-67C44E69F630}">
      <dgm:prSet/>
      <dgm:spPr/>
      <dgm:t>
        <a:bodyPr/>
        <a:lstStyle/>
        <a:p>
          <a:endParaRPr lang="en-US"/>
        </a:p>
      </dgm:t>
    </dgm:pt>
    <dgm:pt modelId="{ED22757B-2AEF-4DF5-B030-5D94887CEA75}" type="sibTrans" cxnId="{CCBE600D-DFD0-4793-A072-67C44E69F630}">
      <dgm:prSet/>
      <dgm:spPr/>
      <dgm:t>
        <a:bodyPr/>
        <a:lstStyle/>
        <a:p>
          <a:endParaRPr lang="en-US"/>
        </a:p>
      </dgm:t>
    </dgm:pt>
    <dgm:pt modelId="{8584B4F0-B122-4496-ABF0-CB92F7A7EC7C}">
      <dgm:prSet/>
      <dgm:spPr/>
      <dgm:t>
        <a:bodyPr/>
        <a:lstStyle/>
        <a:p>
          <a:r>
            <a:rPr lang="en-US"/>
            <a:t>Mean inter-annotator agreement= 72.8%</a:t>
          </a:r>
        </a:p>
      </dgm:t>
    </dgm:pt>
    <dgm:pt modelId="{35D1997E-7BF1-4430-8EC4-B96970BE2405}" type="parTrans" cxnId="{9C62D4B7-6FA5-4F77-87C0-C2788224128D}">
      <dgm:prSet/>
      <dgm:spPr/>
      <dgm:t>
        <a:bodyPr/>
        <a:lstStyle/>
        <a:p>
          <a:endParaRPr lang="en-US"/>
        </a:p>
      </dgm:t>
    </dgm:pt>
    <dgm:pt modelId="{D03CFBFD-2A43-4A6B-BD30-F379AB467A86}" type="sibTrans" cxnId="{9C62D4B7-6FA5-4F77-87C0-C2788224128D}">
      <dgm:prSet/>
      <dgm:spPr/>
      <dgm:t>
        <a:bodyPr/>
        <a:lstStyle/>
        <a:p>
          <a:endParaRPr lang="en-US"/>
        </a:p>
      </dgm:t>
    </dgm:pt>
    <dgm:pt modelId="{9950B0E9-5331-A34F-98CB-CC949DA4DF1D}" type="pres">
      <dgm:prSet presAssocID="{47A37526-8728-4A67-9329-0EEBF8C002A8}" presName="diagram" presStyleCnt="0">
        <dgm:presLayoutVars>
          <dgm:chPref val="1"/>
          <dgm:dir/>
          <dgm:animOne val="branch"/>
          <dgm:animLvl val="lvl"/>
          <dgm:resizeHandles/>
        </dgm:presLayoutVars>
      </dgm:prSet>
      <dgm:spPr/>
    </dgm:pt>
    <dgm:pt modelId="{6DE5A44B-54BE-2846-860A-E6B540BEDA13}" type="pres">
      <dgm:prSet presAssocID="{C686E10E-9290-4EBA-B445-D8571ECD1A4F}" presName="root" presStyleCnt="0"/>
      <dgm:spPr/>
    </dgm:pt>
    <dgm:pt modelId="{2785239D-06A8-074A-86EE-BD1D4477F47F}" type="pres">
      <dgm:prSet presAssocID="{C686E10E-9290-4EBA-B445-D8571ECD1A4F}" presName="rootComposite" presStyleCnt="0"/>
      <dgm:spPr/>
    </dgm:pt>
    <dgm:pt modelId="{D6B1C402-92A3-924C-B234-23F776474767}" type="pres">
      <dgm:prSet presAssocID="{C686E10E-9290-4EBA-B445-D8571ECD1A4F}" presName="rootText" presStyleLbl="node1" presStyleIdx="0" presStyleCnt="4"/>
      <dgm:spPr/>
    </dgm:pt>
    <dgm:pt modelId="{B77E12BE-1390-184B-978F-35530317704C}" type="pres">
      <dgm:prSet presAssocID="{C686E10E-9290-4EBA-B445-D8571ECD1A4F}" presName="rootConnector" presStyleLbl="node1" presStyleIdx="0" presStyleCnt="4"/>
      <dgm:spPr/>
    </dgm:pt>
    <dgm:pt modelId="{41ED2204-1AC0-7B42-9C19-35B46E4D5AD4}" type="pres">
      <dgm:prSet presAssocID="{C686E10E-9290-4EBA-B445-D8571ECD1A4F}" presName="childShape" presStyleCnt="0"/>
      <dgm:spPr/>
    </dgm:pt>
    <dgm:pt modelId="{772C68C4-4070-974D-9872-BCCDEEBEBB6E}" type="pres">
      <dgm:prSet presAssocID="{8D815EB9-28F5-4DDC-9C05-5BE538F1E961}" presName="Name13" presStyleLbl="parChTrans1D2" presStyleIdx="0" presStyleCnt="4"/>
      <dgm:spPr/>
    </dgm:pt>
    <dgm:pt modelId="{D3F80ED1-4268-8C47-88C9-FFE86617F98E}" type="pres">
      <dgm:prSet presAssocID="{3459CC50-3D31-459C-B25B-EBF6A01F9E3B}" presName="childText" presStyleLbl="bgAcc1" presStyleIdx="0" presStyleCnt="4">
        <dgm:presLayoutVars>
          <dgm:bulletEnabled val="1"/>
        </dgm:presLayoutVars>
      </dgm:prSet>
      <dgm:spPr/>
    </dgm:pt>
    <dgm:pt modelId="{B22929D8-C3C3-2348-8268-E631CDC08DB8}" type="pres">
      <dgm:prSet presAssocID="{BB58F3B2-3685-4B74-A543-8E9D9CF5D0D1}" presName="Name13" presStyleLbl="parChTrans1D2" presStyleIdx="1" presStyleCnt="4"/>
      <dgm:spPr/>
    </dgm:pt>
    <dgm:pt modelId="{5F515501-6848-4344-A34C-6601D4EBF2C7}" type="pres">
      <dgm:prSet presAssocID="{84E8E997-69E5-406C-9E2D-A70BF73D718E}" presName="childText" presStyleLbl="bgAcc1" presStyleIdx="1" presStyleCnt="4">
        <dgm:presLayoutVars>
          <dgm:bulletEnabled val="1"/>
        </dgm:presLayoutVars>
      </dgm:prSet>
      <dgm:spPr/>
    </dgm:pt>
    <dgm:pt modelId="{DA5FD3C8-1FFA-2049-B54E-3DB5E22C188D}" type="pres">
      <dgm:prSet presAssocID="{6DDBB658-24A1-4D27-BF55-7069CFF5C0D7}" presName="root" presStyleCnt="0"/>
      <dgm:spPr/>
    </dgm:pt>
    <dgm:pt modelId="{09DC1EA3-F98A-7A4E-AB2A-B5D539194B14}" type="pres">
      <dgm:prSet presAssocID="{6DDBB658-24A1-4D27-BF55-7069CFF5C0D7}" presName="rootComposite" presStyleCnt="0"/>
      <dgm:spPr/>
    </dgm:pt>
    <dgm:pt modelId="{903E49BC-BAF0-4A4E-8EE8-075DD44457B2}" type="pres">
      <dgm:prSet presAssocID="{6DDBB658-24A1-4D27-BF55-7069CFF5C0D7}" presName="rootText" presStyleLbl="node1" presStyleIdx="1" presStyleCnt="4"/>
      <dgm:spPr/>
    </dgm:pt>
    <dgm:pt modelId="{E97515C6-10F8-CA44-9E23-65E70ABD0EC6}" type="pres">
      <dgm:prSet presAssocID="{6DDBB658-24A1-4D27-BF55-7069CFF5C0D7}" presName="rootConnector" presStyleLbl="node1" presStyleIdx="1" presStyleCnt="4"/>
      <dgm:spPr/>
    </dgm:pt>
    <dgm:pt modelId="{D62D2E8E-D287-0047-B871-D6CA9B2913E2}" type="pres">
      <dgm:prSet presAssocID="{6DDBB658-24A1-4D27-BF55-7069CFF5C0D7}" presName="childShape" presStyleCnt="0"/>
      <dgm:spPr/>
    </dgm:pt>
    <dgm:pt modelId="{44CA5D26-6A42-C144-B164-48DD972B1B33}" type="pres">
      <dgm:prSet presAssocID="{A4F95235-9247-4831-AD0D-1A3179D27DEF}" presName="root" presStyleCnt="0"/>
      <dgm:spPr/>
    </dgm:pt>
    <dgm:pt modelId="{D17E6080-D71C-4B4F-8CE3-9B33E1D088D9}" type="pres">
      <dgm:prSet presAssocID="{A4F95235-9247-4831-AD0D-1A3179D27DEF}" presName="rootComposite" presStyleCnt="0"/>
      <dgm:spPr/>
    </dgm:pt>
    <dgm:pt modelId="{7C505568-D9D8-084F-9705-63CFCF72A1D7}" type="pres">
      <dgm:prSet presAssocID="{A4F95235-9247-4831-AD0D-1A3179D27DEF}" presName="rootText" presStyleLbl="node1" presStyleIdx="2" presStyleCnt="4"/>
      <dgm:spPr/>
    </dgm:pt>
    <dgm:pt modelId="{3A367CA3-715F-F94D-98C1-51A00D1A4E74}" type="pres">
      <dgm:prSet presAssocID="{A4F95235-9247-4831-AD0D-1A3179D27DEF}" presName="rootConnector" presStyleLbl="node1" presStyleIdx="2" presStyleCnt="4"/>
      <dgm:spPr/>
    </dgm:pt>
    <dgm:pt modelId="{638C84F0-5429-DA4B-A5B9-7788178818E9}" type="pres">
      <dgm:prSet presAssocID="{A4F95235-9247-4831-AD0D-1A3179D27DEF}" presName="childShape" presStyleCnt="0"/>
      <dgm:spPr/>
    </dgm:pt>
    <dgm:pt modelId="{2DC5959C-A181-AD47-BF50-BAB9ADD2C019}" type="pres">
      <dgm:prSet presAssocID="{19DA0591-C255-42A0-8DBA-936D3AE41FD9}" presName="Name13" presStyleLbl="parChTrans1D2" presStyleIdx="2" presStyleCnt="4"/>
      <dgm:spPr/>
    </dgm:pt>
    <dgm:pt modelId="{3F542990-73BD-AE41-830E-6B8E062DF352}" type="pres">
      <dgm:prSet presAssocID="{C71CACF3-3526-43AB-80AC-FEA38B44C28C}" presName="childText" presStyleLbl="bgAcc1" presStyleIdx="2" presStyleCnt="4">
        <dgm:presLayoutVars>
          <dgm:bulletEnabled val="1"/>
        </dgm:presLayoutVars>
      </dgm:prSet>
      <dgm:spPr/>
    </dgm:pt>
    <dgm:pt modelId="{422F7626-7201-F74B-A547-BDF56CBBD1EC}" type="pres">
      <dgm:prSet presAssocID="{C70AD4AE-6AEB-42CD-AF0F-84A78411948D}" presName="Name13" presStyleLbl="parChTrans1D2" presStyleIdx="3" presStyleCnt="4"/>
      <dgm:spPr/>
    </dgm:pt>
    <dgm:pt modelId="{F6BBE006-E7BE-A94D-BC61-4FB30E3ED471}" type="pres">
      <dgm:prSet presAssocID="{E0904867-6C48-4611-9642-DE71F165011F}" presName="childText" presStyleLbl="bgAcc1" presStyleIdx="3" presStyleCnt="4">
        <dgm:presLayoutVars>
          <dgm:bulletEnabled val="1"/>
        </dgm:presLayoutVars>
      </dgm:prSet>
      <dgm:spPr/>
    </dgm:pt>
    <dgm:pt modelId="{C685D41D-1A61-1E41-87DF-AF9B728B6EE8}" type="pres">
      <dgm:prSet presAssocID="{8584B4F0-B122-4496-ABF0-CB92F7A7EC7C}" presName="root" presStyleCnt="0"/>
      <dgm:spPr/>
    </dgm:pt>
    <dgm:pt modelId="{5C105232-15C2-5A40-BCD2-D44DBE1D45A4}" type="pres">
      <dgm:prSet presAssocID="{8584B4F0-B122-4496-ABF0-CB92F7A7EC7C}" presName="rootComposite" presStyleCnt="0"/>
      <dgm:spPr/>
    </dgm:pt>
    <dgm:pt modelId="{1F43D6F1-8DD2-3C45-BBC0-9425261697A5}" type="pres">
      <dgm:prSet presAssocID="{8584B4F0-B122-4496-ABF0-CB92F7A7EC7C}" presName="rootText" presStyleLbl="node1" presStyleIdx="3" presStyleCnt="4"/>
      <dgm:spPr/>
    </dgm:pt>
    <dgm:pt modelId="{D508BA18-110E-F344-8797-47593C52C5C4}" type="pres">
      <dgm:prSet presAssocID="{8584B4F0-B122-4496-ABF0-CB92F7A7EC7C}" presName="rootConnector" presStyleLbl="node1" presStyleIdx="3" presStyleCnt="4"/>
      <dgm:spPr/>
    </dgm:pt>
    <dgm:pt modelId="{669A9B83-573F-5447-A866-F61B93421ADD}" type="pres">
      <dgm:prSet presAssocID="{8584B4F0-B122-4496-ABF0-CB92F7A7EC7C}" presName="childShape" presStyleCnt="0"/>
      <dgm:spPr/>
    </dgm:pt>
  </dgm:ptLst>
  <dgm:cxnLst>
    <dgm:cxn modelId="{D70C8A05-E5D3-9848-BCE9-8D22CF0C12EC}" type="presOf" srcId="{8584B4F0-B122-4496-ABF0-CB92F7A7EC7C}" destId="{D508BA18-110E-F344-8797-47593C52C5C4}" srcOrd="1" destOrd="0" presId="urn:microsoft.com/office/officeart/2005/8/layout/hierarchy3"/>
    <dgm:cxn modelId="{CCBE600D-DFD0-4793-A072-67C44E69F630}" srcId="{A4F95235-9247-4831-AD0D-1A3179D27DEF}" destId="{E0904867-6C48-4611-9642-DE71F165011F}" srcOrd="1" destOrd="0" parTransId="{C70AD4AE-6AEB-42CD-AF0F-84A78411948D}" sibTransId="{ED22757B-2AEF-4DF5-B030-5D94887CEA75}"/>
    <dgm:cxn modelId="{39FBBD10-0753-AC4E-B211-318291D68370}" type="presOf" srcId="{8D815EB9-28F5-4DDC-9C05-5BE538F1E961}" destId="{772C68C4-4070-974D-9872-BCCDEEBEBB6E}" srcOrd="0" destOrd="0" presId="urn:microsoft.com/office/officeart/2005/8/layout/hierarchy3"/>
    <dgm:cxn modelId="{B7D70016-43BB-3941-953A-900A4EEEB7F9}" type="presOf" srcId="{6DDBB658-24A1-4D27-BF55-7069CFF5C0D7}" destId="{903E49BC-BAF0-4A4E-8EE8-075DD44457B2}" srcOrd="0" destOrd="0" presId="urn:microsoft.com/office/officeart/2005/8/layout/hierarchy3"/>
    <dgm:cxn modelId="{49D1C934-E2C6-0E41-85A1-D76251A2333B}" type="presOf" srcId="{C71CACF3-3526-43AB-80AC-FEA38B44C28C}" destId="{3F542990-73BD-AE41-830E-6B8E062DF352}" srcOrd="0" destOrd="0" presId="urn:microsoft.com/office/officeart/2005/8/layout/hierarchy3"/>
    <dgm:cxn modelId="{39C6543A-4FDE-7449-B2E7-AD9837FADDFE}" type="presOf" srcId="{C70AD4AE-6AEB-42CD-AF0F-84A78411948D}" destId="{422F7626-7201-F74B-A547-BDF56CBBD1EC}" srcOrd="0" destOrd="0" presId="urn:microsoft.com/office/officeart/2005/8/layout/hierarchy3"/>
    <dgm:cxn modelId="{6E0FBB3F-67DE-F04D-88A5-B9BC6F9C66CA}" type="presOf" srcId="{E0904867-6C48-4611-9642-DE71F165011F}" destId="{F6BBE006-E7BE-A94D-BC61-4FB30E3ED471}" srcOrd="0" destOrd="0" presId="urn:microsoft.com/office/officeart/2005/8/layout/hierarchy3"/>
    <dgm:cxn modelId="{D7C6C240-009C-334D-87FE-3602093AE8B8}" type="presOf" srcId="{C686E10E-9290-4EBA-B445-D8571ECD1A4F}" destId="{B77E12BE-1390-184B-978F-35530317704C}" srcOrd="1" destOrd="0" presId="urn:microsoft.com/office/officeart/2005/8/layout/hierarchy3"/>
    <dgm:cxn modelId="{B7E13E5B-DC0C-004A-A3AF-64A81EDF833A}" type="presOf" srcId="{19DA0591-C255-42A0-8DBA-936D3AE41FD9}" destId="{2DC5959C-A181-AD47-BF50-BAB9ADD2C019}" srcOrd="0" destOrd="0" presId="urn:microsoft.com/office/officeart/2005/8/layout/hierarchy3"/>
    <dgm:cxn modelId="{B5CE2649-A04B-42C8-B7CA-0C66D92241B0}" srcId="{C686E10E-9290-4EBA-B445-D8571ECD1A4F}" destId="{3459CC50-3D31-459C-B25B-EBF6A01F9E3B}" srcOrd="0" destOrd="0" parTransId="{8D815EB9-28F5-4DDC-9C05-5BE538F1E961}" sibTransId="{47EC00DB-4674-4FA3-B9F6-84B08A9CD630}"/>
    <dgm:cxn modelId="{86DF5F6A-872E-47A6-8022-C1BC886E7ACE}" srcId="{C686E10E-9290-4EBA-B445-D8571ECD1A4F}" destId="{84E8E997-69E5-406C-9E2D-A70BF73D718E}" srcOrd="1" destOrd="0" parTransId="{BB58F3B2-3685-4B74-A543-8E9D9CF5D0D1}" sibTransId="{4AC43A15-DD43-4B77-B081-9A687065113F}"/>
    <dgm:cxn modelId="{4A849F6F-C35A-1541-9CF4-7A4F3419A296}" type="presOf" srcId="{47A37526-8728-4A67-9329-0EEBF8C002A8}" destId="{9950B0E9-5331-A34F-98CB-CC949DA4DF1D}" srcOrd="0" destOrd="0" presId="urn:microsoft.com/office/officeart/2005/8/layout/hierarchy3"/>
    <dgm:cxn modelId="{2B6F2954-0750-492B-987B-ADB052042610}" srcId="{47A37526-8728-4A67-9329-0EEBF8C002A8}" destId="{C686E10E-9290-4EBA-B445-D8571ECD1A4F}" srcOrd="0" destOrd="0" parTransId="{EBD79529-B528-4E3E-B2AC-05233A6BE077}" sibTransId="{D4C96A85-2820-4122-B2AE-CA2EFF0B6E65}"/>
    <dgm:cxn modelId="{4516CA76-41C9-8C4A-9EDE-08458B6A978E}" type="presOf" srcId="{C686E10E-9290-4EBA-B445-D8571ECD1A4F}" destId="{D6B1C402-92A3-924C-B234-23F776474767}" srcOrd="0" destOrd="0" presId="urn:microsoft.com/office/officeart/2005/8/layout/hierarchy3"/>
    <dgm:cxn modelId="{CD9E1959-ECE5-472D-AC79-19C6FF878064}" srcId="{47A37526-8728-4A67-9329-0EEBF8C002A8}" destId="{A4F95235-9247-4831-AD0D-1A3179D27DEF}" srcOrd="2" destOrd="0" parTransId="{A796962F-C9F1-4AFE-A2AD-03D0A6E30BE7}" sibTransId="{9E67A755-3287-436E-BE50-FA3DF74C5ED8}"/>
    <dgm:cxn modelId="{892E7482-8A02-4F60-B405-788AF990433A}" srcId="{A4F95235-9247-4831-AD0D-1A3179D27DEF}" destId="{C71CACF3-3526-43AB-80AC-FEA38B44C28C}" srcOrd="0" destOrd="0" parTransId="{19DA0591-C255-42A0-8DBA-936D3AE41FD9}" sibTransId="{4E80F152-0ADC-4D2A-A0A1-504820951DB7}"/>
    <dgm:cxn modelId="{8719808D-6A58-E54F-9D56-2E4C3E6C069D}" type="presOf" srcId="{6DDBB658-24A1-4D27-BF55-7069CFF5C0D7}" destId="{E97515C6-10F8-CA44-9E23-65E70ABD0EC6}" srcOrd="1" destOrd="0" presId="urn:microsoft.com/office/officeart/2005/8/layout/hierarchy3"/>
    <dgm:cxn modelId="{FA737095-75EF-4A8D-959C-D0ABDB8B52AA}" srcId="{47A37526-8728-4A67-9329-0EEBF8C002A8}" destId="{6DDBB658-24A1-4D27-BF55-7069CFF5C0D7}" srcOrd="1" destOrd="0" parTransId="{368DA0A9-A7A6-4086-BE3B-1C9E3128942A}" sibTransId="{7AD37EA4-F565-4CE0-B421-D0E55E09194B}"/>
    <dgm:cxn modelId="{D20A7EB6-D380-C14E-88E3-1A4A3A5C66A0}" type="presOf" srcId="{A4F95235-9247-4831-AD0D-1A3179D27DEF}" destId="{3A367CA3-715F-F94D-98C1-51A00D1A4E74}" srcOrd="1" destOrd="0" presId="urn:microsoft.com/office/officeart/2005/8/layout/hierarchy3"/>
    <dgm:cxn modelId="{9C62D4B7-6FA5-4F77-87C0-C2788224128D}" srcId="{47A37526-8728-4A67-9329-0EEBF8C002A8}" destId="{8584B4F0-B122-4496-ABF0-CB92F7A7EC7C}" srcOrd="3" destOrd="0" parTransId="{35D1997E-7BF1-4430-8EC4-B96970BE2405}" sibTransId="{D03CFBFD-2A43-4A6B-BD30-F379AB467A86}"/>
    <dgm:cxn modelId="{EEB6CED7-CC3D-C143-9DB9-3017FF0F9187}" type="presOf" srcId="{3459CC50-3D31-459C-B25B-EBF6A01F9E3B}" destId="{D3F80ED1-4268-8C47-88C9-FFE86617F98E}" srcOrd="0" destOrd="0" presId="urn:microsoft.com/office/officeart/2005/8/layout/hierarchy3"/>
    <dgm:cxn modelId="{262630ED-38FC-AC4C-978E-5F0C88741704}" type="presOf" srcId="{8584B4F0-B122-4496-ABF0-CB92F7A7EC7C}" destId="{1F43D6F1-8DD2-3C45-BBC0-9425261697A5}" srcOrd="0" destOrd="0" presId="urn:microsoft.com/office/officeart/2005/8/layout/hierarchy3"/>
    <dgm:cxn modelId="{03579EF1-203D-7748-83E3-15D7553763EE}" type="presOf" srcId="{A4F95235-9247-4831-AD0D-1A3179D27DEF}" destId="{7C505568-D9D8-084F-9705-63CFCF72A1D7}" srcOrd="0" destOrd="0" presId="urn:microsoft.com/office/officeart/2005/8/layout/hierarchy3"/>
    <dgm:cxn modelId="{8BD07AF7-F02D-1940-8077-2C4938302CCD}" type="presOf" srcId="{84E8E997-69E5-406C-9E2D-A70BF73D718E}" destId="{5F515501-6848-4344-A34C-6601D4EBF2C7}" srcOrd="0" destOrd="0" presId="urn:microsoft.com/office/officeart/2005/8/layout/hierarchy3"/>
    <dgm:cxn modelId="{CC57DFFE-7D9F-BE4E-892D-E4163A68D78C}" type="presOf" srcId="{BB58F3B2-3685-4B74-A543-8E9D9CF5D0D1}" destId="{B22929D8-C3C3-2348-8268-E631CDC08DB8}" srcOrd="0" destOrd="0" presId="urn:microsoft.com/office/officeart/2005/8/layout/hierarchy3"/>
    <dgm:cxn modelId="{528E7BEA-FC95-5242-9CAC-4A80F71E9688}" type="presParOf" srcId="{9950B0E9-5331-A34F-98CB-CC949DA4DF1D}" destId="{6DE5A44B-54BE-2846-860A-E6B540BEDA13}" srcOrd="0" destOrd="0" presId="urn:microsoft.com/office/officeart/2005/8/layout/hierarchy3"/>
    <dgm:cxn modelId="{4A9B1003-8816-A64B-8E35-FF22978C0F9A}" type="presParOf" srcId="{6DE5A44B-54BE-2846-860A-E6B540BEDA13}" destId="{2785239D-06A8-074A-86EE-BD1D4477F47F}" srcOrd="0" destOrd="0" presId="urn:microsoft.com/office/officeart/2005/8/layout/hierarchy3"/>
    <dgm:cxn modelId="{20E94691-63D6-A145-AD03-BBCB5FF5ABA3}" type="presParOf" srcId="{2785239D-06A8-074A-86EE-BD1D4477F47F}" destId="{D6B1C402-92A3-924C-B234-23F776474767}" srcOrd="0" destOrd="0" presId="urn:microsoft.com/office/officeart/2005/8/layout/hierarchy3"/>
    <dgm:cxn modelId="{57D22669-9889-7043-8C9B-3D8C6176BCF2}" type="presParOf" srcId="{2785239D-06A8-074A-86EE-BD1D4477F47F}" destId="{B77E12BE-1390-184B-978F-35530317704C}" srcOrd="1" destOrd="0" presId="urn:microsoft.com/office/officeart/2005/8/layout/hierarchy3"/>
    <dgm:cxn modelId="{5BD6916E-D37B-B543-AE8C-E65ED921C23F}" type="presParOf" srcId="{6DE5A44B-54BE-2846-860A-E6B540BEDA13}" destId="{41ED2204-1AC0-7B42-9C19-35B46E4D5AD4}" srcOrd="1" destOrd="0" presId="urn:microsoft.com/office/officeart/2005/8/layout/hierarchy3"/>
    <dgm:cxn modelId="{3236A6F7-C6D1-474F-AFC1-3EF426FA3B68}" type="presParOf" srcId="{41ED2204-1AC0-7B42-9C19-35B46E4D5AD4}" destId="{772C68C4-4070-974D-9872-BCCDEEBEBB6E}" srcOrd="0" destOrd="0" presId="urn:microsoft.com/office/officeart/2005/8/layout/hierarchy3"/>
    <dgm:cxn modelId="{D31869AD-5CC8-5F40-A918-FBECEEC5FD76}" type="presParOf" srcId="{41ED2204-1AC0-7B42-9C19-35B46E4D5AD4}" destId="{D3F80ED1-4268-8C47-88C9-FFE86617F98E}" srcOrd="1" destOrd="0" presId="urn:microsoft.com/office/officeart/2005/8/layout/hierarchy3"/>
    <dgm:cxn modelId="{FA802456-5921-2640-BECE-2F8CA66A7791}" type="presParOf" srcId="{41ED2204-1AC0-7B42-9C19-35B46E4D5AD4}" destId="{B22929D8-C3C3-2348-8268-E631CDC08DB8}" srcOrd="2" destOrd="0" presId="urn:microsoft.com/office/officeart/2005/8/layout/hierarchy3"/>
    <dgm:cxn modelId="{E6C6FCCF-3BA4-9F48-8605-0A1A6CF9EB1C}" type="presParOf" srcId="{41ED2204-1AC0-7B42-9C19-35B46E4D5AD4}" destId="{5F515501-6848-4344-A34C-6601D4EBF2C7}" srcOrd="3" destOrd="0" presId="urn:microsoft.com/office/officeart/2005/8/layout/hierarchy3"/>
    <dgm:cxn modelId="{A2463F43-A40B-4A45-BA65-B9F52BB6F10D}" type="presParOf" srcId="{9950B0E9-5331-A34F-98CB-CC949DA4DF1D}" destId="{DA5FD3C8-1FFA-2049-B54E-3DB5E22C188D}" srcOrd="1" destOrd="0" presId="urn:microsoft.com/office/officeart/2005/8/layout/hierarchy3"/>
    <dgm:cxn modelId="{4A495D29-CAC3-1342-8538-F8D7DC35F0D7}" type="presParOf" srcId="{DA5FD3C8-1FFA-2049-B54E-3DB5E22C188D}" destId="{09DC1EA3-F98A-7A4E-AB2A-B5D539194B14}" srcOrd="0" destOrd="0" presId="urn:microsoft.com/office/officeart/2005/8/layout/hierarchy3"/>
    <dgm:cxn modelId="{CC515F77-8B3F-AE4F-B2D5-F3E17AA50865}" type="presParOf" srcId="{09DC1EA3-F98A-7A4E-AB2A-B5D539194B14}" destId="{903E49BC-BAF0-4A4E-8EE8-075DD44457B2}" srcOrd="0" destOrd="0" presId="urn:microsoft.com/office/officeart/2005/8/layout/hierarchy3"/>
    <dgm:cxn modelId="{7CBFDEB3-C596-0348-8938-E6E210FF7DA9}" type="presParOf" srcId="{09DC1EA3-F98A-7A4E-AB2A-B5D539194B14}" destId="{E97515C6-10F8-CA44-9E23-65E70ABD0EC6}" srcOrd="1" destOrd="0" presId="urn:microsoft.com/office/officeart/2005/8/layout/hierarchy3"/>
    <dgm:cxn modelId="{DBE638FF-2332-8B47-BEF9-D538F6708E08}" type="presParOf" srcId="{DA5FD3C8-1FFA-2049-B54E-3DB5E22C188D}" destId="{D62D2E8E-D287-0047-B871-D6CA9B2913E2}" srcOrd="1" destOrd="0" presId="urn:microsoft.com/office/officeart/2005/8/layout/hierarchy3"/>
    <dgm:cxn modelId="{645D67A0-D689-7049-A47F-96466590143D}" type="presParOf" srcId="{9950B0E9-5331-A34F-98CB-CC949DA4DF1D}" destId="{44CA5D26-6A42-C144-B164-48DD972B1B33}" srcOrd="2" destOrd="0" presId="urn:microsoft.com/office/officeart/2005/8/layout/hierarchy3"/>
    <dgm:cxn modelId="{FCC3578A-1661-2041-AE46-5B368F0E5B13}" type="presParOf" srcId="{44CA5D26-6A42-C144-B164-48DD972B1B33}" destId="{D17E6080-D71C-4B4F-8CE3-9B33E1D088D9}" srcOrd="0" destOrd="0" presId="urn:microsoft.com/office/officeart/2005/8/layout/hierarchy3"/>
    <dgm:cxn modelId="{A94F2A82-E07C-BE47-8879-2CE2BFD99B22}" type="presParOf" srcId="{D17E6080-D71C-4B4F-8CE3-9B33E1D088D9}" destId="{7C505568-D9D8-084F-9705-63CFCF72A1D7}" srcOrd="0" destOrd="0" presId="urn:microsoft.com/office/officeart/2005/8/layout/hierarchy3"/>
    <dgm:cxn modelId="{1AD14F4D-00E2-1F4F-BEDD-B670530208D3}" type="presParOf" srcId="{D17E6080-D71C-4B4F-8CE3-9B33E1D088D9}" destId="{3A367CA3-715F-F94D-98C1-51A00D1A4E74}" srcOrd="1" destOrd="0" presId="urn:microsoft.com/office/officeart/2005/8/layout/hierarchy3"/>
    <dgm:cxn modelId="{F7B6263E-7907-DE4B-9999-EEC3631D4AC6}" type="presParOf" srcId="{44CA5D26-6A42-C144-B164-48DD972B1B33}" destId="{638C84F0-5429-DA4B-A5B9-7788178818E9}" srcOrd="1" destOrd="0" presId="urn:microsoft.com/office/officeart/2005/8/layout/hierarchy3"/>
    <dgm:cxn modelId="{5367C114-D1E4-BD43-94F6-C191A986F677}" type="presParOf" srcId="{638C84F0-5429-DA4B-A5B9-7788178818E9}" destId="{2DC5959C-A181-AD47-BF50-BAB9ADD2C019}" srcOrd="0" destOrd="0" presId="urn:microsoft.com/office/officeart/2005/8/layout/hierarchy3"/>
    <dgm:cxn modelId="{19F64ADC-D175-DB42-9EDD-E4EBB5AEA22B}" type="presParOf" srcId="{638C84F0-5429-DA4B-A5B9-7788178818E9}" destId="{3F542990-73BD-AE41-830E-6B8E062DF352}" srcOrd="1" destOrd="0" presId="urn:microsoft.com/office/officeart/2005/8/layout/hierarchy3"/>
    <dgm:cxn modelId="{871B829B-16CB-D643-8CD7-77C707555AF0}" type="presParOf" srcId="{638C84F0-5429-DA4B-A5B9-7788178818E9}" destId="{422F7626-7201-F74B-A547-BDF56CBBD1EC}" srcOrd="2" destOrd="0" presId="urn:microsoft.com/office/officeart/2005/8/layout/hierarchy3"/>
    <dgm:cxn modelId="{54C80701-D617-F443-9145-5587B175A5A6}" type="presParOf" srcId="{638C84F0-5429-DA4B-A5B9-7788178818E9}" destId="{F6BBE006-E7BE-A94D-BC61-4FB30E3ED471}" srcOrd="3" destOrd="0" presId="urn:microsoft.com/office/officeart/2005/8/layout/hierarchy3"/>
    <dgm:cxn modelId="{F1B2F4AF-8874-2C4F-B987-03EDEDBCA5D4}" type="presParOf" srcId="{9950B0E9-5331-A34F-98CB-CC949DA4DF1D}" destId="{C685D41D-1A61-1E41-87DF-AF9B728B6EE8}" srcOrd="3" destOrd="0" presId="urn:microsoft.com/office/officeart/2005/8/layout/hierarchy3"/>
    <dgm:cxn modelId="{82E5BDBC-F01D-D749-A708-AF2B97706245}" type="presParOf" srcId="{C685D41D-1A61-1E41-87DF-AF9B728B6EE8}" destId="{5C105232-15C2-5A40-BCD2-D44DBE1D45A4}" srcOrd="0" destOrd="0" presId="urn:microsoft.com/office/officeart/2005/8/layout/hierarchy3"/>
    <dgm:cxn modelId="{44E9893F-97DD-EF44-B6DA-38900BCB65C4}" type="presParOf" srcId="{5C105232-15C2-5A40-BCD2-D44DBE1D45A4}" destId="{1F43D6F1-8DD2-3C45-BBC0-9425261697A5}" srcOrd="0" destOrd="0" presId="urn:microsoft.com/office/officeart/2005/8/layout/hierarchy3"/>
    <dgm:cxn modelId="{E27841B0-01E2-3143-A78C-4309C0F4AE48}" type="presParOf" srcId="{5C105232-15C2-5A40-BCD2-D44DBE1D45A4}" destId="{D508BA18-110E-F344-8797-47593C52C5C4}" srcOrd="1" destOrd="0" presId="urn:microsoft.com/office/officeart/2005/8/layout/hierarchy3"/>
    <dgm:cxn modelId="{2A09142A-6BCE-DC45-9DC3-44E97E0C98C2}" type="presParOf" srcId="{C685D41D-1A61-1E41-87DF-AF9B728B6EE8}" destId="{669A9B83-573F-5447-A866-F61B93421ADD}"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7A31FF-F56B-4BD3-A155-5320A5DC16F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AE88237-8B5F-4C6D-8370-6B9E3B3AB006}">
      <dgm:prSet/>
      <dgm:spPr/>
      <dgm:t>
        <a:bodyPr/>
        <a:lstStyle/>
        <a:p>
          <a:pPr>
            <a:lnSpc>
              <a:spcPct val="100000"/>
            </a:lnSpc>
          </a:pPr>
          <a:r>
            <a:rPr lang="en-US"/>
            <a:t>They developed this convolutional DNN to detect arrhythmias. And this network architecture has 34 layers and only take raw ECG data as input.</a:t>
          </a:r>
        </a:p>
      </dgm:t>
    </dgm:pt>
    <dgm:pt modelId="{E2FB7E04-A962-41DD-9D98-CFFA191351E7}" type="parTrans" cxnId="{BCCE174A-329C-4D33-B1C1-D4B1C5F68A91}">
      <dgm:prSet/>
      <dgm:spPr/>
      <dgm:t>
        <a:bodyPr/>
        <a:lstStyle/>
        <a:p>
          <a:endParaRPr lang="en-US"/>
        </a:p>
      </dgm:t>
    </dgm:pt>
    <dgm:pt modelId="{C3AED427-83DE-4981-A679-3BB9B2DF05CB}" type="sibTrans" cxnId="{BCCE174A-329C-4D33-B1C1-D4B1C5F68A91}">
      <dgm:prSet/>
      <dgm:spPr/>
      <dgm:t>
        <a:bodyPr/>
        <a:lstStyle/>
        <a:p>
          <a:endParaRPr lang="en-US"/>
        </a:p>
      </dgm:t>
    </dgm:pt>
    <dgm:pt modelId="{1215792F-32F3-4BF1-8BB1-5D8A8FFA470A}">
      <dgm:prSet/>
      <dgm:spPr/>
      <dgm:t>
        <a:bodyPr/>
        <a:lstStyle/>
        <a:p>
          <a:pPr>
            <a:lnSpc>
              <a:spcPct val="100000"/>
            </a:lnSpc>
          </a:pPr>
          <a:r>
            <a:rPr lang="en-US"/>
            <a:t>Then they compared results from this DNN model and the performance from expert cardiologists. Apparently, their DNN had a higher average F1 score.  Also, the sensitivity of the DNN exceeded the average cardiologist sensitivity for all rhythm classes section.</a:t>
          </a:r>
        </a:p>
      </dgm:t>
    </dgm:pt>
    <dgm:pt modelId="{D697E144-306A-4AAC-9C23-1321D1C63514}" type="parTrans" cxnId="{ADB4F3E3-B1C8-4F2E-A493-112BEC7F0D99}">
      <dgm:prSet/>
      <dgm:spPr/>
      <dgm:t>
        <a:bodyPr/>
        <a:lstStyle/>
        <a:p>
          <a:endParaRPr lang="en-US"/>
        </a:p>
      </dgm:t>
    </dgm:pt>
    <dgm:pt modelId="{A608DA72-2359-4D4D-9E4D-F40A672C6FDF}" type="sibTrans" cxnId="{ADB4F3E3-B1C8-4F2E-A493-112BEC7F0D99}">
      <dgm:prSet/>
      <dgm:spPr/>
      <dgm:t>
        <a:bodyPr/>
        <a:lstStyle/>
        <a:p>
          <a:endParaRPr lang="en-US"/>
        </a:p>
      </dgm:t>
    </dgm:pt>
    <dgm:pt modelId="{C0EC5116-AEA0-4553-AA44-17D5F1B16D29}">
      <dgm:prSet/>
      <dgm:spPr/>
      <dgm:t>
        <a:bodyPr/>
        <a:lstStyle/>
        <a:p>
          <a:pPr>
            <a:lnSpc>
              <a:spcPct val="100000"/>
            </a:lnSpc>
          </a:pPr>
          <a:r>
            <a:rPr lang="en-US"/>
            <a:t>For all these results above, they're showing that the model met or exceeded the averaged cardiologist performance for all rhythm classes</a:t>
          </a:r>
        </a:p>
      </dgm:t>
    </dgm:pt>
    <dgm:pt modelId="{405FCC66-2BFE-4C24-9210-7254F2E39EF8}" type="parTrans" cxnId="{9040201C-DAF6-4444-B24E-DBF620431D32}">
      <dgm:prSet/>
      <dgm:spPr/>
      <dgm:t>
        <a:bodyPr/>
        <a:lstStyle/>
        <a:p>
          <a:endParaRPr lang="en-US"/>
        </a:p>
      </dgm:t>
    </dgm:pt>
    <dgm:pt modelId="{7F3C9E16-235B-487E-A4A5-EAF613B57F92}" type="sibTrans" cxnId="{9040201C-DAF6-4444-B24E-DBF620431D32}">
      <dgm:prSet/>
      <dgm:spPr/>
      <dgm:t>
        <a:bodyPr/>
        <a:lstStyle/>
        <a:p>
          <a:endParaRPr lang="en-US"/>
        </a:p>
      </dgm:t>
    </dgm:pt>
    <dgm:pt modelId="{0F591121-9105-4CDC-9652-D08FB632186B}" type="pres">
      <dgm:prSet presAssocID="{217A31FF-F56B-4BD3-A155-5320A5DC16F2}" presName="root" presStyleCnt="0">
        <dgm:presLayoutVars>
          <dgm:dir/>
          <dgm:resizeHandles val="exact"/>
        </dgm:presLayoutVars>
      </dgm:prSet>
      <dgm:spPr/>
    </dgm:pt>
    <dgm:pt modelId="{202E9BAB-AB6A-4F8B-9295-3335EC575A88}" type="pres">
      <dgm:prSet presAssocID="{8AE88237-8B5F-4C6D-8370-6B9E3B3AB006}" presName="compNode" presStyleCnt="0"/>
      <dgm:spPr/>
    </dgm:pt>
    <dgm:pt modelId="{BF3FAD06-8AE8-40B3-89C4-C24C94C19C2D}" type="pres">
      <dgm:prSet presAssocID="{8AE88237-8B5F-4C6D-8370-6B9E3B3AB006}" presName="bgRect" presStyleLbl="bgShp" presStyleIdx="0" presStyleCnt="3"/>
      <dgm:spPr/>
    </dgm:pt>
    <dgm:pt modelId="{806D7CAB-5C72-4B3F-BE88-C4969D8A4EDA}" type="pres">
      <dgm:prSet presAssocID="{8AE88237-8B5F-4C6D-8370-6B9E3B3AB00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2874A54E-CE88-4086-AF80-3841309AB84E}" type="pres">
      <dgm:prSet presAssocID="{8AE88237-8B5F-4C6D-8370-6B9E3B3AB006}" presName="spaceRect" presStyleCnt="0"/>
      <dgm:spPr/>
    </dgm:pt>
    <dgm:pt modelId="{547A655E-7442-4F52-BF25-D205DA41C748}" type="pres">
      <dgm:prSet presAssocID="{8AE88237-8B5F-4C6D-8370-6B9E3B3AB006}" presName="parTx" presStyleLbl="revTx" presStyleIdx="0" presStyleCnt="3">
        <dgm:presLayoutVars>
          <dgm:chMax val="0"/>
          <dgm:chPref val="0"/>
        </dgm:presLayoutVars>
      </dgm:prSet>
      <dgm:spPr/>
    </dgm:pt>
    <dgm:pt modelId="{12BCCF36-BBBB-433D-86E5-6A1B29F54982}" type="pres">
      <dgm:prSet presAssocID="{C3AED427-83DE-4981-A679-3BB9B2DF05CB}" presName="sibTrans" presStyleCnt="0"/>
      <dgm:spPr/>
    </dgm:pt>
    <dgm:pt modelId="{05FD841D-386D-431E-8E85-C93ACFF118CE}" type="pres">
      <dgm:prSet presAssocID="{1215792F-32F3-4BF1-8BB1-5D8A8FFA470A}" presName="compNode" presStyleCnt="0"/>
      <dgm:spPr/>
    </dgm:pt>
    <dgm:pt modelId="{CCA57988-0988-49F3-B358-C2CECA854C5D}" type="pres">
      <dgm:prSet presAssocID="{1215792F-32F3-4BF1-8BB1-5D8A8FFA470A}" presName="bgRect" presStyleLbl="bgShp" presStyleIdx="1" presStyleCnt="3"/>
      <dgm:spPr/>
    </dgm:pt>
    <dgm:pt modelId="{EB118779-9399-4DAC-94CC-4BAC91B65FE6}" type="pres">
      <dgm:prSet presAssocID="{1215792F-32F3-4BF1-8BB1-5D8A8FFA470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dney"/>
        </a:ext>
      </dgm:extLst>
    </dgm:pt>
    <dgm:pt modelId="{1D55632E-A1E1-4FF4-B1B5-63EEFB18E724}" type="pres">
      <dgm:prSet presAssocID="{1215792F-32F3-4BF1-8BB1-5D8A8FFA470A}" presName="spaceRect" presStyleCnt="0"/>
      <dgm:spPr/>
    </dgm:pt>
    <dgm:pt modelId="{13CB0CF3-964E-4006-B313-41A26DB036BE}" type="pres">
      <dgm:prSet presAssocID="{1215792F-32F3-4BF1-8BB1-5D8A8FFA470A}" presName="parTx" presStyleLbl="revTx" presStyleIdx="1" presStyleCnt="3">
        <dgm:presLayoutVars>
          <dgm:chMax val="0"/>
          <dgm:chPref val="0"/>
        </dgm:presLayoutVars>
      </dgm:prSet>
      <dgm:spPr/>
    </dgm:pt>
    <dgm:pt modelId="{A2EB3740-5A56-4EAD-8709-D532048F4E49}" type="pres">
      <dgm:prSet presAssocID="{A608DA72-2359-4D4D-9E4D-F40A672C6FDF}" presName="sibTrans" presStyleCnt="0"/>
      <dgm:spPr/>
    </dgm:pt>
    <dgm:pt modelId="{6F0AF1CD-EBF0-4521-A41A-9D89340D9CBC}" type="pres">
      <dgm:prSet presAssocID="{C0EC5116-AEA0-4553-AA44-17D5F1B16D29}" presName="compNode" presStyleCnt="0"/>
      <dgm:spPr/>
    </dgm:pt>
    <dgm:pt modelId="{01D0A40F-6A50-4357-A517-CC1839AFB186}" type="pres">
      <dgm:prSet presAssocID="{C0EC5116-AEA0-4553-AA44-17D5F1B16D29}" presName="bgRect" presStyleLbl="bgShp" presStyleIdx="2" presStyleCnt="3"/>
      <dgm:spPr/>
    </dgm:pt>
    <dgm:pt modelId="{3A6FB50A-C20C-4BD5-AF32-CF0C311AC116}" type="pres">
      <dgm:prSet presAssocID="{C0EC5116-AEA0-4553-AA44-17D5F1B16D2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A6EE6B6F-39D4-4705-8E69-A832369FBD87}" type="pres">
      <dgm:prSet presAssocID="{C0EC5116-AEA0-4553-AA44-17D5F1B16D29}" presName="spaceRect" presStyleCnt="0"/>
      <dgm:spPr/>
    </dgm:pt>
    <dgm:pt modelId="{BE4EAC15-9FFC-412D-A01A-DC79C726F0BD}" type="pres">
      <dgm:prSet presAssocID="{C0EC5116-AEA0-4553-AA44-17D5F1B16D29}" presName="parTx" presStyleLbl="revTx" presStyleIdx="2" presStyleCnt="3">
        <dgm:presLayoutVars>
          <dgm:chMax val="0"/>
          <dgm:chPref val="0"/>
        </dgm:presLayoutVars>
      </dgm:prSet>
      <dgm:spPr/>
    </dgm:pt>
  </dgm:ptLst>
  <dgm:cxnLst>
    <dgm:cxn modelId="{D1BB1C03-6311-412D-86CD-0B8D491D96CA}" type="presOf" srcId="{1215792F-32F3-4BF1-8BB1-5D8A8FFA470A}" destId="{13CB0CF3-964E-4006-B313-41A26DB036BE}" srcOrd="0" destOrd="0" presId="urn:microsoft.com/office/officeart/2018/2/layout/IconVerticalSolidList"/>
    <dgm:cxn modelId="{024B9317-9216-4FD7-90F0-76B48DC18DDE}" type="presOf" srcId="{C0EC5116-AEA0-4553-AA44-17D5F1B16D29}" destId="{BE4EAC15-9FFC-412D-A01A-DC79C726F0BD}" srcOrd="0" destOrd="0" presId="urn:microsoft.com/office/officeart/2018/2/layout/IconVerticalSolidList"/>
    <dgm:cxn modelId="{9040201C-DAF6-4444-B24E-DBF620431D32}" srcId="{217A31FF-F56B-4BD3-A155-5320A5DC16F2}" destId="{C0EC5116-AEA0-4553-AA44-17D5F1B16D29}" srcOrd="2" destOrd="0" parTransId="{405FCC66-2BFE-4C24-9210-7254F2E39EF8}" sibTransId="{7F3C9E16-235B-487E-A4A5-EAF613B57F92}"/>
    <dgm:cxn modelId="{BCCE174A-329C-4D33-B1C1-D4B1C5F68A91}" srcId="{217A31FF-F56B-4BD3-A155-5320A5DC16F2}" destId="{8AE88237-8B5F-4C6D-8370-6B9E3B3AB006}" srcOrd="0" destOrd="0" parTransId="{E2FB7E04-A962-41DD-9D98-CFFA191351E7}" sibTransId="{C3AED427-83DE-4981-A679-3BB9B2DF05CB}"/>
    <dgm:cxn modelId="{220640E2-D2EE-4223-9F44-1A60B0A76643}" type="presOf" srcId="{217A31FF-F56B-4BD3-A155-5320A5DC16F2}" destId="{0F591121-9105-4CDC-9652-D08FB632186B}" srcOrd="0" destOrd="0" presId="urn:microsoft.com/office/officeart/2018/2/layout/IconVerticalSolidList"/>
    <dgm:cxn modelId="{ADB4F3E3-B1C8-4F2E-A493-112BEC7F0D99}" srcId="{217A31FF-F56B-4BD3-A155-5320A5DC16F2}" destId="{1215792F-32F3-4BF1-8BB1-5D8A8FFA470A}" srcOrd="1" destOrd="0" parTransId="{D697E144-306A-4AAC-9C23-1321D1C63514}" sibTransId="{A608DA72-2359-4D4D-9E4D-F40A672C6FDF}"/>
    <dgm:cxn modelId="{1AA7C6FB-3413-4C9D-9BB2-D3E6872540F4}" type="presOf" srcId="{8AE88237-8B5F-4C6D-8370-6B9E3B3AB006}" destId="{547A655E-7442-4F52-BF25-D205DA41C748}" srcOrd="0" destOrd="0" presId="urn:microsoft.com/office/officeart/2018/2/layout/IconVerticalSolidList"/>
    <dgm:cxn modelId="{0142419D-1A66-4EC9-9E53-F6ACF193B216}" type="presParOf" srcId="{0F591121-9105-4CDC-9652-D08FB632186B}" destId="{202E9BAB-AB6A-4F8B-9295-3335EC575A88}" srcOrd="0" destOrd="0" presId="urn:microsoft.com/office/officeart/2018/2/layout/IconVerticalSolidList"/>
    <dgm:cxn modelId="{0818F7B6-D152-4F55-AFC5-11D83D20BDD4}" type="presParOf" srcId="{202E9BAB-AB6A-4F8B-9295-3335EC575A88}" destId="{BF3FAD06-8AE8-40B3-89C4-C24C94C19C2D}" srcOrd="0" destOrd="0" presId="urn:microsoft.com/office/officeart/2018/2/layout/IconVerticalSolidList"/>
    <dgm:cxn modelId="{60E8736A-13DB-4F3C-AEAC-2FAAA7DE1A8D}" type="presParOf" srcId="{202E9BAB-AB6A-4F8B-9295-3335EC575A88}" destId="{806D7CAB-5C72-4B3F-BE88-C4969D8A4EDA}" srcOrd="1" destOrd="0" presId="urn:microsoft.com/office/officeart/2018/2/layout/IconVerticalSolidList"/>
    <dgm:cxn modelId="{CFEC6AF7-A766-43C8-AC2E-C70DE8F964BC}" type="presParOf" srcId="{202E9BAB-AB6A-4F8B-9295-3335EC575A88}" destId="{2874A54E-CE88-4086-AF80-3841309AB84E}" srcOrd="2" destOrd="0" presId="urn:microsoft.com/office/officeart/2018/2/layout/IconVerticalSolidList"/>
    <dgm:cxn modelId="{E83F8F79-4136-4DA3-A576-039E365BCD98}" type="presParOf" srcId="{202E9BAB-AB6A-4F8B-9295-3335EC575A88}" destId="{547A655E-7442-4F52-BF25-D205DA41C748}" srcOrd="3" destOrd="0" presId="urn:microsoft.com/office/officeart/2018/2/layout/IconVerticalSolidList"/>
    <dgm:cxn modelId="{5482B1FE-4EB3-46E6-9D69-4658E12D2936}" type="presParOf" srcId="{0F591121-9105-4CDC-9652-D08FB632186B}" destId="{12BCCF36-BBBB-433D-86E5-6A1B29F54982}" srcOrd="1" destOrd="0" presId="urn:microsoft.com/office/officeart/2018/2/layout/IconVerticalSolidList"/>
    <dgm:cxn modelId="{97E64027-3A39-41BE-A941-02EBB24D05F2}" type="presParOf" srcId="{0F591121-9105-4CDC-9652-D08FB632186B}" destId="{05FD841D-386D-431E-8E85-C93ACFF118CE}" srcOrd="2" destOrd="0" presId="urn:microsoft.com/office/officeart/2018/2/layout/IconVerticalSolidList"/>
    <dgm:cxn modelId="{62D06795-C160-4A1E-8799-AD458A2A2100}" type="presParOf" srcId="{05FD841D-386D-431E-8E85-C93ACFF118CE}" destId="{CCA57988-0988-49F3-B358-C2CECA854C5D}" srcOrd="0" destOrd="0" presId="urn:microsoft.com/office/officeart/2018/2/layout/IconVerticalSolidList"/>
    <dgm:cxn modelId="{68851E6C-40BD-4E85-9878-000A4819F31E}" type="presParOf" srcId="{05FD841D-386D-431E-8E85-C93ACFF118CE}" destId="{EB118779-9399-4DAC-94CC-4BAC91B65FE6}" srcOrd="1" destOrd="0" presId="urn:microsoft.com/office/officeart/2018/2/layout/IconVerticalSolidList"/>
    <dgm:cxn modelId="{3EB83DA5-86FB-4E63-949A-82C6890B1334}" type="presParOf" srcId="{05FD841D-386D-431E-8E85-C93ACFF118CE}" destId="{1D55632E-A1E1-4FF4-B1B5-63EEFB18E724}" srcOrd="2" destOrd="0" presId="urn:microsoft.com/office/officeart/2018/2/layout/IconVerticalSolidList"/>
    <dgm:cxn modelId="{95D93D4F-EC72-4966-8F17-F8FD9A9004F9}" type="presParOf" srcId="{05FD841D-386D-431E-8E85-C93ACFF118CE}" destId="{13CB0CF3-964E-4006-B313-41A26DB036BE}" srcOrd="3" destOrd="0" presId="urn:microsoft.com/office/officeart/2018/2/layout/IconVerticalSolidList"/>
    <dgm:cxn modelId="{E62F3037-0D29-46CB-97AA-96F01FAAC1FE}" type="presParOf" srcId="{0F591121-9105-4CDC-9652-D08FB632186B}" destId="{A2EB3740-5A56-4EAD-8709-D532048F4E49}" srcOrd="3" destOrd="0" presId="urn:microsoft.com/office/officeart/2018/2/layout/IconVerticalSolidList"/>
    <dgm:cxn modelId="{C48FB41E-69EB-42CC-A4C1-C5BC4C0A8B1F}" type="presParOf" srcId="{0F591121-9105-4CDC-9652-D08FB632186B}" destId="{6F0AF1CD-EBF0-4521-A41A-9D89340D9CBC}" srcOrd="4" destOrd="0" presId="urn:microsoft.com/office/officeart/2018/2/layout/IconVerticalSolidList"/>
    <dgm:cxn modelId="{4CBCCE3F-3E02-45D2-A299-3D69C0BAE80A}" type="presParOf" srcId="{6F0AF1CD-EBF0-4521-A41A-9D89340D9CBC}" destId="{01D0A40F-6A50-4357-A517-CC1839AFB186}" srcOrd="0" destOrd="0" presId="urn:microsoft.com/office/officeart/2018/2/layout/IconVerticalSolidList"/>
    <dgm:cxn modelId="{4623DCA2-8D30-4564-8D1E-C79FAA7A1D21}" type="presParOf" srcId="{6F0AF1CD-EBF0-4521-A41A-9D89340D9CBC}" destId="{3A6FB50A-C20C-4BD5-AF32-CF0C311AC116}" srcOrd="1" destOrd="0" presId="urn:microsoft.com/office/officeart/2018/2/layout/IconVerticalSolidList"/>
    <dgm:cxn modelId="{354350D0-34D4-441A-AC88-C96D68A044A3}" type="presParOf" srcId="{6F0AF1CD-EBF0-4521-A41A-9D89340D9CBC}" destId="{A6EE6B6F-39D4-4705-8E69-A832369FBD87}" srcOrd="2" destOrd="0" presId="urn:microsoft.com/office/officeart/2018/2/layout/IconVerticalSolidList"/>
    <dgm:cxn modelId="{B218F454-302E-47BC-8C86-391ED8452D48}" type="presParOf" srcId="{6F0AF1CD-EBF0-4521-A41A-9D89340D9CBC}" destId="{BE4EAC15-9FFC-412D-A01A-DC79C726F0B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BEE99D-B636-474E-B7B8-146BE776F6FE}">
      <dsp:nvSpPr>
        <dsp:cNvPr id="0" name=""/>
        <dsp:cNvSpPr/>
      </dsp:nvSpPr>
      <dsp:spPr>
        <a:xfrm>
          <a:off x="9183872" y="901273"/>
          <a:ext cx="1066383" cy="10663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69A6C3-4C7F-4C8D-9C51-239A37A15B49}">
      <dsp:nvSpPr>
        <dsp:cNvPr id="0" name=""/>
        <dsp:cNvSpPr/>
      </dsp:nvSpPr>
      <dsp:spPr>
        <a:xfrm>
          <a:off x="96393" y="2070335"/>
          <a:ext cx="236974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A Collaboration between Stanford ML and iRhythm Technologies</a:t>
          </a:r>
        </a:p>
      </dsp:txBody>
      <dsp:txXfrm>
        <a:off x="96393" y="2070335"/>
        <a:ext cx="2369741" cy="720000"/>
      </dsp:txXfrm>
    </dsp:sp>
    <dsp:sp modelId="{B8931E52-EB17-4997-9D82-428CAF3E9534}">
      <dsp:nvSpPr>
        <dsp:cNvPr id="0" name=""/>
        <dsp:cNvSpPr/>
      </dsp:nvSpPr>
      <dsp:spPr>
        <a:xfrm>
          <a:off x="714674" y="949218"/>
          <a:ext cx="1066383" cy="10663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5A86E9-B4E0-4F39-87D7-61D8FA3132D8}">
      <dsp:nvSpPr>
        <dsp:cNvPr id="0" name=""/>
        <dsp:cNvSpPr/>
      </dsp:nvSpPr>
      <dsp:spPr>
        <a:xfrm>
          <a:off x="2880840" y="2070335"/>
          <a:ext cx="236974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Published in Nature Medicine on January 2019</a:t>
          </a:r>
        </a:p>
      </dsp:txBody>
      <dsp:txXfrm>
        <a:off x="2880840" y="2070335"/>
        <a:ext cx="2369741" cy="720000"/>
      </dsp:txXfrm>
    </dsp:sp>
    <dsp:sp modelId="{9A10FBC9-4C1C-4E40-8911-C97096734933}">
      <dsp:nvSpPr>
        <dsp:cNvPr id="0" name=""/>
        <dsp:cNvSpPr/>
      </dsp:nvSpPr>
      <dsp:spPr>
        <a:xfrm>
          <a:off x="3711790" y="844936"/>
          <a:ext cx="1066383" cy="10663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33C35C-440F-4DE5-A1F0-00DAC73F04D2}">
      <dsp:nvSpPr>
        <dsp:cNvPr id="0" name=""/>
        <dsp:cNvSpPr/>
      </dsp:nvSpPr>
      <dsp:spPr>
        <a:xfrm>
          <a:off x="5665286" y="2070335"/>
          <a:ext cx="236974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Used single-lead ECG signals </a:t>
          </a:r>
        </a:p>
      </dsp:txBody>
      <dsp:txXfrm>
        <a:off x="5665286" y="2070335"/>
        <a:ext cx="2369741" cy="720000"/>
      </dsp:txXfrm>
    </dsp:sp>
    <dsp:sp modelId="{0AF2A315-F4DF-4934-BE30-DF9D3F86A121}">
      <dsp:nvSpPr>
        <dsp:cNvPr id="0" name=""/>
        <dsp:cNvSpPr/>
      </dsp:nvSpPr>
      <dsp:spPr>
        <a:xfrm>
          <a:off x="6301291" y="812657"/>
          <a:ext cx="1066383" cy="10663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3067DA-618C-4BF3-B30C-CCEA33E6771A}">
      <dsp:nvSpPr>
        <dsp:cNvPr id="0" name=""/>
        <dsp:cNvSpPr/>
      </dsp:nvSpPr>
      <dsp:spPr>
        <a:xfrm>
          <a:off x="8449733" y="2070335"/>
          <a:ext cx="236974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DNN to diagnose irregular hearth rhythms</a:t>
          </a:r>
        </a:p>
      </dsp:txBody>
      <dsp:txXfrm>
        <a:off x="8449733" y="2070335"/>
        <a:ext cx="2369741"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DBE042-C7C9-0A46-8F0F-B569C257250C}">
      <dsp:nvSpPr>
        <dsp:cNvPr id="0" name=""/>
        <dsp:cNvSpPr/>
      </dsp:nvSpPr>
      <dsp:spPr>
        <a:xfrm>
          <a:off x="0" y="362730"/>
          <a:ext cx="6900512" cy="11033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Stands for Electrocardiogram </a:t>
          </a:r>
        </a:p>
      </dsp:txBody>
      <dsp:txXfrm>
        <a:off x="53859" y="416589"/>
        <a:ext cx="6792794" cy="995592"/>
      </dsp:txXfrm>
    </dsp:sp>
    <dsp:sp modelId="{6EC0396A-7A61-794F-A7EE-900E381E5E74}">
      <dsp:nvSpPr>
        <dsp:cNvPr id="0" name=""/>
        <dsp:cNvSpPr/>
      </dsp:nvSpPr>
      <dsp:spPr>
        <a:xfrm>
          <a:off x="0" y="1598520"/>
          <a:ext cx="6900512" cy="1103310"/>
        </a:xfrm>
        <a:prstGeom prst="roundRect">
          <a:avLst/>
        </a:prstGeom>
        <a:solidFill>
          <a:schemeClr val="accent2">
            <a:hueOff val="-816517"/>
            <a:satOff val="-3771"/>
            <a:lumOff val="-7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Checks for heart rhythms and electrical activity </a:t>
          </a:r>
        </a:p>
      </dsp:txBody>
      <dsp:txXfrm>
        <a:off x="53859" y="1652379"/>
        <a:ext cx="6792794" cy="995592"/>
      </dsp:txXfrm>
    </dsp:sp>
    <dsp:sp modelId="{665EEC35-5B5C-0B47-9DCE-3622DE45C08A}">
      <dsp:nvSpPr>
        <dsp:cNvPr id="0" name=""/>
        <dsp:cNvSpPr/>
      </dsp:nvSpPr>
      <dsp:spPr>
        <a:xfrm>
          <a:off x="0" y="2834310"/>
          <a:ext cx="6900512" cy="1103310"/>
        </a:xfrm>
        <a:prstGeom prst="roundRect">
          <a:avLst/>
        </a:prstGeom>
        <a:solidFill>
          <a:schemeClr val="accent2">
            <a:hueOff val="-1633033"/>
            <a:satOff val="-7543"/>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300 millions ECG obtained annually </a:t>
          </a:r>
        </a:p>
      </dsp:txBody>
      <dsp:txXfrm>
        <a:off x="53859" y="2888169"/>
        <a:ext cx="6792794" cy="995592"/>
      </dsp:txXfrm>
    </dsp:sp>
    <dsp:sp modelId="{CB0ED018-5281-914B-A38A-DA2F57BA415A}">
      <dsp:nvSpPr>
        <dsp:cNvPr id="0" name=""/>
        <dsp:cNvSpPr/>
      </dsp:nvSpPr>
      <dsp:spPr>
        <a:xfrm>
          <a:off x="0" y="4070100"/>
          <a:ext cx="6900512" cy="1103310"/>
        </a:xfrm>
        <a:prstGeom prst="roundRect">
          <a:avLst/>
        </a:prstGeom>
        <a:solidFill>
          <a:schemeClr val="accent2">
            <a:hueOff val="-2449550"/>
            <a:satOff val="-11314"/>
            <a:lumOff val="-23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Can be used to detect arrhythmias </a:t>
          </a:r>
        </a:p>
      </dsp:txBody>
      <dsp:txXfrm>
        <a:off x="53859" y="4123959"/>
        <a:ext cx="6792794" cy="9955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ED447F-FE7E-9C47-A3FD-64D4FA3E6C5A}">
      <dsp:nvSpPr>
        <dsp:cNvPr id="0" name=""/>
        <dsp:cNvSpPr/>
      </dsp:nvSpPr>
      <dsp:spPr>
        <a:xfrm>
          <a:off x="0" y="0"/>
          <a:ext cx="5520409" cy="121795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Can DNN be used to analyze raw ECG data to classify broad range of diagnosis?</a:t>
          </a:r>
        </a:p>
      </dsp:txBody>
      <dsp:txXfrm>
        <a:off x="35673" y="35673"/>
        <a:ext cx="4103227" cy="1146605"/>
      </dsp:txXfrm>
    </dsp:sp>
    <dsp:sp modelId="{9BB4DA8F-B352-B94C-ACDE-082BB8ACCFB9}">
      <dsp:nvSpPr>
        <dsp:cNvPr id="0" name=""/>
        <dsp:cNvSpPr/>
      </dsp:nvSpPr>
      <dsp:spPr>
        <a:xfrm>
          <a:off x="462334" y="1439396"/>
          <a:ext cx="5520409" cy="1217951"/>
        </a:xfrm>
        <a:prstGeom prst="roundRect">
          <a:avLst>
            <a:gd name="adj" fmla="val 10000"/>
          </a:avLst>
        </a:prstGeom>
        <a:solidFill>
          <a:schemeClr val="accent2">
            <a:hueOff val="-816517"/>
            <a:satOff val="-3771"/>
            <a:lumOff val="-7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Good approach to take advantage of widespread digitization of ECG data</a:t>
          </a:r>
        </a:p>
      </dsp:txBody>
      <dsp:txXfrm>
        <a:off x="498007" y="1475069"/>
        <a:ext cx="4195061" cy="1146605"/>
      </dsp:txXfrm>
    </dsp:sp>
    <dsp:sp modelId="{66C735C6-03C4-E34C-AD7F-155D4CC4FE3E}">
      <dsp:nvSpPr>
        <dsp:cNvPr id="0" name=""/>
        <dsp:cNvSpPr/>
      </dsp:nvSpPr>
      <dsp:spPr>
        <a:xfrm>
          <a:off x="917768" y="2878793"/>
          <a:ext cx="5520409" cy="1217951"/>
        </a:xfrm>
        <a:prstGeom prst="roundRect">
          <a:avLst>
            <a:gd name="adj" fmla="val 10000"/>
          </a:avLst>
        </a:prstGeom>
        <a:solidFill>
          <a:schemeClr val="accent2">
            <a:hueOff val="-1633033"/>
            <a:satOff val="-7543"/>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Developed a Deep Neural Network to classify 12 rhythm cases</a:t>
          </a:r>
        </a:p>
      </dsp:txBody>
      <dsp:txXfrm>
        <a:off x="953441" y="2914466"/>
        <a:ext cx="4201961" cy="1146605"/>
      </dsp:txXfrm>
    </dsp:sp>
    <dsp:sp modelId="{26EEE97B-2269-6E49-921D-4DE7C5FE5962}">
      <dsp:nvSpPr>
        <dsp:cNvPr id="0" name=""/>
        <dsp:cNvSpPr/>
      </dsp:nvSpPr>
      <dsp:spPr>
        <a:xfrm>
          <a:off x="1380102" y="4318189"/>
          <a:ext cx="5520409" cy="1217951"/>
        </a:xfrm>
        <a:prstGeom prst="roundRect">
          <a:avLst>
            <a:gd name="adj" fmla="val 10000"/>
          </a:avLst>
        </a:prstGeom>
        <a:solidFill>
          <a:schemeClr val="accent2">
            <a:hueOff val="-2449550"/>
            <a:satOff val="-11314"/>
            <a:lumOff val="-23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Compared Performance to Cardiologists in an independent dataset</a:t>
          </a:r>
        </a:p>
      </dsp:txBody>
      <dsp:txXfrm>
        <a:off x="1415775" y="4353862"/>
        <a:ext cx="4195061" cy="1146605"/>
      </dsp:txXfrm>
    </dsp:sp>
    <dsp:sp modelId="{272FE60F-EE73-C74F-87C7-FC92F2913094}">
      <dsp:nvSpPr>
        <dsp:cNvPr id="0" name=""/>
        <dsp:cNvSpPr/>
      </dsp:nvSpPr>
      <dsp:spPr>
        <a:xfrm>
          <a:off x="4728741" y="932839"/>
          <a:ext cx="791668" cy="79166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906866" y="932839"/>
        <a:ext cx="435418" cy="595730"/>
      </dsp:txXfrm>
    </dsp:sp>
    <dsp:sp modelId="{8230FE43-95E4-524A-9497-DF04D460CA00}">
      <dsp:nvSpPr>
        <dsp:cNvPr id="0" name=""/>
        <dsp:cNvSpPr/>
      </dsp:nvSpPr>
      <dsp:spPr>
        <a:xfrm>
          <a:off x="5191075" y="2372236"/>
          <a:ext cx="791668" cy="791668"/>
        </a:xfrm>
        <a:prstGeom prst="downArrow">
          <a:avLst>
            <a:gd name="adj1" fmla="val 55000"/>
            <a:gd name="adj2" fmla="val 45000"/>
          </a:avLst>
        </a:prstGeom>
        <a:solidFill>
          <a:schemeClr val="accent2">
            <a:tint val="40000"/>
            <a:alpha val="90000"/>
            <a:hueOff val="-1672628"/>
            <a:satOff val="-4166"/>
            <a:lumOff val="-519"/>
            <a:alphaOff val="0"/>
          </a:schemeClr>
        </a:solidFill>
        <a:ln w="12700" cap="flat" cmpd="sng" algn="ctr">
          <a:solidFill>
            <a:schemeClr val="accent2">
              <a:tint val="40000"/>
              <a:alpha val="90000"/>
              <a:hueOff val="-1672628"/>
              <a:satOff val="-4166"/>
              <a:lumOff val="-51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369200" y="2372236"/>
        <a:ext cx="435418" cy="595730"/>
      </dsp:txXfrm>
    </dsp:sp>
    <dsp:sp modelId="{6A593E8F-7352-F745-AA9A-945B18ADE794}">
      <dsp:nvSpPr>
        <dsp:cNvPr id="0" name=""/>
        <dsp:cNvSpPr/>
      </dsp:nvSpPr>
      <dsp:spPr>
        <a:xfrm>
          <a:off x="5646509" y="3811633"/>
          <a:ext cx="791668" cy="791668"/>
        </a:xfrm>
        <a:prstGeom prst="downArrow">
          <a:avLst>
            <a:gd name="adj1" fmla="val 55000"/>
            <a:gd name="adj2" fmla="val 45000"/>
          </a:avLst>
        </a:prstGeom>
        <a:solidFill>
          <a:schemeClr val="accent2">
            <a:tint val="40000"/>
            <a:alpha val="90000"/>
            <a:hueOff val="-3345255"/>
            <a:satOff val="-8332"/>
            <a:lumOff val="-1038"/>
            <a:alphaOff val="0"/>
          </a:schemeClr>
        </a:solidFill>
        <a:ln w="12700" cap="flat" cmpd="sng" algn="ctr">
          <a:solidFill>
            <a:schemeClr val="accent2">
              <a:tint val="40000"/>
              <a:alpha val="90000"/>
              <a:hueOff val="-3345255"/>
              <a:satOff val="-8332"/>
              <a:lumOff val="-10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824634" y="3811633"/>
        <a:ext cx="435418" cy="5957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4058B2-8A83-054B-9BE2-96B3C8DF2B71}">
      <dsp:nvSpPr>
        <dsp:cNvPr id="0" name=""/>
        <dsp:cNvSpPr/>
      </dsp:nvSpPr>
      <dsp:spPr>
        <a:xfrm>
          <a:off x="0" y="2099724"/>
          <a:ext cx="8117706" cy="137764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a:t>12 rhythm classes</a:t>
          </a:r>
        </a:p>
      </dsp:txBody>
      <dsp:txXfrm>
        <a:off x="0" y="2099724"/>
        <a:ext cx="8117706" cy="743929"/>
      </dsp:txXfrm>
    </dsp:sp>
    <dsp:sp modelId="{F08A9BDB-943D-5F46-A9D9-90AC343A4617}">
      <dsp:nvSpPr>
        <dsp:cNvPr id="0" name=""/>
        <dsp:cNvSpPr/>
      </dsp:nvSpPr>
      <dsp:spPr>
        <a:xfrm>
          <a:off x="3963" y="2816100"/>
          <a:ext cx="2703259" cy="633717"/>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39370" rIns="220472" bIns="39370" numCol="1" spcCol="1270" anchor="ctr" anchorCtr="0">
          <a:noAutofit/>
        </a:bodyPr>
        <a:lstStyle/>
        <a:p>
          <a:pPr marL="0" lvl="0" indent="0" algn="ctr" defTabSz="1377950">
            <a:lnSpc>
              <a:spcPct val="90000"/>
            </a:lnSpc>
            <a:spcBef>
              <a:spcPct val="0"/>
            </a:spcBef>
            <a:spcAft>
              <a:spcPct val="35000"/>
            </a:spcAft>
            <a:buNone/>
          </a:pPr>
          <a:r>
            <a:rPr lang="en-US" sz="3100" kern="1200"/>
            <a:t>10 arrythmias</a:t>
          </a:r>
        </a:p>
      </dsp:txBody>
      <dsp:txXfrm>
        <a:off x="3963" y="2816100"/>
        <a:ext cx="2703259" cy="633717"/>
      </dsp:txXfrm>
    </dsp:sp>
    <dsp:sp modelId="{6DC0C5AC-1B86-664F-9D70-892EC5D37769}">
      <dsp:nvSpPr>
        <dsp:cNvPr id="0" name=""/>
        <dsp:cNvSpPr/>
      </dsp:nvSpPr>
      <dsp:spPr>
        <a:xfrm>
          <a:off x="2707223" y="2816100"/>
          <a:ext cx="2703259" cy="633717"/>
        </a:xfrm>
        <a:prstGeom prst="rect">
          <a:avLst/>
        </a:prstGeom>
        <a:solidFill>
          <a:schemeClr val="accent5">
            <a:tint val="40000"/>
            <a:alpha val="90000"/>
            <a:hueOff val="4313924"/>
            <a:satOff val="-315"/>
            <a:lumOff val="-374"/>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39370" rIns="220472" bIns="39370" numCol="1" spcCol="1270" anchor="ctr" anchorCtr="0">
          <a:noAutofit/>
        </a:bodyPr>
        <a:lstStyle/>
        <a:p>
          <a:pPr marL="0" lvl="0" indent="0" algn="ctr" defTabSz="1377950">
            <a:lnSpc>
              <a:spcPct val="90000"/>
            </a:lnSpc>
            <a:spcBef>
              <a:spcPct val="0"/>
            </a:spcBef>
            <a:spcAft>
              <a:spcPct val="35000"/>
            </a:spcAft>
            <a:buNone/>
          </a:pPr>
          <a:r>
            <a:rPr lang="en-US" sz="3100" kern="1200"/>
            <a:t>Sinus Rhythm </a:t>
          </a:r>
        </a:p>
      </dsp:txBody>
      <dsp:txXfrm>
        <a:off x="2707223" y="2816100"/>
        <a:ext cx="2703259" cy="633717"/>
      </dsp:txXfrm>
    </dsp:sp>
    <dsp:sp modelId="{FE494FCF-A9B3-6949-A9E5-69A4AF624043}">
      <dsp:nvSpPr>
        <dsp:cNvPr id="0" name=""/>
        <dsp:cNvSpPr/>
      </dsp:nvSpPr>
      <dsp:spPr>
        <a:xfrm>
          <a:off x="5410482" y="2816100"/>
          <a:ext cx="2703259" cy="633717"/>
        </a:xfrm>
        <a:prstGeom prst="rect">
          <a:avLst/>
        </a:prstGeom>
        <a:solidFill>
          <a:schemeClr val="accent5">
            <a:tint val="40000"/>
            <a:alpha val="90000"/>
            <a:hueOff val="8627848"/>
            <a:satOff val="-629"/>
            <a:lumOff val="-749"/>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39370" rIns="220472" bIns="39370" numCol="1" spcCol="1270" anchor="ctr" anchorCtr="0">
          <a:noAutofit/>
        </a:bodyPr>
        <a:lstStyle/>
        <a:p>
          <a:pPr marL="0" lvl="0" indent="0" algn="ctr" defTabSz="1377950">
            <a:lnSpc>
              <a:spcPct val="90000"/>
            </a:lnSpc>
            <a:spcBef>
              <a:spcPct val="0"/>
            </a:spcBef>
            <a:spcAft>
              <a:spcPct val="35000"/>
            </a:spcAft>
            <a:buNone/>
          </a:pPr>
          <a:r>
            <a:rPr lang="en-US" sz="3100" kern="1200"/>
            <a:t>Noise</a:t>
          </a:r>
        </a:p>
      </dsp:txBody>
      <dsp:txXfrm>
        <a:off x="5410482" y="2816100"/>
        <a:ext cx="2703259" cy="633717"/>
      </dsp:txXfrm>
    </dsp:sp>
    <dsp:sp modelId="{3051499B-6A7F-D64D-AA5C-09C512E72C49}">
      <dsp:nvSpPr>
        <dsp:cNvPr id="0" name=""/>
        <dsp:cNvSpPr/>
      </dsp:nvSpPr>
      <dsp:spPr>
        <a:xfrm rot="10800000">
          <a:off x="0" y="1568"/>
          <a:ext cx="8117706" cy="2118820"/>
        </a:xfrm>
        <a:prstGeom prst="upArrowCallout">
          <a:avLst/>
        </a:prstGeom>
        <a:solidFill>
          <a:schemeClr val="accent5">
            <a:hueOff val="17409864"/>
            <a:satOff val="7692"/>
            <a:lumOff val="-84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a:t>Training data </a:t>
          </a:r>
        </a:p>
      </dsp:txBody>
      <dsp:txXfrm rot="-10800000">
        <a:off x="0" y="1568"/>
        <a:ext cx="8117706" cy="743706"/>
      </dsp:txXfrm>
    </dsp:sp>
    <dsp:sp modelId="{FBCD7E2A-1464-CC41-BA94-4617746DB12C}">
      <dsp:nvSpPr>
        <dsp:cNvPr id="0" name=""/>
        <dsp:cNvSpPr/>
      </dsp:nvSpPr>
      <dsp:spPr>
        <a:xfrm>
          <a:off x="0" y="745274"/>
          <a:ext cx="4058853" cy="633527"/>
        </a:xfrm>
        <a:prstGeom prst="rect">
          <a:avLst/>
        </a:prstGeom>
        <a:solidFill>
          <a:schemeClr val="accent5">
            <a:tint val="40000"/>
            <a:alpha val="90000"/>
            <a:hueOff val="12941772"/>
            <a:satOff val="-944"/>
            <a:lumOff val="-1123"/>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39370" rIns="220472" bIns="39370" numCol="1" spcCol="1270" anchor="ctr" anchorCtr="0">
          <a:noAutofit/>
        </a:bodyPr>
        <a:lstStyle/>
        <a:p>
          <a:pPr marL="0" lvl="0" indent="0" algn="ctr" defTabSz="1377950">
            <a:lnSpc>
              <a:spcPct val="90000"/>
            </a:lnSpc>
            <a:spcBef>
              <a:spcPct val="0"/>
            </a:spcBef>
            <a:spcAft>
              <a:spcPct val="35000"/>
            </a:spcAft>
            <a:buNone/>
          </a:pPr>
          <a:r>
            <a:rPr lang="en-US" sz="3100" kern="1200"/>
            <a:t>91,232 ECG records </a:t>
          </a:r>
        </a:p>
      </dsp:txBody>
      <dsp:txXfrm>
        <a:off x="0" y="745274"/>
        <a:ext cx="4058853" cy="633527"/>
      </dsp:txXfrm>
    </dsp:sp>
    <dsp:sp modelId="{D9010BF5-E7A4-E640-B19D-AF41FD40810E}">
      <dsp:nvSpPr>
        <dsp:cNvPr id="0" name=""/>
        <dsp:cNvSpPr/>
      </dsp:nvSpPr>
      <dsp:spPr>
        <a:xfrm>
          <a:off x="4058853" y="745274"/>
          <a:ext cx="4058853" cy="633527"/>
        </a:xfrm>
        <a:prstGeom prst="rect">
          <a:avLst/>
        </a:prstGeom>
        <a:solidFill>
          <a:schemeClr val="accent5">
            <a:tint val="40000"/>
            <a:alpha val="90000"/>
            <a:hueOff val="17255696"/>
            <a:satOff val="-1258"/>
            <a:lumOff val="-1497"/>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39370" rIns="220472" bIns="39370" numCol="1" spcCol="1270" anchor="ctr" anchorCtr="0">
          <a:noAutofit/>
        </a:bodyPr>
        <a:lstStyle/>
        <a:p>
          <a:pPr marL="0" lvl="0" indent="0" algn="ctr" defTabSz="1377950">
            <a:lnSpc>
              <a:spcPct val="90000"/>
            </a:lnSpc>
            <a:spcBef>
              <a:spcPct val="0"/>
            </a:spcBef>
            <a:spcAft>
              <a:spcPct val="35000"/>
            </a:spcAft>
            <a:buNone/>
          </a:pPr>
          <a:r>
            <a:rPr lang="en-US" sz="3100" kern="1200"/>
            <a:t>53,549 patients </a:t>
          </a:r>
        </a:p>
      </dsp:txBody>
      <dsp:txXfrm>
        <a:off x="4058853" y="745274"/>
        <a:ext cx="4058853" cy="6335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B1C402-92A3-924C-B234-23F776474767}">
      <dsp:nvSpPr>
        <dsp:cNvPr id="0" name=""/>
        <dsp:cNvSpPr/>
      </dsp:nvSpPr>
      <dsp:spPr>
        <a:xfrm>
          <a:off x="742537" y="2218"/>
          <a:ext cx="1985430" cy="99271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a:t>Test Data:</a:t>
          </a:r>
        </a:p>
      </dsp:txBody>
      <dsp:txXfrm>
        <a:off x="771613" y="31294"/>
        <a:ext cx="1927278" cy="934563"/>
      </dsp:txXfrm>
    </dsp:sp>
    <dsp:sp modelId="{772C68C4-4070-974D-9872-BCCDEEBEBB6E}">
      <dsp:nvSpPr>
        <dsp:cNvPr id="0" name=""/>
        <dsp:cNvSpPr/>
      </dsp:nvSpPr>
      <dsp:spPr>
        <a:xfrm>
          <a:off x="941080" y="994933"/>
          <a:ext cx="198543" cy="744536"/>
        </a:xfrm>
        <a:custGeom>
          <a:avLst/>
          <a:gdLst/>
          <a:ahLst/>
          <a:cxnLst/>
          <a:rect l="0" t="0" r="0" b="0"/>
          <a:pathLst>
            <a:path>
              <a:moveTo>
                <a:pt x="0" y="0"/>
              </a:moveTo>
              <a:lnTo>
                <a:pt x="0" y="744536"/>
              </a:lnTo>
              <a:lnTo>
                <a:pt x="198543" y="74453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F80ED1-4268-8C47-88C9-FFE86617F98E}">
      <dsp:nvSpPr>
        <dsp:cNvPr id="0" name=""/>
        <dsp:cNvSpPr/>
      </dsp:nvSpPr>
      <dsp:spPr>
        <a:xfrm>
          <a:off x="1139623" y="1243112"/>
          <a:ext cx="1588344" cy="99271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a:t>328 ECG records </a:t>
          </a:r>
        </a:p>
      </dsp:txBody>
      <dsp:txXfrm>
        <a:off x="1168699" y="1272188"/>
        <a:ext cx="1530192" cy="934563"/>
      </dsp:txXfrm>
    </dsp:sp>
    <dsp:sp modelId="{B22929D8-C3C3-2348-8268-E631CDC08DB8}">
      <dsp:nvSpPr>
        <dsp:cNvPr id="0" name=""/>
        <dsp:cNvSpPr/>
      </dsp:nvSpPr>
      <dsp:spPr>
        <a:xfrm>
          <a:off x="941080" y="994933"/>
          <a:ext cx="198543" cy="1985430"/>
        </a:xfrm>
        <a:custGeom>
          <a:avLst/>
          <a:gdLst/>
          <a:ahLst/>
          <a:cxnLst/>
          <a:rect l="0" t="0" r="0" b="0"/>
          <a:pathLst>
            <a:path>
              <a:moveTo>
                <a:pt x="0" y="0"/>
              </a:moveTo>
              <a:lnTo>
                <a:pt x="0" y="1985430"/>
              </a:lnTo>
              <a:lnTo>
                <a:pt x="198543" y="198543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515501-6848-4344-A34C-6601D4EBF2C7}">
      <dsp:nvSpPr>
        <dsp:cNvPr id="0" name=""/>
        <dsp:cNvSpPr/>
      </dsp:nvSpPr>
      <dsp:spPr>
        <a:xfrm>
          <a:off x="1139623" y="2484006"/>
          <a:ext cx="1588344" cy="99271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5803288"/>
              <a:satOff val="2564"/>
              <a:lumOff val="-281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a:t>328 patients </a:t>
          </a:r>
        </a:p>
      </dsp:txBody>
      <dsp:txXfrm>
        <a:off x="1168699" y="2513082"/>
        <a:ext cx="1530192" cy="934563"/>
      </dsp:txXfrm>
    </dsp:sp>
    <dsp:sp modelId="{903E49BC-BAF0-4A4E-8EE8-075DD44457B2}">
      <dsp:nvSpPr>
        <dsp:cNvPr id="0" name=""/>
        <dsp:cNvSpPr/>
      </dsp:nvSpPr>
      <dsp:spPr>
        <a:xfrm>
          <a:off x="3224325" y="2218"/>
          <a:ext cx="1985430" cy="992715"/>
        </a:xfrm>
        <a:prstGeom prst="roundRect">
          <a:avLst>
            <a:gd name="adj" fmla="val 10000"/>
          </a:avLst>
        </a:prstGeom>
        <a:solidFill>
          <a:schemeClr val="accent5">
            <a:hueOff val="5803288"/>
            <a:satOff val="2564"/>
            <a:lumOff val="-28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a:t>Data Collected by consensus committee of expert cardiologists</a:t>
          </a:r>
        </a:p>
      </dsp:txBody>
      <dsp:txXfrm>
        <a:off x="3253401" y="31294"/>
        <a:ext cx="1927278" cy="934563"/>
      </dsp:txXfrm>
    </dsp:sp>
    <dsp:sp modelId="{7C505568-D9D8-084F-9705-63CFCF72A1D7}">
      <dsp:nvSpPr>
        <dsp:cNvPr id="0" name=""/>
        <dsp:cNvSpPr/>
      </dsp:nvSpPr>
      <dsp:spPr>
        <a:xfrm>
          <a:off x="5706113" y="2218"/>
          <a:ext cx="1985430" cy="992715"/>
        </a:xfrm>
        <a:prstGeom prst="roundRect">
          <a:avLst>
            <a:gd name="adj" fmla="val 10000"/>
          </a:avLst>
        </a:prstGeom>
        <a:solidFill>
          <a:schemeClr val="accent5">
            <a:hueOff val="11606576"/>
            <a:satOff val="5128"/>
            <a:lumOff val="-56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a:t>Demographics for Test Data:</a:t>
          </a:r>
        </a:p>
      </dsp:txBody>
      <dsp:txXfrm>
        <a:off x="5735189" y="31294"/>
        <a:ext cx="1927278" cy="934563"/>
      </dsp:txXfrm>
    </dsp:sp>
    <dsp:sp modelId="{2DC5959C-A181-AD47-BF50-BAB9ADD2C019}">
      <dsp:nvSpPr>
        <dsp:cNvPr id="0" name=""/>
        <dsp:cNvSpPr/>
      </dsp:nvSpPr>
      <dsp:spPr>
        <a:xfrm>
          <a:off x="5904656" y="994933"/>
          <a:ext cx="198543" cy="744536"/>
        </a:xfrm>
        <a:custGeom>
          <a:avLst/>
          <a:gdLst/>
          <a:ahLst/>
          <a:cxnLst/>
          <a:rect l="0" t="0" r="0" b="0"/>
          <a:pathLst>
            <a:path>
              <a:moveTo>
                <a:pt x="0" y="0"/>
              </a:moveTo>
              <a:lnTo>
                <a:pt x="0" y="744536"/>
              </a:lnTo>
              <a:lnTo>
                <a:pt x="198543" y="74453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542990-73BD-AE41-830E-6B8E062DF352}">
      <dsp:nvSpPr>
        <dsp:cNvPr id="0" name=""/>
        <dsp:cNvSpPr/>
      </dsp:nvSpPr>
      <dsp:spPr>
        <a:xfrm>
          <a:off x="6103199" y="1243112"/>
          <a:ext cx="1588344" cy="99271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11606576"/>
              <a:satOff val="5128"/>
              <a:lumOff val="-562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a:t>Mean Age= 70± 17 years </a:t>
          </a:r>
        </a:p>
      </dsp:txBody>
      <dsp:txXfrm>
        <a:off x="6132275" y="1272188"/>
        <a:ext cx="1530192" cy="934563"/>
      </dsp:txXfrm>
    </dsp:sp>
    <dsp:sp modelId="{422F7626-7201-F74B-A547-BDF56CBBD1EC}">
      <dsp:nvSpPr>
        <dsp:cNvPr id="0" name=""/>
        <dsp:cNvSpPr/>
      </dsp:nvSpPr>
      <dsp:spPr>
        <a:xfrm>
          <a:off x="5904656" y="994933"/>
          <a:ext cx="198543" cy="1985430"/>
        </a:xfrm>
        <a:custGeom>
          <a:avLst/>
          <a:gdLst/>
          <a:ahLst/>
          <a:cxnLst/>
          <a:rect l="0" t="0" r="0" b="0"/>
          <a:pathLst>
            <a:path>
              <a:moveTo>
                <a:pt x="0" y="0"/>
              </a:moveTo>
              <a:lnTo>
                <a:pt x="0" y="1985430"/>
              </a:lnTo>
              <a:lnTo>
                <a:pt x="198543" y="198543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BBE006-E7BE-A94D-BC61-4FB30E3ED471}">
      <dsp:nvSpPr>
        <dsp:cNvPr id="0" name=""/>
        <dsp:cNvSpPr/>
      </dsp:nvSpPr>
      <dsp:spPr>
        <a:xfrm>
          <a:off x="6103199" y="2484006"/>
          <a:ext cx="1588344" cy="99271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17409864"/>
              <a:satOff val="7692"/>
              <a:lumOff val="-843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a:t>38% were women</a:t>
          </a:r>
        </a:p>
      </dsp:txBody>
      <dsp:txXfrm>
        <a:off x="6132275" y="2513082"/>
        <a:ext cx="1530192" cy="934563"/>
      </dsp:txXfrm>
    </dsp:sp>
    <dsp:sp modelId="{1F43D6F1-8DD2-3C45-BBC0-9425261697A5}">
      <dsp:nvSpPr>
        <dsp:cNvPr id="0" name=""/>
        <dsp:cNvSpPr/>
      </dsp:nvSpPr>
      <dsp:spPr>
        <a:xfrm>
          <a:off x="8187901" y="2218"/>
          <a:ext cx="1985430" cy="992715"/>
        </a:xfrm>
        <a:prstGeom prst="roundRect">
          <a:avLst>
            <a:gd name="adj" fmla="val 10000"/>
          </a:avLst>
        </a:prstGeom>
        <a:solidFill>
          <a:schemeClr val="accent5">
            <a:hueOff val="17409864"/>
            <a:satOff val="7692"/>
            <a:lumOff val="-84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a:t>Mean inter-annotator agreement= 72.8%</a:t>
          </a:r>
        </a:p>
      </dsp:txBody>
      <dsp:txXfrm>
        <a:off x="8216977" y="31294"/>
        <a:ext cx="1927278" cy="9345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3FAD06-8AE8-40B3-89C4-C24C94C19C2D}">
      <dsp:nvSpPr>
        <dsp:cNvPr id="0" name=""/>
        <dsp:cNvSpPr/>
      </dsp:nvSpPr>
      <dsp:spPr>
        <a:xfrm>
          <a:off x="0" y="675"/>
          <a:ext cx="6900512" cy="158136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6D7CAB-5C72-4B3F-BE88-C4969D8A4EDA}">
      <dsp:nvSpPr>
        <dsp:cNvPr id="0" name=""/>
        <dsp:cNvSpPr/>
      </dsp:nvSpPr>
      <dsp:spPr>
        <a:xfrm>
          <a:off x="478363" y="356483"/>
          <a:ext cx="869752" cy="8697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7A655E-7442-4F52-BF25-D205DA41C748}">
      <dsp:nvSpPr>
        <dsp:cNvPr id="0" name=""/>
        <dsp:cNvSpPr/>
      </dsp:nvSpPr>
      <dsp:spPr>
        <a:xfrm>
          <a:off x="1826480" y="675"/>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889000">
            <a:lnSpc>
              <a:spcPct val="100000"/>
            </a:lnSpc>
            <a:spcBef>
              <a:spcPct val="0"/>
            </a:spcBef>
            <a:spcAft>
              <a:spcPct val="35000"/>
            </a:spcAft>
            <a:buNone/>
          </a:pPr>
          <a:r>
            <a:rPr lang="en-US" sz="2000" kern="1200"/>
            <a:t>They developed this convolutional DNN to detect arrhythmias. And this network architecture has 34 layers and only take raw ECG data as input.</a:t>
          </a:r>
        </a:p>
      </dsp:txBody>
      <dsp:txXfrm>
        <a:off x="1826480" y="675"/>
        <a:ext cx="5074031" cy="1581368"/>
      </dsp:txXfrm>
    </dsp:sp>
    <dsp:sp modelId="{CCA57988-0988-49F3-B358-C2CECA854C5D}">
      <dsp:nvSpPr>
        <dsp:cNvPr id="0" name=""/>
        <dsp:cNvSpPr/>
      </dsp:nvSpPr>
      <dsp:spPr>
        <a:xfrm>
          <a:off x="0" y="1977386"/>
          <a:ext cx="6900512" cy="158136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118779-9399-4DAC-94CC-4BAC91B65FE6}">
      <dsp:nvSpPr>
        <dsp:cNvPr id="0" name=""/>
        <dsp:cNvSpPr/>
      </dsp:nvSpPr>
      <dsp:spPr>
        <a:xfrm>
          <a:off x="478363" y="2333194"/>
          <a:ext cx="869752" cy="8697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CB0CF3-964E-4006-B313-41A26DB036BE}">
      <dsp:nvSpPr>
        <dsp:cNvPr id="0" name=""/>
        <dsp:cNvSpPr/>
      </dsp:nvSpPr>
      <dsp:spPr>
        <a:xfrm>
          <a:off x="1826480" y="1977386"/>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889000">
            <a:lnSpc>
              <a:spcPct val="100000"/>
            </a:lnSpc>
            <a:spcBef>
              <a:spcPct val="0"/>
            </a:spcBef>
            <a:spcAft>
              <a:spcPct val="35000"/>
            </a:spcAft>
            <a:buNone/>
          </a:pPr>
          <a:r>
            <a:rPr lang="en-US" sz="2000" kern="1200"/>
            <a:t>Then they compared results from this DNN model and the performance from expert cardiologists. Apparently, their DNN had a higher average F1 score.  Also, the sensitivity of the DNN exceeded the average cardiologist sensitivity for all rhythm classes section.</a:t>
          </a:r>
        </a:p>
      </dsp:txBody>
      <dsp:txXfrm>
        <a:off x="1826480" y="1977386"/>
        <a:ext cx="5074031" cy="1581368"/>
      </dsp:txXfrm>
    </dsp:sp>
    <dsp:sp modelId="{01D0A40F-6A50-4357-A517-CC1839AFB186}">
      <dsp:nvSpPr>
        <dsp:cNvPr id="0" name=""/>
        <dsp:cNvSpPr/>
      </dsp:nvSpPr>
      <dsp:spPr>
        <a:xfrm>
          <a:off x="0" y="3954096"/>
          <a:ext cx="6900512" cy="158136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6FB50A-C20C-4BD5-AF32-CF0C311AC116}">
      <dsp:nvSpPr>
        <dsp:cNvPr id="0" name=""/>
        <dsp:cNvSpPr/>
      </dsp:nvSpPr>
      <dsp:spPr>
        <a:xfrm>
          <a:off x="478363" y="4309904"/>
          <a:ext cx="869752" cy="8697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4EAC15-9FFC-412D-A01A-DC79C726F0BD}">
      <dsp:nvSpPr>
        <dsp:cNvPr id="0" name=""/>
        <dsp:cNvSpPr/>
      </dsp:nvSpPr>
      <dsp:spPr>
        <a:xfrm>
          <a:off x="1826480" y="3954096"/>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889000">
            <a:lnSpc>
              <a:spcPct val="100000"/>
            </a:lnSpc>
            <a:spcBef>
              <a:spcPct val="0"/>
            </a:spcBef>
            <a:spcAft>
              <a:spcPct val="35000"/>
            </a:spcAft>
            <a:buNone/>
          </a:pPr>
          <a:r>
            <a:rPr lang="en-US" sz="2000" kern="1200"/>
            <a:t>For all these results above, they're showing that the model met or exceeded the averaged cardiologist performance for all rhythm classes</a:t>
          </a:r>
        </a:p>
      </dsp:txBody>
      <dsp:txXfrm>
        <a:off x="1826480" y="3954096"/>
        <a:ext cx="5074031" cy="158136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11D909-303E-4965-8FC9-333379358994}" type="datetimeFigureOut">
              <a:rPr lang="en-US"/>
              <a:t>7/16/2020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0D832-2859-4EA5-8E5D-AF8A3BC317DD}" type="slidenum">
              <a:rPr lang="en-US"/>
              <a:t>‹#›</a:t>
            </a:fld>
            <a:endParaRPr lang="en-US"/>
          </a:p>
        </p:txBody>
      </p:sp>
    </p:spTree>
    <p:extLst>
      <p:ext uri="{BB962C8B-B14F-4D97-AF65-F5344CB8AC3E}">
        <p14:creationId xmlns:p14="http://schemas.microsoft.com/office/powerpoint/2010/main" val="2805445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a:t>
            </a:r>
            <a:r>
              <a:rPr lang="en-US"/>
              <a:t>The set-level evaluation, unlike the sequence-level, does not penalize for time misalignment of a rhythm classification within a record.</a:t>
            </a:r>
            <a:endParaRPr lang="en-US">
              <a:cs typeface="Calibri"/>
            </a:endParaRPr>
          </a:p>
          <a:p>
            <a:r>
              <a:rPr lang="en-US">
                <a:cs typeface="Calibri"/>
              </a:rPr>
              <a:t>*F1 Score is </a:t>
            </a:r>
            <a:r>
              <a:rPr lang="en-US"/>
              <a:t>harmonic mean of the positive predictive value and sensitivity. Helpful in the setting of multi-class prediction and less sensitive than the AUC </a:t>
            </a:r>
          </a:p>
          <a:p>
            <a:r>
              <a:rPr lang="en-US">
                <a:cs typeface="Calibri"/>
              </a:rPr>
              <a:t>Sequencies were anotated by Cardiologists to mark start-end of a record/heartbeat.</a:t>
            </a:r>
          </a:p>
          <a:p>
            <a:endParaRPr lang="en-US">
              <a:cs typeface="Calibri"/>
            </a:endParaRPr>
          </a:p>
          <a:p>
            <a:r>
              <a:rPr lang="en-US"/>
              <a:t>It ranges from 0 to 1 and rewards algorithms that maximize both PPV (positive predictive vaules) and sensitivity simultaneously</a:t>
            </a:r>
          </a:p>
          <a:p>
            <a:endParaRPr lang="en-US">
              <a:cs typeface="Calibri"/>
            </a:endParaRPr>
          </a:p>
          <a:p>
            <a:r>
              <a:rPr lang="en-US">
                <a:cs typeface="Calibri"/>
              </a:rPr>
              <a:t>Accuracy was measure by comparing against committee </a:t>
            </a:r>
            <a:r>
              <a:rPr lang="en-US"/>
              <a:t>consensus</a:t>
            </a:r>
            <a:endParaRPr lang="en-US">
              <a:cs typeface="Calibri"/>
            </a:endParaRPr>
          </a:p>
        </p:txBody>
      </p:sp>
      <p:sp>
        <p:nvSpPr>
          <p:cNvPr id="4" name="Slide Number Placeholder 3"/>
          <p:cNvSpPr>
            <a:spLocks noGrp="1"/>
          </p:cNvSpPr>
          <p:nvPr>
            <p:ph type="sldNum" sz="quarter" idx="5"/>
          </p:nvPr>
        </p:nvSpPr>
        <p:spPr/>
        <p:txBody>
          <a:bodyPr/>
          <a:lstStyle/>
          <a:p>
            <a:fld id="{3720D832-2859-4EA5-8E5D-AF8A3BC317DD}" type="slidenum">
              <a:rPr lang="en-US"/>
              <a:t>15</a:t>
            </a:fld>
            <a:endParaRPr lang="en-US"/>
          </a:p>
        </p:txBody>
      </p:sp>
    </p:spTree>
    <p:extLst>
      <p:ext uri="{BB962C8B-B14F-4D97-AF65-F5344CB8AC3E}">
        <p14:creationId xmlns:p14="http://schemas.microsoft.com/office/powerpoint/2010/main" val="1093765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7/16/2020</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82466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7/16/2020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5385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7/16/2020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12419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7/16/2020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71717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7/16/2020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13325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7/16/2020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17518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7/16/2020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56371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7/16/2020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0525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7/16/2020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74774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7/16/2020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9631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7/16/2020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1075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7/16/2020</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4755551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46" r:id="rId6"/>
    <p:sldLayoutId id="2147483842" r:id="rId7"/>
    <p:sldLayoutId id="2147483843" r:id="rId8"/>
    <p:sldLayoutId id="2147483844" r:id="rId9"/>
    <p:sldLayoutId id="2147483845" r:id="rId10"/>
    <p:sldLayoutId id="2147483847"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hyperlink" Target="https://towardsdatascience.com/introduction-to-resnets-c0a830a288a4"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0.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0.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20">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0080" y="320040"/>
            <a:ext cx="6692827" cy="3892669"/>
          </a:xfrm>
        </p:spPr>
        <p:txBody>
          <a:bodyPr>
            <a:normAutofit/>
          </a:bodyPr>
          <a:lstStyle/>
          <a:p>
            <a:pPr>
              <a:lnSpc>
                <a:spcPct val="90000"/>
              </a:lnSpc>
            </a:pPr>
            <a:r>
              <a:rPr lang="en-US" sz="5300"/>
              <a:t>Cardiologist-level arrhythmia detection and classification in ambulatory electrocardiograms using a deep neural network</a:t>
            </a:r>
          </a:p>
          <a:p>
            <a:pPr>
              <a:lnSpc>
                <a:spcPct val="90000"/>
              </a:lnSpc>
            </a:pPr>
            <a:endParaRPr lang="en-US" sz="5300"/>
          </a:p>
        </p:txBody>
      </p:sp>
      <p:sp>
        <p:nvSpPr>
          <p:cNvPr id="3" name="Subtitle 2"/>
          <p:cNvSpPr>
            <a:spLocks noGrp="1"/>
          </p:cNvSpPr>
          <p:nvPr>
            <p:ph type="subTitle" idx="1"/>
          </p:nvPr>
        </p:nvSpPr>
        <p:spPr>
          <a:xfrm>
            <a:off x="640080" y="4631161"/>
            <a:ext cx="6692827" cy="1569486"/>
          </a:xfrm>
        </p:spPr>
        <p:txBody>
          <a:bodyPr vert="horz" lIns="91440" tIns="45720" rIns="91440" bIns="45720" rtlCol="0">
            <a:normAutofit/>
          </a:bodyPr>
          <a:lstStyle/>
          <a:p>
            <a:r>
              <a:rPr lang="en-US"/>
              <a:t>By: Rahul Awale, Rajendra Naidu Mannam, Sandeep Joshi, Jiawen Wei, Li Wang, Zengxin Qin</a:t>
            </a:r>
          </a:p>
        </p:txBody>
      </p:sp>
      <p:sp>
        <p:nvSpPr>
          <p:cNvPr id="2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DD4A22"/>
          </a:solidFill>
          <a:ln w="38100" cap="rnd">
            <a:solidFill>
              <a:srgbClr val="DD4A2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3">
            <a:extLst>
              <a:ext uri="{FF2B5EF4-FFF2-40B4-BE49-F238E27FC236}">
                <a16:creationId xmlns:a16="http://schemas.microsoft.com/office/drawing/2014/main" id="{9310BA03-0963-49EA-8F94-ED4FAE4AEA61}"/>
              </a:ext>
            </a:extLst>
          </p:cNvPr>
          <p:cNvPicPr>
            <a:picLocks noChangeAspect="1"/>
          </p:cNvPicPr>
          <p:nvPr/>
        </p:nvPicPr>
        <p:blipFill rotWithShape="1">
          <a:blip r:embed="rId2"/>
          <a:srcRect t="8140" r="-1" b="-1"/>
          <a:stretch/>
        </p:blipFill>
        <p:spPr>
          <a:xfrm>
            <a:off x="7781544" y="2265420"/>
            <a:ext cx="4087368" cy="2299728"/>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775DB-F025-4A52-A202-44AC5A91C8FF}"/>
              </a:ext>
            </a:extLst>
          </p:cNvPr>
          <p:cNvSpPr>
            <a:spLocks noGrp="1"/>
          </p:cNvSpPr>
          <p:nvPr>
            <p:ph type="title"/>
          </p:nvPr>
        </p:nvSpPr>
        <p:spPr/>
        <p:txBody>
          <a:bodyPr/>
          <a:lstStyle/>
          <a:p>
            <a:r>
              <a:rPr lang="en-US">
                <a:ea typeface="+mj-lt"/>
                <a:cs typeface="+mj-lt"/>
              </a:rPr>
              <a:t>Model DESIGN</a:t>
            </a:r>
            <a:endParaRPr lang="en-US"/>
          </a:p>
        </p:txBody>
      </p:sp>
      <p:pic>
        <p:nvPicPr>
          <p:cNvPr id="4" name="Picture 4" descr="A person wearing a suit and tie&#10;&#10;Description automatically generated">
            <a:extLst>
              <a:ext uri="{FF2B5EF4-FFF2-40B4-BE49-F238E27FC236}">
                <a16:creationId xmlns:a16="http://schemas.microsoft.com/office/drawing/2014/main" id="{1BD83625-5DAF-48A8-8DED-DE7AC62A88AB}"/>
              </a:ext>
            </a:extLst>
          </p:cNvPr>
          <p:cNvPicPr>
            <a:picLocks noGrp="1" noChangeAspect="1"/>
          </p:cNvPicPr>
          <p:nvPr>
            <p:ph idx="1"/>
          </p:nvPr>
        </p:nvPicPr>
        <p:blipFill>
          <a:blip r:embed="rId2"/>
          <a:stretch>
            <a:fillRect/>
          </a:stretch>
        </p:blipFill>
        <p:spPr>
          <a:xfrm>
            <a:off x="2375807" y="2004767"/>
            <a:ext cx="7440385" cy="4395107"/>
          </a:xfrm>
        </p:spPr>
      </p:pic>
    </p:spTree>
    <p:extLst>
      <p:ext uri="{BB962C8B-B14F-4D97-AF65-F5344CB8AC3E}">
        <p14:creationId xmlns:p14="http://schemas.microsoft.com/office/powerpoint/2010/main" val="3316465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EB351-306A-4587-B966-ACFE2A1F07F3}"/>
              </a:ext>
            </a:extLst>
          </p:cNvPr>
          <p:cNvSpPr>
            <a:spLocks noGrp="1"/>
          </p:cNvSpPr>
          <p:nvPr>
            <p:ph type="title"/>
          </p:nvPr>
        </p:nvSpPr>
        <p:spPr/>
        <p:txBody>
          <a:bodyPr/>
          <a:lstStyle/>
          <a:p>
            <a:r>
              <a:rPr lang="en-US">
                <a:ea typeface="+mj-lt"/>
                <a:cs typeface="+mj-lt"/>
              </a:rPr>
              <a:t>Model Design</a:t>
            </a:r>
            <a:endParaRPr lang="en-US"/>
          </a:p>
        </p:txBody>
      </p:sp>
      <p:sp>
        <p:nvSpPr>
          <p:cNvPr id="3" name="Content Placeholder 2">
            <a:extLst>
              <a:ext uri="{FF2B5EF4-FFF2-40B4-BE49-F238E27FC236}">
                <a16:creationId xmlns:a16="http://schemas.microsoft.com/office/drawing/2014/main" id="{5957B112-9872-4513-B508-7FB500DCA9D3}"/>
              </a:ext>
            </a:extLst>
          </p:cNvPr>
          <p:cNvSpPr>
            <a:spLocks noGrp="1"/>
          </p:cNvSpPr>
          <p:nvPr>
            <p:ph idx="1"/>
          </p:nvPr>
        </p:nvSpPr>
        <p:spPr>
          <a:xfrm>
            <a:off x="2460171" y="1929384"/>
            <a:ext cx="8893629" cy="4251960"/>
          </a:xfrm>
        </p:spPr>
        <p:txBody>
          <a:bodyPr vert="horz" lIns="91440" tIns="45720" rIns="91440" bIns="45720" rtlCol="0" anchor="t">
            <a:normAutofit fontScale="92500"/>
          </a:bodyPr>
          <a:lstStyle/>
          <a:p>
            <a:r>
              <a:rPr lang="en-US" b="1">
                <a:ea typeface="+mn-lt"/>
                <a:cs typeface="+mn-lt"/>
              </a:rPr>
              <a:t>Input</a:t>
            </a:r>
          </a:p>
          <a:p>
            <a:r>
              <a:rPr lang="en-US" b="1">
                <a:ea typeface="+mn-lt"/>
                <a:cs typeface="+mn-lt"/>
              </a:rPr>
              <a:t>convolution – </a:t>
            </a:r>
            <a:r>
              <a:rPr lang="en-US" b="1" u="sng">
                <a:ea typeface="+mn-lt"/>
                <a:cs typeface="+mn-lt"/>
              </a:rPr>
              <a:t>*batch normalization</a:t>
            </a:r>
            <a:r>
              <a:rPr lang="en-US" b="1">
                <a:ea typeface="+mn-lt"/>
                <a:cs typeface="+mn-lt"/>
              </a:rPr>
              <a:t> – ReLu</a:t>
            </a:r>
            <a:endParaRPr lang="en-US" b="1"/>
          </a:p>
          <a:p>
            <a:pPr lvl="1"/>
            <a:r>
              <a:rPr lang="en-US" sz="2800" b="1">
                <a:ea typeface="+mn-lt"/>
                <a:cs typeface="+mn-lt"/>
              </a:rPr>
              <a:t>*Batch normalization (batch norm</a:t>
            </a:r>
            <a:r>
              <a:rPr lang="en-US" sz="2800">
                <a:ea typeface="+mn-lt"/>
                <a:cs typeface="+mn-lt"/>
              </a:rPr>
              <a:t>) </a:t>
            </a:r>
            <a:endParaRPr lang="en-US"/>
          </a:p>
          <a:p>
            <a:pPr marL="457200" lvl="1" indent="0">
              <a:buNone/>
            </a:pPr>
            <a:r>
              <a:rPr lang="en-US" sz="2800"/>
              <a:t>- </a:t>
            </a:r>
            <a:r>
              <a:rPr lang="en-US" sz="2800">
                <a:ea typeface="+mn-lt"/>
                <a:cs typeface="+mn-lt"/>
              </a:rPr>
              <a:t>a technique for improving the </a:t>
            </a:r>
            <a:r>
              <a:rPr lang="en-US" sz="2800" u="sng">
                <a:ea typeface="+mn-lt"/>
                <a:cs typeface="+mn-lt"/>
              </a:rPr>
              <a:t>speed</a:t>
            </a:r>
            <a:r>
              <a:rPr lang="en-US" sz="2800">
                <a:ea typeface="+mn-lt"/>
                <a:cs typeface="+mn-lt"/>
              </a:rPr>
              <a:t>, </a:t>
            </a:r>
            <a:r>
              <a:rPr lang="en-US" sz="2800" u="sng">
                <a:ea typeface="+mn-lt"/>
                <a:cs typeface="+mn-lt"/>
              </a:rPr>
              <a:t>performance</a:t>
            </a:r>
            <a:r>
              <a:rPr lang="en-US" sz="2800">
                <a:ea typeface="+mn-lt"/>
                <a:cs typeface="+mn-lt"/>
              </a:rPr>
              <a:t>, and </a:t>
            </a:r>
            <a:r>
              <a:rPr lang="en-US" sz="2800" u="sng">
                <a:ea typeface="+mn-lt"/>
                <a:cs typeface="+mn-lt"/>
              </a:rPr>
              <a:t>stability</a:t>
            </a:r>
            <a:endParaRPr lang="en-US" u="sng"/>
          </a:p>
          <a:p>
            <a:pPr marL="457200" lvl="1" indent="0">
              <a:buNone/>
            </a:pPr>
            <a:r>
              <a:rPr lang="en-US" sz="2800"/>
              <a:t>- </a:t>
            </a:r>
            <a:r>
              <a:rPr lang="en-US" sz="2800">
                <a:ea typeface="+mn-lt"/>
                <a:cs typeface="+mn-lt"/>
              </a:rPr>
              <a:t>normalize the input layer by re-centering and re-scaling</a:t>
            </a:r>
            <a:endParaRPr lang="en-US"/>
          </a:p>
          <a:p>
            <a:pPr marL="457200" lvl="1" indent="0">
              <a:buNone/>
            </a:pPr>
            <a:r>
              <a:rPr lang="en-US" sz="2800"/>
              <a:t>- </a:t>
            </a:r>
            <a:r>
              <a:rPr lang="en-US" sz="2800">
                <a:ea typeface="+mn-lt"/>
                <a:cs typeface="+mn-lt"/>
              </a:rPr>
              <a:t>solve </a:t>
            </a:r>
            <a:r>
              <a:rPr lang="en-US" sz="2800" b="1" u="sng">
                <a:ea typeface="+mn-lt"/>
                <a:cs typeface="+mn-lt"/>
              </a:rPr>
              <a:t>*internal covariate shift:</a:t>
            </a:r>
            <a:r>
              <a:rPr lang="en-US" sz="2800" i="1">
                <a:ea typeface="+mn-lt"/>
                <a:cs typeface="+mn-lt"/>
              </a:rPr>
              <a:t> </a:t>
            </a:r>
            <a:endParaRPr lang="en-US"/>
          </a:p>
          <a:p>
            <a:pPr marL="457200" lvl="1" indent="0">
              <a:buNone/>
            </a:pPr>
            <a:r>
              <a:rPr lang="en-US" sz="2800" i="1"/>
              <a:t>   </a:t>
            </a:r>
            <a:r>
              <a:rPr lang="en-US" sz="2800" i="1">
                <a:ea typeface="+mn-lt"/>
                <a:cs typeface="+mn-lt"/>
              </a:rPr>
              <a:t>- </a:t>
            </a:r>
            <a:r>
              <a:rPr lang="en-US" sz="2800">
                <a:ea typeface="+mn-lt"/>
                <a:cs typeface="+mn-lt"/>
              </a:rPr>
              <a:t>occurs when there is a change in the input distribution to our network.</a:t>
            </a:r>
            <a:endParaRPr lang="en-US" i="1">
              <a:ea typeface="+mn-lt"/>
              <a:cs typeface="+mn-lt"/>
            </a:endParaRPr>
          </a:p>
          <a:p>
            <a:pPr marL="457200" lvl="1" indent="0">
              <a:buNone/>
            </a:pPr>
            <a:r>
              <a:rPr lang="en-US" sz="2800"/>
              <a:t>   </a:t>
            </a:r>
            <a:r>
              <a:rPr lang="en-US" sz="2800">
                <a:ea typeface="+mn-lt"/>
                <a:cs typeface="+mn-lt"/>
              </a:rPr>
              <a:t>- hidden layers try to learn to adapt to the new distribution, which slows down the training process.</a:t>
            </a:r>
            <a:endParaRPr lang="en-US" sz="2800"/>
          </a:p>
          <a:p>
            <a:endParaRPr lang="en-US"/>
          </a:p>
        </p:txBody>
      </p:sp>
      <p:pic>
        <p:nvPicPr>
          <p:cNvPr id="5" name="Picture 5" descr="A close up of a sign&#10;&#10;Description automatically generated">
            <a:extLst>
              <a:ext uri="{FF2B5EF4-FFF2-40B4-BE49-F238E27FC236}">
                <a16:creationId xmlns:a16="http://schemas.microsoft.com/office/drawing/2014/main" id="{FEE3FF9E-0FF2-4125-A10D-39A17568CE96}"/>
              </a:ext>
            </a:extLst>
          </p:cNvPr>
          <p:cNvPicPr>
            <a:picLocks noChangeAspect="1"/>
          </p:cNvPicPr>
          <p:nvPr/>
        </p:nvPicPr>
        <p:blipFill>
          <a:blip r:embed="rId2"/>
          <a:stretch>
            <a:fillRect/>
          </a:stretch>
        </p:blipFill>
        <p:spPr>
          <a:xfrm>
            <a:off x="842963" y="1925411"/>
            <a:ext cx="1666875" cy="2419350"/>
          </a:xfrm>
          <a:prstGeom prst="rect">
            <a:avLst/>
          </a:prstGeom>
        </p:spPr>
      </p:pic>
    </p:spTree>
    <p:extLst>
      <p:ext uri="{BB962C8B-B14F-4D97-AF65-F5344CB8AC3E}">
        <p14:creationId xmlns:p14="http://schemas.microsoft.com/office/powerpoint/2010/main" val="3833537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B98B1-52F9-458D-BFF2-D05196F14064}"/>
              </a:ext>
            </a:extLst>
          </p:cNvPr>
          <p:cNvSpPr>
            <a:spLocks noGrp="1"/>
          </p:cNvSpPr>
          <p:nvPr>
            <p:ph type="title"/>
          </p:nvPr>
        </p:nvSpPr>
        <p:spPr/>
        <p:txBody>
          <a:bodyPr/>
          <a:lstStyle/>
          <a:p>
            <a:r>
              <a:rPr lang="en-US">
                <a:ea typeface="+mj-lt"/>
                <a:cs typeface="+mj-lt"/>
              </a:rPr>
              <a:t>Model Design</a:t>
            </a:r>
          </a:p>
        </p:txBody>
      </p:sp>
      <p:sp>
        <p:nvSpPr>
          <p:cNvPr id="8" name="Content Placeholder 2">
            <a:extLst>
              <a:ext uri="{FF2B5EF4-FFF2-40B4-BE49-F238E27FC236}">
                <a16:creationId xmlns:a16="http://schemas.microsoft.com/office/drawing/2014/main" id="{E4433132-81C1-4E24-849D-58E1EEC31A33}"/>
              </a:ext>
            </a:extLst>
          </p:cNvPr>
          <p:cNvSpPr txBox="1">
            <a:spLocks/>
          </p:cNvSpPr>
          <p:nvPr/>
        </p:nvSpPr>
        <p:spPr>
          <a:xfrm>
            <a:off x="3526971" y="1929384"/>
            <a:ext cx="8327571" cy="4251960"/>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ea typeface="+mn-lt"/>
                <a:cs typeface="+mn-lt"/>
              </a:rPr>
              <a:t>-  max pool - convolution – batch normalization – ReLu – </a:t>
            </a:r>
            <a:r>
              <a:rPr lang="en-US" b="1" u="sng">
                <a:ea typeface="+mn-lt"/>
                <a:cs typeface="+mn-lt"/>
              </a:rPr>
              <a:t>dropout</a:t>
            </a:r>
            <a:r>
              <a:rPr lang="en-US" b="1">
                <a:ea typeface="+mn-lt"/>
                <a:cs typeface="+mn-lt"/>
              </a:rPr>
              <a:t> – max pool – convolution</a:t>
            </a:r>
          </a:p>
          <a:p>
            <a:endParaRPr lang="en-US" b="1"/>
          </a:p>
          <a:p>
            <a:endParaRPr lang="en-US" b="1"/>
          </a:p>
          <a:p>
            <a:r>
              <a:rPr lang="en-US" b="1"/>
              <a:t>-</a:t>
            </a:r>
            <a:r>
              <a:rPr lang="en-US" b="1">
                <a:ea typeface="+mn-lt"/>
                <a:cs typeface="+mn-lt"/>
              </a:rPr>
              <a:t> batch normalization – ReLu – max pool – convolution – batch normalization – ReLu – </a:t>
            </a:r>
            <a:r>
              <a:rPr lang="en-US" b="1" u="sng">
                <a:ea typeface="+mn-lt"/>
                <a:cs typeface="+mn-lt"/>
              </a:rPr>
              <a:t>dropout</a:t>
            </a:r>
            <a:r>
              <a:rPr lang="en-US" b="1">
                <a:ea typeface="+mn-lt"/>
                <a:cs typeface="+mn-lt"/>
              </a:rPr>
              <a:t> – max pool – convolution     </a:t>
            </a:r>
            <a:r>
              <a:rPr lang="en-US" b="1" i="1">
                <a:ea typeface="+mn-lt"/>
                <a:cs typeface="+mn-lt"/>
              </a:rPr>
              <a:t> </a:t>
            </a:r>
            <a:r>
              <a:rPr lang="en-US" b="1" i="1" u="sng">
                <a:ea typeface="+mn-lt"/>
                <a:cs typeface="+mn-lt"/>
              </a:rPr>
              <a:t>x15</a:t>
            </a:r>
            <a:endParaRPr lang="en-US" b="1" i="1" u="sng"/>
          </a:p>
          <a:p>
            <a:endParaRPr lang="en-US" b="1"/>
          </a:p>
          <a:p>
            <a:pPr lvl="1"/>
            <a:endParaRPr lang="en-US" sz="2800"/>
          </a:p>
          <a:p>
            <a:endParaRPr lang="en-US"/>
          </a:p>
        </p:txBody>
      </p:sp>
      <p:pic>
        <p:nvPicPr>
          <p:cNvPr id="11" name="Picture 11" descr="A close up of a device&#10;&#10;Description automatically generated">
            <a:extLst>
              <a:ext uri="{FF2B5EF4-FFF2-40B4-BE49-F238E27FC236}">
                <a16:creationId xmlns:a16="http://schemas.microsoft.com/office/drawing/2014/main" id="{B7A3E5DE-E405-4713-8EEE-AF55E177073A}"/>
              </a:ext>
            </a:extLst>
          </p:cNvPr>
          <p:cNvPicPr>
            <a:picLocks noGrp="1" noChangeAspect="1"/>
          </p:cNvPicPr>
          <p:nvPr>
            <p:ph idx="1"/>
          </p:nvPr>
        </p:nvPicPr>
        <p:blipFill>
          <a:blip r:embed="rId2"/>
          <a:stretch>
            <a:fillRect/>
          </a:stretch>
        </p:blipFill>
        <p:spPr>
          <a:xfrm>
            <a:off x="839821" y="1869219"/>
            <a:ext cx="3004813" cy="4513217"/>
          </a:xfrm>
        </p:spPr>
      </p:pic>
      <p:sp>
        <p:nvSpPr>
          <p:cNvPr id="13" name="Double Brace 12">
            <a:extLst>
              <a:ext uri="{FF2B5EF4-FFF2-40B4-BE49-F238E27FC236}">
                <a16:creationId xmlns:a16="http://schemas.microsoft.com/office/drawing/2014/main" id="{DEEB4F8C-1BBF-48F9-9480-F8F0BACAE0CF}"/>
              </a:ext>
            </a:extLst>
          </p:cNvPr>
          <p:cNvSpPr/>
          <p:nvPr/>
        </p:nvSpPr>
        <p:spPr>
          <a:xfrm>
            <a:off x="4027551" y="2004332"/>
            <a:ext cx="5377542" cy="457199"/>
          </a:xfrm>
          <a:prstGeom prst="bracePair">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Double Brace 13">
            <a:extLst>
              <a:ext uri="{FF2B5EF4-FFF2-40B4-BE49-F238E27FC236}">
                <a16:creationId xmlns:a16="http://schemas.microsoft.com/office/drawing/2014/main" id="{8C2384CD-41F6-454F-B876-FEA12763AA5F}"/>
              </a:ext>
            </a:extLst>
          </p:cNvPr>
          <p:cNvSpPr/>
          <p:nvPr/>
        </p:nvSpPr>
        <p:spPr>
          <a:xfrm>
            <a:off x="6400637" y="3822247"/>
            <a:ext cx="5323113" cy="457199"/>
          </a:xfrm>
          <a:prstGeom prst="bracePair">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Left Brace 2">
            <a:extLst>
              <a:ext uri="{FF2B5EF4-FFF2-40B4-BE49-F238E27FC236}">
                <a16:creationId xmlns:a16="http://schemas.microsoft.com/office/drawing/2014/main" id="{BCAD8A2E-7DEE-4389-B4F0-C31D8DD82EDE}"/>
              </a:ext>
            </a:extLst>
          </p:cNvPr>
          <p:cNvSpPr/>
          <p:nvPr/>
        </p:nvSpPr>
        <p:spPr>
          <a:xfrm>
            <a:off x="9460883" y="2016579"/>
            <a:ext cx="97972" cy="424543"/>
          </a:xfrm>
          <a:prstGeom prst="leftBrace">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a:extLst>
              <a:ext uri="{FF2B5EF4-FFF2-40B4-BE49-F238E27FC236}">
                <a16:creationId xmlns:a16="http://schemas.microsoft.com/office/drawing/2014/main" id="{E4A09BCF-0396-4904-9477-415806C492C8}"/>
              </a:ext>
            </a:extLst>
          </p:cNvPr>
          <p:cNvSpPr/>
          <p:nvPr/>
        </p:nvSpPr>
        <p:spPr>
          <a:xfrm>
            <a:off x="6229187" y="3824968"/>
            <a:ext cx="87084" cy="402773"/>
          </a:xfrm>
          <a:prstGeom prst="rightBrace">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22896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CAB70-F965-4C43-ACD8-A3D425B4EB8D}"/>
              </a:ext>
            </a:extLst>
          </p:cNvPr>
          <p:cNvSpPr>
            <a:spLocks noGrp="1"/>
          </p:cNvSpPr>
          <p:nvPr>
            <p:ph type="title"/>
          </p:nvPr>
        </p:nvSpPr>
        <p:spPr/>
        <p:txBody>
          <a:bodyPr/>
          <a:lstStyle/>
          <a:p>
            <a:r>
              <a:rPr lang="en-US">
                <a:ea typeface="+mj-lt"/>
                <a:cs typeface="+mj-lt"/>
              </a:rPr>
              <a:t>Model Design</a:t>
            </a:r>
            <a:endParaRPr lang="en-US"/>
          </a:p>
        </p:txBody>
      </p:sp>
      <p:sp>
        <p:nvSpPr>
          <p:cNvPr id="6" name="Content Placeholder 2">
            <a:extLst>
              <a:ext uri="{FF2B5EF4-FFF2-40B4-BE49-F238E27FC236}">
                <a16:creationId xmlns:a16="http://schemas.microsoft.com/office/drawing/2014/main" id="{100245CD-4913-4367-8934-E73F1508BB80}"/>
              </a:ext>
            </a:extLst>
          </p:cNvPr>
          <p:cNvSpPr txBox="1">
            <a:spLocks/>
          </p:cNvSpPr>
          <p:nvPr/>
        </p:nvSpPr>
        <p:spPr>
          <a:xfrm>
            <a:off x="3003842" y="1929384"/>
            <a:ext cx="8926901" cy="4251960"/>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ea typeface="+mn-lt"/>
                <a:cs typeface="+mn-lt"/>
              </a:rPr>
              <a:t>-  batch normalization – ReLu – full connection (dense) - output (softmax)</a:t>
            </a:r>
            <a:endParaRPr lang="en-US" sz="2800" b="1"/>
          </a:p>
          <a:p>
            <a:r>
              <a:rPr lang="en"/>
              <a:t>Employs shortcut connections</a:t>
            </a:r>
            <a:r>
              <a:rPr lang="en">
                <a:ea typeface="+mn-lt"/>
                <a:cs typeface="+mn-lt"/>
              </a:rPr>
              <a:t> in a manner similar to the </a:t>
            </a:r>
            <a:r>
              <a:rPr lang="en" b="1" u="sng">
                <a:ea typeface="+mn-lt"/>
                <a:cs typeface="+mn-lt"/>
              </a:rPr>
              <a:t>*residual network architecture</a:t>
            </a:r>
          </a:p>
          <a:p>
            <a:pPr lvl="1"/>
            <a:r>
              <a:rPr lang="en" b="1"/>
              <a:t>*residual neural network (ResNet)</a:t>
            </a:r>
            <a:endParaRPr lang="en" b="1" u="sng">
              <a:ea typeface="+mn-lt"/>
              <a:cs typeface="+mn-lt"/>
            </a:endParaRPr>
          </a:p>
          <a:p>
            <a:pPr marL="457200" lvl="1" indent="0">
              <a:buNone/>
            </a:pPr>
            <a:r>
              <a:rPr lang="en"/>
              <a:t>    </a:t>
            </a:r>
            <a:r>
              <a:rPr lang="en" b="1"/>
              <a:t>-</a:t>
            </a:r>
            <a:r>
              <a:rPr lang="en"/>
              <a:t> </a:t>
            </a:r>
            <a:r>
              <a:rPr lang="en">
                <a:ea typeface="+mn-lt"/>
                <a:cs typeface="+mn-lt"/>
              </a:rPr>
              <a:t>add shortcuts that </a:t>
            </a:r>
            <a:r>
              <a:rPr lang="en" b="1" u="sng">
                <a:ea typeface="+mn-lt"/>
                <a:cs typeface="+mn-lt"/>
              </a:rPr>
              <a:t>skip 2 or 3 layers</a:t>
            </a:r>
            <a:r>
              <a:rPr lang="en">
                <a:ea typeface="+mn-lt"/>
                <a:cs typeface="+mn-lt"/>
              </a:rPr>
              <a:t>. As we train, the </a:t>
            </a:r>
            <a:r>
              <a:rPr lang="en" b="1" u="sng">
                <a:ea typeface="+mn-lt"/>
                <a:cs typeface="+mn-lt"/>
              </a:rPr>
              <a:t>model learns which layers are worth keeping</a:t>
            </a:r>
            <a:r>
              <a:rPr lang="en">
                <a:ea typeface="+mn-lt"/>
                <a:cs typeface="+mn-lt"/>
              </a:rPr>
              <a:t> and the ones that are not helping will be turned to identity mappings</a:t>
            </a:r>
          </a:p>
          <a:p>
            <a:pPr marL="457200" lvl="1" indent="0">
              <a:buNone/>
            </a:pPr>
            <a:r>
              <a:rPr lang="en" b="1"/>
              <a:t>    - </a:t>
            </a:r>
            <a:r>
              <a:rPr lang="en">
                <a:ea typeface="+mn-lt"/>
                <a:cs typeface="+mn-lt"/>
              </a:rPr>
              <a:t>avoid the problem of </a:t>
            </a:r>
            <a:r>
              <a:rPr lang="en" b="1" u="sng">
                <a:ea typeface="+mn-lt"/>
                <a:cs typeface="+mn-lt"/>
              </a:rPr>
              <a:t>*vanishing gradients</a:t>
            </a:r>
            <a:endParaRPr lang="en">
              <a:ea typeface="+mn-lt"/>
              <a:cs typeface="+mn-lt"/>
            </a:endParaRPr>
          </a:p>
          <a:p>
            <a:pPr marL="457200" lvl="1" indent="0">
              <a:buNone/>
            </a:pPr>
            <a:r>
              <a:rPr lang="en">
                <a:ea typeface="+mn-lt"/>
                <a:cs typeface="+mn-lt"/>
              </a:rPr>
              <a:t>      each of the neural network's weights receive an update proportional to the partial deravative of the error function with respect to the current weight in each iteration of training. The gradient will be vanishingly small, effectively preventing the weight from changing its value. In the worst case, this may completely stop the neural network from further training..</a:t>
            </a:r>
            <a:endParaRPr lang="en"/>
          </a:p>
          <a:p>
            <a:pPr marL="0" indent="0">
              <a:buNone/>
            </a:pPr>
            <a:endParaRPr lang="en" b="1"/>
          </a:p>
          <a:p>
            <a:endParaRPr lang="en-US" b="1"/>
          </a:p>
          <a:p>
            <a:endParaRPr lang="en-US"/>
          </a:p>
        </p:txBody>
      </p:sp>
      <p:pic>
        <p:nvPicPr>
          <p:cNvPr id="3" name="Picture 3" descr="A screenshot of a cell phone&#10;&#10;Description automatically generated">
            <a:extLst>
              <a:ext uri="{FF2B5EF4-FFF2-40B4-BE49-F238E27FC236}">
                <a16:creationId xmlns:a16="http://schemas.microsoft.com/office/drawing/2014/main" id="{1805A4B9-CE49-4E52-B68F-799B26240760}"/>
              </a:ext>
            </a:extLst>
          </p:cNvPr>
          <p:cNvPicPr>
            <a:picLocks noChangeAspect="1"/>
          </p:cNvPicPr>
          <p:nvPr/>
        </p:nvPicPr>
        <p:blipFill>
          <a:blip r:embed="rId2"/>
          <a:stretch>
            <a:fillRect/>
          </a:stretch>
        </p:blipFill>
        <p:spPr>
          <a:xfrm>
            <a:off x="833438" y="1781175"/>
            <a:ext cx="1903639" cy="2294165"/>
          </a:xfrm>
          <a:prstGeom prst="rect">
            <a:avLst/>
          </a:prstGeom>
        </p:spPr>
      </p:pic>
      <p:pic>
        <p:nvPicPr>
          <p:cNvPr id="5" name="Picture 6" descr="A screenshot of a cell phone&#10;&#10;Description automatically generated">
            <a:extLst>
              <a:ext uri="{FF2B5EF4-FFF2-40B4-BE49-F238E27FC236}">
                <a16:creationId xmlns:a16="http://schemas.microsoft.com/office/drawing/2014/main" id="{74A40CF3-EA7B-4E99-A220-E4D09A02C6E2}"/>
              </a:ext>
            </a:extLst>
          </p:cNvPr>
          <p:cNvPicPr>
            <a:picLocks noChangeAspect="1"/>
          </p:cNvPicPr>
          <p:nvPr/>
        </p:nvPicPr>
        <p:blipFill>
          <a:blip r:embed="rId3"/>
          <a:stretch>
            <a:fillRect/>
          </a:stretch>
        </p:blipFill>
        <p:spPr>
          <a:xfrm>
            <a:off x="253041" y="4257855"/>
            <a:ext cx="3145766" cy="1850365"/>
          </a:xfrm>
          <a:prstGeom prst="rect">
            <a:avLst/>
          </a:prstGeom>
        </p:spPr>
      </p:pic>
      <p:sp>
        <p:nvSpPr>
          <p:cNvPr id="7" name="TextBox 6">
            <a:extLst>
              <a:ext uri="{FF2B5EF4-FFF2-40B4-BE49-F238E27FC236}">
                <a16:creationId xmlns:a16="http://schemas.microsoft.com/office/drawing/2014/main" id="{93E24323-FEB7-470D-8BDA-60FEBE6B0AC0}"/>
              </a:ext>
            </a:extLst>
          </p:cNvPr>
          <p:cNvSpPr txBox="1"/>
          <p:nvPr/>
        </p:nvSpPr>
        <p:spPr>
          <a:xfrm>
            <a:off x="310551" y="6262778"/>
            <a:ext cx="53886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4"/>
              </a:rPr>
              <a:t>https://towardsdatascience.com/introduction-to-resnets-c0a830a288a4</a:t>
            </a:r>
            <a:endParaRPr lang="en-US"/>
          </a:p>
        </p:txBody>
      </p:sp>
    </p:spTree>
    <p:extLst>
      <p:ext uri="{BB962C8B-B14F-4D97-AF65-F5344CB8AC3E}">
        <p14:creationId xmlns:p14="http://schemas.microsoft.com/office/powerpoint/2010/main" val="2220917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0221D-4886-CE4D-B6C4-A5E8632FD3E4}"/>
              </a:ext>
            </a:extLst>
          </p:cNvPr>
          <p:cNvSpPr>
            <a:spLocks noGrp="1"/>
          </p:cNvSpPr>
          <p:nvPr>
            <p:ph type="title"/>
          </p:nvPr>
        </p:nvSpPr>
        <p:spPr>
          <a:xfrm>
            <a:off x="838200" y="365125"/>
            <a:ext cx="10515600" cy="653211"/>
          </a:xfrm>
        </p:spPr>
        <p:txBody>
          <a:bodyPr>
            <a:normAutofit fontScale="90000"/>
          </a:bodyPr>
          <a:lstStyle/>
          <a:p>
            <a:r>
              <a:rPr lang="en-US"/>
              <a:t>Model Execution</a:t>
            </a:r>
          </a:p>
        </p:txBody>
      </p:sp>
      <p:pic>
        <p:nvPicPr>
          <p:cNvPr id="4" name="图片 4" descr="图片包含 游戏机&#10;&#10;已自动生成说明">
            <a:extLst>
              <a:ext uri="{FF2B5EF4-FFF2-40B4-BE49-F238E27FC236}">
                <a16:creationId xmlns:a16="http://schemas.microsoft.com/office/drawing/2014/main" id="{F8F6C6AF-D721-42A0-A7A3-91758E974448}"/>
              </a:ext>
            </a:extLst>
          </p:cNvPr>
          <p:cNvPicPr>
            <a:picLocks noGrp="1" noChangeAspect="1"/>
          </p:cNvPicPr>
          <p:nvPr>
            <p:ph idx="1"/>
          </p:nvPr>
        </p:nvPicPr>
        <p:blipFill>
          <a:blip r:embed="rId2"/>
          <a:stretch>
            <a:fillRect/>
          </a:stretch>
        </p:blipFill>
        <p:spPr>
          <a:xfrm>
            <a:off x="343400" y="1055326"/>
            <a:ext cx="4053288" cy="4005430"/>
          </a:xfrm>
        </p:spPr>
      </p:pic>
      <p:pic>
        <p:nvPicPr>
          <p:cNvPr id="5" name="图片 5" descr="图片包含 游戏机&#10;&#10;已自动生成说明">
            <a:extLst>
              <a:ext uri="{FF2B5EF4-FFF2-40B4-BE49-F238E27FC236}">
                <a16:creationId xmlns:a16="http://schemas.microsoft.com/office/drawing/2014/main" id="{1226E602-9189-46C3-A739-68F9BB817070}"/>
              </a:ext>
            </a:extLst>
          </p:cNvPr>
          <p:cNvPicPr>
            <a:picLocks noChangeAspect="1"/>
          </p:cNvPicPr>
          <p:nvPr/>
        </p:nvPicPr>
        <p:blipFill>
          <a:blip r:embed="rId3"/>
          <a:stretch>
            <a:fillRect/>
          </a:stretch>
        </p:blipFill>
        <p:spPr>
          <a:xfrm>
            <a:off x="4690782" y="1059768"/>
            <a:ext cx="3191435" cy="4021287"/>
          </a:xfrm>
          <a:prstGeom prst="rect">
            <a:avLst/>
          </a:prstGeom>
        </p:spPr>
      </p:pic>
      <p:pic>
        <p:nvPicPr>
          <p:cNvPr id="6" name="图片 6" descr="图片包含 游戏机, 地图&#10;&#10;已自动生成说明">
            <a:extLst>
              <a:ext uri="{FF2B5EF4-FFF2-40B4-BE49-F238E27FC236}">
                <a16:creationId xmlns:a16="http://schemas.microsoft.com/office/drawing/2014/main" id="{0E39E71B-490A-4FF8-82EE-5B83B2C0733D}"/>
              </a:ext>
            </a:extLst>
          </p:cNvPr>
          <p:cNvPicPr>
            <a:picLocks noChangeAspect="1"/>
          </p:cNvPicPr>
          <p:nvPr/>
        </p:nvPicPr>
        <p:blipFill>
          <a:blip r:embed="rId4"/>
          <a:stretch>
            <a:fillRect/>
          </a:stretch>
        </p:blipFill>
        <p:spPr>
          <a:xfrm>
            <a:off x="8007724" y="1009582"/>
            <a:ext cx="3998257" cy="4054425"/>
          </a:xfrm>
          <a:prstGeom prst="rect">
            <a:avLst/>
          </a:prstGeom>
        </p:spPr>
      </p:pic>
      <p:sp>
        <p:nvSpPr>
          <p:cNvPr id="7" name="文本框 6">
            <a:extLst>
              <a:ext uri="{FF2B5EF4-FFF2-40B4-BE49-F238E27FC236}">
                <a16:creationId xmlns:a16="http://schemas.microsoft.com/office/drawing/2014/main" id="{D8672010-FE29-4A06-88A9-0E5D55CDD1CC}"/>
              </a:ext>
            </a:extLst>
          </p:cNvPr>
          <p:cNvSpPr txBox="1"/>
          <p:nvPr/>
        </p:nvSpPr>
        <p:spPr>
          <a:xfrm>
            <a:off x="341738" y="5164641"/>
            <a:ext cx="405346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1200">
                <a:latin typeface="Calibri"/>
                <a:ea typeface="+mn-lt"/>
                <a:cs typeface="+mn-lt"/>
              </a:rPr>
              <a:t>They </a:t>
            </a:r>
            <a:r>
              <a:rPr lang="zh-CN" sz="1200">
                <a:latin typeface="Calibri"/>
                <a:ea typeface="+mn-lt"/>
                <a:cs typeface="+mn-lt"/>
              </a:rPr>
              <a:t>compared the DNN algorithm F1 score to the average individual cardiologist F1 score, which is the harmonic mean of the positive predictive value (PPV; precision) and sensitivity (recall). Cardiologist F1 scores were averaged over six individual cardiologists</a:t>
            </a:r>
            <a:endParaRPr lang="zh-CN" sz="1200">
              <a:latin typeface="Calibri"/>
            </a:endParaRPr>
          </a:p>
        </p:txBody>
      </p:sp>
      <p:sp>
        <p:nvSpPr>
          <p:cNvPr id="10" name="文本框 9">
            <a:extLst>
              <a:ext uri="{FF2B5EF4-FFF2-40B4-BE49-F238E27FC236}">
                <a16:creationId xmlns:a16="http://schemas.microsoft.com/office/drawing/2014/main" id="{04CF06E2-975C-49E9-8A59-847174393D66}"/>
              </a:ext>
            </a:extLst>
          </p:cNvPr>
          <p:cNvSpPr txBox="1"/>
          <p:nvPr/>
        </p:nvSpPr>
        <p:spPr>
          <a:xfrm>
            <a:off x="4691876" y="5165802"/>
            <a:ext cx="318924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1200">
                <a:latin typeface="Calibri"/>
                <a:ea typeface="+mn-lt"/>
                <a:cs typeface="+mn-lt"/>
              </a:rPr>
              <a:t>Their</a:t>
            </a:r>
            <a:r>
              <a:rPr lang="zh-CN" altLang="en-US" sz="1200">
                <a:latin typeface="Calibri"/>
                <a:ea typeface="+mn-lt"/>
                <a:cs typeface="+mn-lt"/>
              </a:rPr>
              <a:t> </a:t>
            </a:r>
            <a:r>
              <a:rPr lang="zh-CN" sz="1200">
                <a:latin typeface="Calibri"/>
                <a:ea typeface="+mn-lt"/>
                <a:cs typeface="+mn-lt"/>
              </a:rPr>
              <a:t>DNN had a higher average F1 scores than cardiologists. The trend of DNN F1 scores tended to follow that of the averaged cardiologist F1 scores: both had lower F1 on similar classes, such as ventricular tachycardia and ectopic atrial rhythm (EAR).</a:t>
            </a:r>
            <a:endParaRPr lang="zh-CN" sz="1200">
              <a:latin typeface="Calibri"/>
              <a:cs typeface="Calibri"/>
            </a:endParaRPr>
          </a:p>
          <a:p>
            <a:endParaRPr lang="zh-CN" altLang="en-US">
              <a:latin typeface="The Hand"/>
            </a:endParaRPr>
          </a:p>
        </p:txBody>
      </p:sp>
      <p:sp>
        <p:nvSpPr>
          <p:cNvPr id="11" name="文本框 10">
            <a:extLst>
              <a:ext uri="{FF2B5EF4-FFF2-40B4-BE49-F238E27FC236}">
                <a16:creationId xmlns:a16="http://schemas.microsoft.com/office/drawing/2014/main" id="{BC872856-4D51-4C3D-87D8-81CE3140F3F4}"/>
              </a:ext>
            </a:extLst>
          </p:cNvPr>
          <p:cNvSpPr txBox="1"/>
          <p:nvPr/>
        </p:nvSpPr>
        <p:spPr>
          <a:xfrm>
            <a:off x="8003555" y="5169287"/>
            <a:ext cx="3997711" cy="10063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1200">
                <a:latin typeface="Calibri"/>
                <a:ea typeface="+mn-lt"/>
                <a:cs typeface="+mn-lt"/>
              </a:rPr>
              <a:t>They</a:t>
            </a:r>
            <a:r>
              <a:rPr lang="zh-CN" altLang="en-US" sz="1200">
                <a:latin typeface="Calibri"/>
                <a:ea typeface="+mn-lt"/>
                <a:cs typeface="+mn-lt"/>
              </a:rPr>
              <a:t> </a:t>
            </a:r>
            <a:r>
              <a:rPr lang="zh-CN" sz="1200">
                <a:latin typeface="Calibri"/>
                <a:ea typeface="+mn-lt"/>
                <a:cs typeface="+mn-lt"/>
              </a:rPr>
              <a:t>plotted receiver operating characteristic curves (ROCs) and precision-recall curves for the sequence-level analyses of rhythms: a few examples are shown. Individual cardiologist performance and averaged cardiologist performance are plotted on the same figure</a:t>
            </a:r>
            <a:endParaRPr lang="zh-CN" sz="1200">
              <a:latin typeface="Calibri"/>
            </a:endParaRPr>
          </a:p>
        </p:txBody>
      </p:sp>
    </p:spTree>
    <p:extLst>
      <p:ext uri="{BB962C8B-B14F-4D97-AF65-F5344CB8AC3E}">
        <p14:creationId xmlns:p14="http://schemas.microsoft.com/office/powerpoint/2010/main" val="3862089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6AD3A-E33D-FD4C-BF83-62A971158D7B}"/>
              </a:ext>
            </a:extLst>
          </p:cNvPr>
          <p:cNvSpPr>
            <a:spLocks noGrp="1"/>
          </p:cNvSpPr>
          <p:nvPr>
            <p:ph type="title"/>
          </p:nvPr>
        </p:nvSpPr>
        <p:spPr/>
        <p:txBody>
          <a:bodyPr/>
          <a:lstStyle/>
          <a:p>
            <a:r>
              <a:rPr lang="en-US"/>
              <a:t>Predictions</a:t>
            </a:r>
          </a:p>
        </p:txBody>
      </p:sp>
      <p:sp>
        <p:nvSpPr>
          <p:cNvPr id="3" name="Content Placeholder 2">
            <a:extLst>
              <a:ext uri="{FF2B5EF4-FFF2-40B4-BE49-F238E27FC236}">
                <a16:creationId xmlns:a16="http://schemas.microsoft.com/office/drawing/2014/main" id="{ECC4831E-4ECE-8540-80CF-6515FA28F643}"/>
              </a:ext>
            </a:extLst>
          </p:cNvPr>
          <p:cNvSpPr>
            <a:spLocks noGrp="1"/>
          </p:cNvSpPr>
          <p:nvPr>
            <p:ph idx="1"/>
          </p:nvPr>
        </p:nvSpPr>
        <p:spPr/>
        <p:txBody>
          <a:bodyPr vert="horz" lIns="91440" tIns="45720" rIns="91440" bIns="45720" rtlCol="0" anchor="t">
            <a:normAutofit/>
          </a:bodyPr>
          <a:lstStyle/>
          <a:p>
            <a:r>
              <a:rPr lang="en-US"/>
              <a:t>Model made 23 predictions per 30 sec record and was evaluated at sequence level and set level</a:t>
            </a:r>
            <a:r>
              <a:rPr lang="en-US" baseline="30000"/>
              <a:t>+</a:t>
            </a:r>
            <a:r>
              <a:rPr lang="en-US"/>
              <a:t>.</a:t>
            </a:r>
          </a:p>
          <a:p>
            <a:r>
              <a:rPr lang="en-US"/>
              <a:t>Over 12 rhythm classes, DNN achieved average class weighted AUC of 0.97, outperforming F</a:t>
            </a:r>
            <a:r>
              <a:rPr lang="en-US" baseline="-25000"/>
              <a:t>1</a:t>
            </a:r>
            <a:r>
              <a:rPr lang="en-US" baseline="30000"/>
              <a:t>*</a:t>
            </a:r>
            <a:r>
              <a:rPr lang="en-US" baseline="-25000"/>
              <a:t>  </a:t>
            </a:r>
            <a:r>
              <a:rPr lang="en-US"/>
              <a:t>scores and senstivities of cardiologist. 0.837 vs 0.780.</a:t>
            </a:r>
          </a:p>
          <a:p>
            <a:r>
              <a:rPr lang="en-US"/>
              <a:t>Confusion matrix comparison:</a:t>
            </a:r>
          </a:p>
        </p:txBody>
      </p:sp>
      <p:pic>
        <p:nvPicPr>
          <p:cNvPr id="4" name="Picture 4" descr="A picture containing screenshot&#10;&#10;Description automatically generated">
            <a:extLst>
              <a:ext uri="{FF2B5EF4-FFF2-40B4-BE49-F238E27FC236}">
                <a16:creationId xmlns:a16="http://schemas.microsoft.com/office/drawing/2014/main" id="{D8D570B5-C410-4AEF-95F0-8F2E56E7B206}"/>
              </a:ext>
            </a:extLst>
          </p:cNvPr>
          <p:cNvPicPr>
            <a:picLocks noChangeAspect="1"/>
          </p:cNvPicPr>
          <p:nvPr/>
        </p:nvPicPr>
        <p:blipFill>
          <a:blip r:embed="rId3"/>
          <a:stretch>
            <a:fillRect/>
          </a:stretch>
        </p:blipFill>
        <p:spPr>
          <a:xfrm>
            <a:off x="4168480" y="3532709"/>
            <a:ext cx="7507405" cy="3135767"/>
          </a:xfrm>
          <a:prstGeom prst="rect">
            <a:avLst/>
          </a:prstGeom>
        </p:spPr>
      </p:pic>
      <p:sp>
        <p:nvSpPr>
          <p:cNvPr id="5" name="TextBox 4">
            <a:extLst>
              <a:ext uri="{FF2B5EF4-FFF2-40B4-BE49-F238E27FC236}">
                <a16:creationId xmlns:a16="http://schemas.microsoft.com/office/drawing/2014/main" id="{15974DD7-8BDE-41E3-926D-0C1CA8001B43}"/>
              </a:ext>
            </a:extLst>
          </p:cNvPr>
          <p:cNvSpPr txBox="1"/>
          <p:nvPr/>
        </p:nvSpPr>
        <p:spPr>
          <a:xfrm>
            <a:off x="1090245" y="4288973"/>
            <a:ext cx="342983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mn-lt"/>
                <a:cs typeface="+mn-lt"/>
              </a:rPr>
              <a:t>Performs better for almost all true positive cases.</a:t>
            </a:r>
            <a:endParaRPr lang="en-US" sz="2000"/>
          </a:p>
          <a:p>
            <a:endParaRPr lang="en-US" sz="2000">
              <a:ea typeface="+mn-lt"/>
              <a:cs typeface="+mn-lt"/>
            </a:endParaRPr>
          </a:p>
          <a:p>
            <a:r>
              <a:rPr lang="en-US" sz="2000">
                <a:ea typeface="+mn-lt"/>
                <a:cs typeface="+mn-lt"/>
              </a:rPr>
              <a:t>Shows similar patterns in misclassifications as Cardiologists.</a:t>
            </a:r>
          </a:p>
        </p:txBody>
      </p:sp>
    </p:spTree>
    <p:extLst>
      <p:ext uri="{BB962C8B-B14F-4D97-AF65-F5344CB8AC3E}">
        <p14:creationId xmlns:p14="http://schemas.microsoft.com/office/powerpoint/2010/main" val="3539715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0BE6AC-5D87-3243-BEC1-4B4317958E75}"/>
              </a:ext>
            </a:extLst>
          </p:cNvPr>
          <p:cNvSpPr>
            <a:spLocks noGrp="1"/>
          </p:cNvSpPr>
          <p:nvPr>
            <p:ph type="title"/>
          </p:nvPr>
        </p:nvSpPr>
        <p:spPr>
          <a:xfrm>
            <a:off x="635000" y="640823"/>
            <a:ext cx="3418659" cy="5583148"/>
          </a:xfrm>
        </p:spPr>
        <p:txBody>
          <a:bodyPr anchor="ctr">
            <a:normAutofit/>
          </a:bodyPr>
          <a:lstStyle/>
          <a:p>
            <a:r>
              <a:rPr lang="en-US" sz="6000"/>
              <a:t>CONCLUSION</a:t>
            </a:r>
          </a:p>
        </p:txBody>
      </p:sp>
      <p:sp>
        <p:nvSpPr>
          <p:cNvPr id="1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3599EBD-6869-433A-B0DC-2844B2764476}"/>
              </a:ext>
            </a:extLst>
          </p:cNvPr>
          <p:cNvGraphicFramePr>
            <a:graphicFrameLocks noGrp="1"/>
          </p:cNvGraphicFramePr>
          <p:nvPr>
            <p:ph idx="1"/>
            <p:extLst>
              <p:ext uri="{D42A27DB-BD31-4B8C-83A1-F6EECF244321}">
                <p14:modId xmlns:p14="http://schemas.microsoft.com/office/powerpoint/2010/main" val="169986138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4864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0BE6AC-5D87-3243-BEC1-4B4317958E75}"/>
              </a:ext>
            </a:extLst>
          </p:cNvPr>
          <p:cNvSpPr>
            <a:spLocks noGrp="1"/>
          </p:cNvSpPr>
          <p:nvPr>
            <p:ph type="title"/>
          </p:nvPr>
        </p:nvSpPr>
        <p:spPr>
          <a:xfrm>
            <a:off x="838200" y="365125"/>
            <a:ext cx="10515600" cy="1325563"/>
          </a:xfrm>
        </p:spPr>
        <p:txBody>
          <a:bodyPr>
            <a:normAutofit/>
          </a:bodyPr>
          <a:lstStyle/>
          <a:p>
            <a:r>
              <a:rPr lang="en-US" sz="6600"/>
              <a:t>CONCLUSION</a:t>
            </a:r>
          </a:p>
        </p:txBody>
      </p:sp>
      <p:sp>
        <p:nvSpPr>
          <p:cNvPr id="3" name="Content Placeholder 2">
            <a:extLst>
              <a:ext uri="{FF2B5EF4-FFF2-40B4-BE49-F238E27FC236}">
                <a16:creationId xmlns:a16="http://schemas.microsoft.com/office/drawing/2014/main" id="{46EF8700-F316-2F47-A6B8-9B88BCEFCA57}"/>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a:ea typeface="+mn-lt"/>
                <a:cs typeface="+mn-lt"/>
              </a:rPr>
              <a:t>After they validate the DNN with an external data from a different patient population, it shows this model performed competitively. We believe it is a successful design and can bring real values in clinical medicine or health care.</a:t>
            </a:r>
            <a:endParaRPr lang="en-US"/>
          </a:p>
          <a:p>
            <a:r>
              <a:rPr lang="en-US">
                <a:ea typeface="+mn-lt"/>
                <a:cs typeface="+mn-lt"/>
              </a:rPr>
              <a:t>These findings demonstrate that an end-to-end deep learning approach can classify a broad range of distinct arrhythmias from single-lead ECGs with high diagnostic performance similar to that of cardiologists. If confirmed in clinical settings, this approach could reduce the rate of misdiagnosed computerized ECG interpretations and improve the efficiency of expert human ECG interpretation by accurately triaging or prioritizing the most urgent conditions.</a:t>
            </a:r>
            <a:endParaRPr lang="en-US"/>
          </a:p>
          <a:p>
            <a:endParaRPr lang="en-US"/>
          </a:p>
        </p:txBody>
      </p:sp>
    </p:spTree>
    <p:extLst>
      <p:ext uri="{BB962C8B-B14F-4D97-AF65-F5344CB8AC3E}">
        <p14:creationId xmlns:p14="http://schemas.microsoft.com/office/powerpoint/2010/main" val="3794966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BCB9E0F-80B4-4BE1-A13D-A796E81860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0BE6AC-5D87-3243-BEC1-4B4317958E75}"/>
              </a:ext>
            </a:extLst>
          </p:cNvPr>
          <p:cNvSpPr>
            <a:spLocks noGrp="1"/>
          </p:cNvSpPr>
          <p:nvPr>
            <p:ph type="title"/>
          </p:nvPr>
        </p:nvSpPr>
        <p:spPr>
          <a:xfrm>
            <a:off x="572493" y="238539"/>
            <a:ext cx="11047013" cy="1434415"/>
          </a:xfrm>
        </p:spPr>
        <p:txBody>
          <a:bodyPr anchor="b">
            <a:normAutofit/>
          </a:bodyPr>
          <a:lstStyle/>
          <a:p>
            <a:r>
              <a:rPr lang="en-US" sz="7200"/>
              <a:t>IN THE FUTURE</a:t>
            </a:r>
          </a:p>
        </p:txBody>
      </p:sp>
      <p:sp>
        <p:nvSpPr>
          <p:cNvPr id="20"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4"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FF1717"/>
          </a:solidFill>
          <a:ln w="38100" cap="rnd">
            <a:solidFill>
              <a:srgbClr val="FF171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person&#10;&#10;Description automatically generated">
            <a:extLst>
              <a:ext uri="{FF2B5EF4-FFF2-40B4-BE49-F238E27FC236}">
                <a16:creationId xmlns:a16="http://schemas.microsoft.com/office/drawing/2014/main" id="{AF805AF8-30B5-4EE9-A6F4-F6BDFC7F3ADC}"/>
              </a:ext>
            </a:extLst>
          </p:cNvPr>
          <p:cNvPicPr>
            <a:picLocks noChangeAspect="1"/>
          </p:cNvPicPr>
          <p:nvPr/>
        </p:nvPicPr>
        <p:blipFill rotWithShape="1">
          <a:blip r:embed="rId2"/>
          <a:srcRect l="1118" r="421" b="-7"/>
          <a:stretch/>
        </p:blipFill>
        <p:spPr>
          <a:xfrm>
            <a:off x="572492" y="2089604"/>
            <a:ext cx="3941064" cy="4096511"/>
          </a:xfrm>
          <a:prstGeom prst="rect">
            <a:avLst/>
          </a:prstGeom>
        </p:spPr>
      </p:pic>
      <p:sp>
        <p:nvSpPr>
          <p:cNvPr id="3" name="Content Placeholder 2">
            <a:extLst>
              <a:ext uri="{FF2B5EF4-FFF2-40B4-BE49-F238E27FC236}">
                <a16:creationId xmlns:a16="http://schemas.microsoft.com/office/drawing/2014/main" id="{46EF8700-F316-2F47-A6B8-9B88BCEFCA57}"/>
              </a:ext>
            </a:extLst>
          </p:cNvPr>
          <p:cNvSpPr>
            <a:spLocks noGrp="1"/>
          </p:cNvSpPr>
          <p:nvPr>
            <p:ph idx="1"/>
          </p:nvPr>
        </p:nvSpPr>
        <p:spPr>
          <a:xfrm>
            <a:off x="4905955" y="2071316"/>
            <a:ext cx="6713552" cy="4096511"/>
          </a:xfrm>
        </p:spPr>
        <p:txBody>
          <a:bodyPr vert="horz" lIns="91440" tIns="45720" rIns="91440" bIns="45720" rtlCol="0" anchor="t">
            <a:normAutofit/>
          </a:bodyPr>
          <a:lstStyle/>
          <a:p>
            <a:r>
              <a:rPr lang="en-US"/>
              <a:t>More and more wearable technology growing fast</a:t>
            </a:r>
          </a:p>
          <a:p>
            <a:r>
              <a:rPr lang="en-US">
                <a:ea typeface="+mn-lt"/>
                <a:cs typeface="+mn-lt"/>
              </a:rPr>
              <a:t>More human data can be used in machine learning to diagnose or detect diseases</a:t>
            </a:r>
          </a:p>
          <a:p>
            <a:r>
              <a:rPr lang="en-US">
                <a:ea typeface="+mn-lt"/>
                <a:cs typeface="+mn-lt"/>
              </a:rPr>
              <a:t>To improve bio-robot technology or bionics design in different industry</a:t>
            </a:r>
          </a:p>
          <a:p>
            <a:r>
              <a:rPr lang="en-US">
                <a:ea typeface="+mn-lt"/>
                <a:cs typeface="+mn-lt"/>
              </a:rPr>
              <a:t>So many chances and possibility to improve our daily life</a:t>
            </a:r>
          </a:p>
        </p:txBody>
      </p:sp>
    </p:spTree>
    <p:extLst>
      <p:ext uri="{BB962C8B-B14F-4D97-AF65-F5344CB8AC3E}">
        <p14:creationId xmlns:p14="http://schemas.microsoft.com/office/powerpoint/2010/main" val="2384310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7D865-4010-514A-A6A6-ED22999E26CC}"/>
              </a:ext>
            </a:extLst>
          </p:cNvPr>
          <p:cNvSpPr>
            <a:spLocks noGrp="1"/>
          </p:cNvSpPr>
          <p:nvPr>
            <p:ph type="title"/>
          </p:nvPr>
        </p:nvSpPr>
        <p:spPr>
          <a:xfrm>
            <a:off x="838200" y="365125"/>
            <a:ext cx="10515600" cy="1325563"/>
          </a:xfrm>
        </p:spPr>
        <p:txBody>
          <a:bodyPr>
            <a:normAutofit/>
          </a:bodyPr>
          <a:lstStyle/>
          <a:p>
            <a:r>
              <a:rPr lang="en-US" sz="6600"/>
              <a:t>Reference:</a:t>
            </a:r>
          </a:p>
        </p:txBody>
      </p:sp>
      <p:sp>
        <p:nvSpPr>
          <p:cNvPr id="3" name="Content Placeholder 2">
            <a:extLst>
              <a:ext uri="{FF2B5EF4-FFF2-40B4-BE49-F238E27FC236}">
                <a16:creationId xmlns:a16="http://schemas.microsoft.com/office/drawing/2014/main" id="{F6965E5D-CFAC-6E47-B5A2-26E9969AB638}"/>
              </a:ext>
            </a:extLst>
          </p:cNvPr>
          <p:cNvSpPr>
            <a:spLocks noGrp="1"/>
          </p:cNvSpPr>
          <p:nvPr>
            <p:ph idx="1"/>
          </p:nvPr>
        </p:nvSpPr>
        <p:spPr>
          <a:xfrm>
            <a:off x="838200" y="1929384"/>
            <a:ext cx="10515600" cy="4251960"/>
          </a:xfrm>
        </p:spPr>
        <p:txBody>
          <a:bodyPr>
            <a:normAutofit/>
          </a:bodyPr>
          <a:lstStyle/>
          <a:p>
            <a:pPr marL="457200" lvl="1" indent="0">
              <a:buNone/>
            </a:pPr>
            <a:r>
              <a:rPr lang="en-US"/>
              <a:t>	</a:t>
            </a:r>
            <a:r>
              <a:rPr lang="en-US" err="1"/>
              <a:t>Hannun</a:t>
            </a:r>
            <a:r>
              <a:rPr lang="en-US"/>
              <a:t>, A.Y., </a:t>
            </a:r>
            <a:r>
              <a:rPr lang="en-US" err="1"/>
              <a:t>Rajpurkar</a:t>
            </a:r>
            <a:r>
              <a:rPr lang="en-US"/>
              <a:t>, P., </a:t>
            </a:r>
            <a:r>
              <a:rPr lang="en-US" err="1"/>
              <a:t>Haghpanahi</a:t>
            </a:r>
            <a:r>
              <a:rPr lang="en-US"/>
              <a:t>, M. </a:t>
            </a:r>
            <a:r>
              <a:rPr lang="en-US" i="1"/>
              <a:t>et al.</a:t>
            </a:r>
            <a:r>
              <a:rPr lang="en-US"/>
              <a:t> Cardiologist-level arrhythmia detection and classification in ambulatory electrocardiograms using a deep neural network. </a:t>
            </a:r>
            <a:r>
              <a:rPr lang="en-US" i="1"/>
              <a:t>Nat Med</a:t>
            </a:r>
            <a:r>
              <a:rPr lang="en-US"/>
              <a:t> </a:t>
            </a:r>
            <a:r>
              <a:rPr lang="en-US" b="1"/>
              <a:t>25, </a:t>
            </a:r>
            <a:r>
              <a:rPr lang="en-US"/>
              <a:t>65–69 (2019). https://</a:t>
            </a:r>
            <a:r>
              <a:rPr lang="en-US" err="1"/>
              <a:t>doi.org</a:t>
            </a:r>
            <a:r>
              <a:rPr lang="en-US"/>
              <a:t>/10.1038/s41591-018-0268-3</a:t>
            </a:r>
          </a:p>
        </p:txBody>
      </p:sp>
    </p:spTree>
    <p:extLst>
      <p:ext uri="{BB962C8B-B14F-4D97-AF65-F5344CB8AC3E}">
        <p14:creationId xmlns:p14="http://schemas.microsoft.com/office/powerpoint/2010/main" val="484561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E861C3-9F3E-B040-9235-166F736F2AC0}"/>
              </a:ext>
            </a:extLst>
          </p:cNvPr>
          <p:cNvSpPr>
            <a:spLocks noGrp="1"/>
          </p:cNvSpPr>
          <p:nvPr>
            <p:ph type="title"/>
          </p:nvPr>
        </p:nvSpPr>
        <p:spPr>
          <a:xfrm>
            <a:off x="635000" y="634029"/>
            <a:ext cx="10921640" cy="1314698"/>
          </a:xfrm>
        </p:spPr>
        <p:txBody>
          <a:bodyPr anchor="ctr">
            <a:normAutofit/>
          </a:bodyPr>
          <a:lstStyle/>
          <a:p>
            <a:pPr algn="ctr"/>
            <a:r>
              <a:rPr lang="en-US" sz="7200"/>
              <a:t>Introduction</a:t>
            </a:r>
          </a:p>
        </p:txBody>
      </p:sp>
      <p:sp>
        <p:nvSpPr>
          <p:cNvPr id="88"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09B70292-EDF1-4982-98D0-98591755AF8B}"/>
              </a:ext>
            </a:extLst>
          </p:cNvPr>
          <p:cNvGraphicFramePr>
            <a:graphicFrameLocks noGrp="1"/>
          </p:cNvGraphicFramePr>
          <p:nvPr>
            <p:ph idx="1"/>
            <p:extLst>
              <p:ext uri="{D42A27DB-BD31-4B8C-83A1-F6EECF244321}">
                <p14:modId xmlns:p14="http://schemas.microsoft.com/office/powerpoint/2010/main" val="197657741"/>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8158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8" name="Rectangle 3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13D60C-346F-451D-8874-87596DCA9329}"/>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9600"/>
              <a:t>Questions?</a:t>
            </a:r>
          </a:p>
        </p:txBody>
      </p:sp>
      <p:sp>
        <p:nvSpPr>
          <p:cNvPr id="40" name="Rectangle 6">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BB73EC5-9FDD-F24E-ACBD-050EF8452148}"/>
              </a:ext>
            </a:extLst>
          </p:cNvPr>
          <p:cNvPicPr>
            <a:picLocks noChangeAspect="1"/>
          </p:cNvPicPr>
          <p:nvPr/>
        </p:nvPicPr>
        <p:blipFill>
          <a:blip r:embed="rId2"/>
          <a:stretch>
            <a:fillRect/>
          </a:stretch>
        </p:blipFill>
        <p:spPr>
          <a:xfrm>
            <a:off x="5446513" y="3517683"/>
            <a:ext cx="3327400" cy="2438400"/>
          </a:xfrm>
          <a:prstGeom prst="rect">
            <a:avLst/>
          </a:prstGeom>
        </p:spPr>
      </p:pic>
    </p:spTree>
    <p:extLst>
      <p:ext uri="{BB962C8B-B14F-4D97-AF65-F5344CB8AC3E}">
        <p14:creationId xmlns:p14="http://schemas.microsoft.com/office/powerpoint/2010/main" val="394987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952E4A-E928-B44D-8F43-1C39A7C5E876}"/>
              </a:ext>
            </a:extLst>
          </p:cNvPr>
          <p:cNvSpPr>
            <a:spLocks noGrp="1"/>
          </p:cNvSpPr>
          <p:nvPr>
            <p:ph type="title"/>
          </p:nvPr>
        </p:nvSpPr>
        <p:spPr>
          <a:xfrm>
            <a:off x="635000" y="640823"/>
            <a:ext cx="3418659" cy="5583148"/>
          </a:xfrm>
        </p:spPr>
        <p:txBody>
          <a:bodyPr anchor="ctr">
            <a:normAutofit/>
          </a:bodyPr>
          <a:lstStyle/>
          <a:p>
            <a:r>
              <a:rPr lang="en-US" sz="6000"/>
              <a:t>What is ECG?</a:t>
            </a:r>
          </a:p>
        </p:txBody>
      </p:sp>
      <p:sp>
        <p:nvSpPr>
          <p:cNvPr id="1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105BA98-6159-478A-935B-CCF5FDCD1DF2}"/>
              </a:ext>
            </a:extLst>
          </p:cNvPr>
          <p:cNvGraphicFramePr>
            <a:graphicFrameLocks noGrp="1"/>
          </p:cNvGraphicFramePr>
          <p:nvPr>
            <p:ph idx="1"/>
            <p:extLst>
              <p:ext uri="{D42A27DB-BD31-4B8C-83A1-F6EECF244321}">
                <p14:modId xmlns:p14="http://schemas.microsoft.com/office/powerpoint/2010/main" val="420325859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751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6">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1E1712-BAFA-A54F-A1AB-E3DCE3F1D006}"/>
              </a:ext>
            </a:extLst>
          </p:cNvPr>
          <p:cNvSpPr>
            <a:spLocks noGrp="1"/>
          </p:cNvSpPr>
          <p:nvPr>
            <p:ph type="title"/>
          </p:nvPr>
        </p:nvSpPr>
        <p:spPr>
          <a:xfrm>
            <a:off x="635000" y="640823"/>
            <a:ext cx="3418659" cy="5583148"/>
          </a:xfrm>
        </p:spPr>
        <p:txBody>
          <a:bodyPr anchor="ctr">
            <a:normAutofit/>
          </a:bodyPr>
          <a:lstStyle/>
          <a:p>
            <a:r>
              <a:rPr lang="en-US" sz="6000"/>
              <a:t>What is this study about?	</a:t>
            </a:r>
          </a:p>
        </p:txBody>
      </p:sp>
      <p:sp>
        <p:nvSpPr>
          <p:cNvPr id="20"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2">
            <a:extLst>
              <a:ext uri="{FF2B5EF4-FFF2-40B4-BE49-F238E27FC236}">
                <a16:creationId xmlns:a16="http://schemas.microsoft.com/office/drawing/2014/main" id="{AF7E9CB8-9F40-4352-B803-D97FFFD0AC49}"/>
              </a:ext>
            </a:extLst>
          </p:cNvPr>
          <p:cNvGraphicFramePr>
            <a:graphicFrameLocks noGrp="1"/>
          </p:cNvGraphicFramePr>
          <p:nvPr>
            <p:ph idx="1"/>
            <p:extLst>
              <p:ext uri="{D42A27DB-BD31-4B8C-83A1-F6EECF244321}">
                <p14:modId xmlns:p14="http://schemas.microsoft.com/office/powerpoint/2010/main" val="424083983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2209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9DFFD3-08C5-F94C-9969-20AE7AAEC57D}"/>
              </a:ext>
            </a:extLst>
          </p:cNvPr>
          <p:cNvSpPr>
            <a:spLocks noGrp="1"/>
          </p:cNvSpPr>
          <p:nvPr>
            <p:ph type="title"/>
          </p:nvPr>
        </p:nvSpPr>
        <p:spPr>
          <a:xfrm>
            <a:off x="635000" y="634029"/>
            <a:ext cx="10921640" cy="1314698"/>
          </a:xfrm>
        </p:spPr>
        <p:txBody>
          <a:bodyPr anchor="ctr">
            <a:normAutofit/>
          </a:bodyPr>
          <a:lstStyle/>
          <a:p>
            <a:pPr algn="ctr"/>
            <a:r>
              <a:rPr lang="en-US" sz="7200"/>
              <a:t>Training Data</a:t>
            </a:r>
          </a:p>
        </p:txBody>
      </p:sp>
      <p:sp>
        <p:nvSpPr>
          <p:cNvPr id="18"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D342767-D350-4E91-B1ED-111415A00CF1}"/>
              </a:ext>
            </a:extLst>
          </p:cNvPr>
          <p:cNvGraphicFramePr>
            <a:graphicFrameLocks noGrp="1"/>
          </p:cNvGraphicFramePr>
          <p:nvPr>
            <p:ph idx="1"/>
            <p:extLst>
              <p:ext uri="{D42A27DB-BD31-4B8C-83A1-F6EECF244321}">
                <p14:modId xmlns:p14="http://schemas.microsoft.com/office/powerpoint/2010/main" val="1140719176"/>
              </p:ext>
            </p:extLst>
          </p:nvPr>
        </p:nvGraphicFramePr>
        <p:xfrm>
          <a:off x="645138" y="2805098"/>
          <a:ext cx="8117706"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2" name="Picture 22" descr="A screenshot of a cell phone&#10;&#10;Description automatically generated">
            <a:extLst>
              <a:ext uri="{FF2B5EF4-FFF2-40B4-BE49-F238E27FC236}">
                <a16:creationId xmlns:a16="http://schemas.microsoft.com/office/drawing/2014/main" id="{AB2F3A17-2EC2-437C-9692-6A8A4E03DE48}"/>
              </a:ext>
            </a:extLst>
          </p:cNvPr>
          <p:cNvPicPr>
            <a:picLocks noChangeAspect="1"/>
          </p:cNvPicPr>
          <p:nvPr/>
        </p:nvPicPr>
        <p:blipFill>
          <a:blip r:embed="rId7"/>
          <a:stretch>
            <a:fillRect/>
          </a:stretch>
        </p:blipFill>
        <p:spPr>
          <a:xfrm>
            <a:off x="9029856" y="2873328"/>
            <a:ext cx="1352550" cy="3406536"/>
          </a:xfrm>
          <a:prstGeom prst="rect">
            <a:avLst/>
          </a:prstGeom>
        </p:spPr>
      </p:pic>
    </p:spTree>
    <p:extLst>
      <p:ext uri="{BB962C8B-B14F-4D97-AF65-F5344CB8AC3E}">
        <p14:creationId xmlns:p14="http://schemas.microsoft.com/office/powerpoint/2010/main" val="33275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4F3A35-4998-1240-95B0-F6F7467EEE59}"/>
              </a:ext>
            </a:extLst>
          </p:cNvPr>
          <p:cNvSpPr>
            <a:spLocks noGrp="1"/>
          </p:cNvSpPr>
          <p:nvPr>
            <p:ph type="title"/>
          </p:nvPr>
        </p:nvSpPr>
        <p:spPr>
          <a:xfrm>
            <a:off x="838200" y="365125"/>
            <a:ext cx="10515600" cy="1325563"/>
          </a:xfrm>
        </p:spPr>
        <p:txBody>
          <a:bodyPr>
            <a:normAutofit/>
          </a:bodyPr>
          <a:lstStyle/>
          <a:p>
            <a:r>
              <a:rPr lang="en-US" sz="6600"/>
              <a:t>Training Data</a:t>
            </a:r>
          </a:p>
        </p:txBody>
      </p:sp>
      <p:sp>
        <p:nvSpPr>
          <p:cNvPr id="3" name="Content Placeholder 2">
            <a:extLst>
              <a:ext uri="{FF2B5EF4-FFF2-40B4-BE49-F238E27FC236}">
                <a16:creationId xmlns:a16="http://schemas.microsoft.com/office/drawing/2014/main" id="{7AAF8C27-39ED-1547-82EA-02A5A7DD8FDE}"/>
              </a:ext>
            </a:extLst>
          </p:cNvPr>
          <p:cNvSpPr>
            <a:spLocks noGrp="1"/>
          </p:cNvSpPr>
          <p:nvPr>
            <p:ph idx="1"/>
          </p:nvPr>
        </p:nvSpPr>
        <p:spPr>
          <a:xfrm>
            <a:off x="838200" y="1929384"/>
            <a:ext cx="10515600" cy="4251960"/>
          </a:xfrm>
        </p:spPr>
        <p:txBody>
          <a:bodyPr>
            <a:normAutofit/>
          </a:bodyPr>
          <a:lstStyle/>
          <a:p>
            <a:r>
              <a:rPr lang="en-US"/>
              <a:t>Data was recorded using Zio Monitor </a:t>
            </a:r>
          </a:p>
          <a:p>
            <a:pPr lvl="1"/>
            <a:r>
              <a:rPr lang="en-US"/>
              <a:t>Mean wear time = 10.6 days</a:t>
            </a:r>
          </a:p>
          <a:p>
            <a:pPr lvl="1"/>
            <a:r>
              <a:rPr lang="en-US"/>
              <a:t>Median wear time = 13 days</a:t>
            </a:r>
          </a:p>
          <a:p>
            <a:r>
              <a:rPr lang="en-US"/>
              <a:t>Demographics for Test Data:</a:t>
            </a:r>
          </a:p>
          <a:p>
            <a:pPr lvl="1"/>
            <a:r>
              <a:rPr lang="en-US"/>
              <a:t>Mean Age- 69± 16 years </a:t>
            </a:r>
          </a:p>
          <a:p>
            <a:pPr lvl="1"/>
            <a:r>
              <a:rPr lang="en-US"/>
              <a:t>43% were women </a:t>
            </a:r>
          </a:p>
          <a:p>
            <a:pPr lvl="1"/>
            <a:endParaRPr lang="en-US"/>
          </a:p>
          <a:p>
            <a:pPr lvl="1"/>
            <a:endParaRPr lang="en-US"/>
          </a:p>
          <a:p>
            <a:endParaRPr lang="en-US"/>
          </a:p>
        </p:txBody>
      </p:sp>
    </p:spTree>
    <p:extLst>
      <p:ext uri="{BB962C8B-B14F-4D97-AF65-F5344CB8AC3E}">
        <p14:creationId xmlns:p14="http://schemas.microsoft.com/office/powerpoint/2010/main" val="1901950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8">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CEBED5-6BFA-5347-B4FF-9E33DBB45F40}"/>
              </a:ext>
            </a:extLst>
          </p:cNvPr>
          <p:cNvSpPr>
            <a:spLocks noGrp="1"/>
          </p:cNvSpPr>
          <p:nvPr>
            <p:ph type="title"/>
          </p:nvPr>
        </p:nvSpPr>
        <p:spPr>
          <a:xfrm>
            <a:off x="635000" y="634029"/>
            <a:ext cx="10921640" cy="1314698"/>
          </a:xfrm>
        </p:spPr>
        <p:txBody>
          <a:bodyPr anchor="ctr">
            <a:normAutofit/>
          </a:bodyPr>
          <a:lstStyle/>
          <a:p>
            <a:pPr algn="ctr"/>
            <a:r>
              <a:rPr lang="en-US" sz="7200"/>
              <a:t>Test Data</a:t>
            </a:r>
          </a:p>
        </p:txBody>
      </p:sp>
      <p:sp>
        <p:nvSpPr>
          <p:cNvPr id="44"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5" name="Content Placeholder 2">
            <a:extLst>
              <a:ext uri="{FF2B5EF4-FFF2-40B4-BE49-F238E27FC236}">
                <a16:creationId xmlns:a16="http://schemas.microsoft.com/office/drawing/2014/main" id="{936C3CDF-D027-4C68-A799-CCB1CE2D2EF5}"/>
              </a:ext>
            </a:extLst>
          </p:cNvPr>
          <p:cNvGraphicFramePr>
            <a:graphicFrameLocks noGrp="1"/>
          </p:cNvGraphicFramePr>
          <p:nvPr>
            <p:ph idx="1"/>
            <p:extLst>
              <p:ext uri="{D42A27DB-BD31-4B8C-83A1-F6EECF244321}">
                <p14:modId xmlns:p14="http://schemas.microsoft.com/office/powerpoint/2010/main" val="1283264396"/>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9782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AE4AF-B91D-D246-9397-3EBB5AFB1C3D}"/>
              </a:ext>
            </a:extLst>
          </p:cNvPr>
          <p:cNvSpPr>
            <a:spLocks noGrp="1"/>
          </p:cNvSpPr>
          <p:nvPr>
            <p:ph type="title"/>
          </p:nvPr>
        </p:nvSpPr>
        <p:spPr/>
        <p:txBody>
          <a:bodyPr/>
          <a:lstStyle/>
          <a:p>
            <a:r>
              <a:rPr lang="en-US"/>
              <a:t>Model Design</a:t>
            </a:r>
          </a:p>
        </p:txBody>
      </p:sp>
      <p:pic>
        <p:nvPicPr>
          <p:cNvPr id="3" name="Picture 3" descr="A close up of a screen&#10;&#10;Description automatically generated">
            <a:extLst>
              <a:ext uri="{FF2B5EF4-FFF2-40B4-BE49-F238E27FC236}">
                <a16:creationId xmlns:a16="http://schemas.microsoft.com/office/drawing/2014/main" id="{4F89569A-32D7-46DA-ACBB-93B2AEB94E2B}"/>
              </a:ext>
            </a:extLst>
          </p:cNvPr>
          <p:cNvPicPr>
            <a:picLocks noChangeAspect="1"/>
          </p:cNvPicPr>
          <p:nvPr/>
        </p:nvPicPr>
        <p:blipFill>
          <a:blip r:embed="rId2"/>
          <a:stretch>
            <a:fillRect/>
          </a:stretch>
        </p:blipFill>
        <p:spPr>
          <a:xfrm>
            <a:off x="6019800" y="3734360"/>
            <a:ext cx="5105400" cy="2840050"/>
          </a:xfrm>
          <a:prstGeom prst="rect">
            <a:avLst/>
          </a:prstGeom>
        </p:spPr>
      </p:pic>
      <p:sp>
        <p:nvSpPr>
          <p:cNvPr id="5" name="Content Placeholder 4">
            <a:extLst>
              <a:ext uri="{FF2B5EF4-FFF2-40B4-BE49-F238E27FC236}">
                <a16:creationId xmlns:a16="http://schemas.microsoft.com/office/drawing/2014/main" id="{0F56E7F8-CF8A-4516-BB44-04D6E9166E32}"/>
              </a:ext>
            </a:extLst>
          </p:cNvPr>
          <p:cNvSpPr>
            <a:spLocks noGrp="1"/>
          </p:cNvSpPr>
          <p:nvPr>
            <p:ph idx="1"/>
          </p:nvPr>
        </p:nvSpPr>
        <p:spPr>
          <a:xfrm>
            <a:off x="838200" y="1918499"/>
            <a:ext cx="10515600" cy="1944188"/>
          </a:xfrm>
        </p:spPr>
        <p:txBody>
          <a:bodyPr vert="horz" lIns="91440" tIns="45720" rIns="91440" bIns="45720" rtlCol="0" anchor="t">
            <a:normAutofit/>
          </a:bodyPr>
          <a:lstStyle/>
          <a:p>
            <a:r>
              <a:rPr lang="en-US" b="1">
                <a:ea typeface="+mn-lt"/>
                <a:cs typeface="+mn-lt"/>
              </a:rPr>
              <a:t>convolutional deep neural network (34 layers)</a:t>
            </a:r>
          </a:p>
          <a:p>
            <a:r>
              <a:rPr lang="en-US">
                <a:ea typeface="+mn-lt"/>
                <a:cs typeface="+mn-lt"/>
              </a:rPr>
              <a:t>Input: raw ECG data (200 Hz, or 200 samples per second)</a:t>
            </a:r>
          </a:p>
          <a:p>
            <a:r>
              <a:rPr lang="en-US">
                <a:ea typeface="+mn-lt"/>
                <a:cs typeface="+mn-lt"/>
              </a:rPr>
              <a:t>Output: one prediction every 256 samples (output interval)</a:t>
            </a:r>
          </a:p>
          <a:p>
            <a:pPr lvl="1"/>
            <a:endParaRPr lang="en-US">
              <a:ea typeface="+mn-lt"/>
              <a:cs typeface="+mn-lt"/>
            </a:endParaRPr>
          </a:p>
          <a:p>
            <a:pPr lvl="1"/>
            <a:endParaRPr lang="en-US">
              <a:ea typeface="+mn-lt"/>
              <a:cs typeface="+mn-lt"/>
            </a:endParaRPr>
          </a:p>
          <a:p>
            <a:endParaRPr lang="en-US">
              <a:ea typeface="+mn-lt"/>
              <a:cs typeface="+mn-lt"/>
            </a:endParaRPr>
          </a:p>
          <a:p>
            <a:endParaRPr lang="en-US"/>
          </a:p>
        </p:txBody>
      </p:sp>
      <p:pic>
        <p:nvPicPr>
          <p:cNvPr id="7" name="Picture 7" descr="A person wearing underwear&#10;&#10;Description automatically generated">
            <a:extLst>
              <a:ext uri="{FF2B5EF4-FFF2-40B4-BE49-F238E27FC236}">
                <a16:creationId xmlns:a16="http://schemas.microsoft.com/office/drawing/2014/main" id="{1CFF1E7B-4CD1-4AB3-8D08-0C86C4D6319F}"/>
              </a:ext>
            </a:extLst>
          </p:cNvPr>
          <p:cNvPicPr>
            <a:picLocks noChangeAspect="1"/>
          </p:cNvPicPr>
          <p:nvPr/>
        </p:nvPicPr>
        <p:blipFill>
          <a:blip r:embed="rId3"/>
          <a:stretch>
            <a:fillRect/>
          </a:stretch>
        </p:blipFill>
        <p:spPr>
          <a:xfrm>
            <a:off x="838200" y="4116977"/>
            <a:ext cx="4669971" cy="2074817"/>
          </a:xfrm>
          <a:prstGeom prst="rect">
            <a:avLst/>
          </a:prstGeom>
        </p:spPr>
      </p:pic>
    </p:spTree>
    <p:extLst>
      <p:ext uri="{BB962C8B-B14F-4D97-AF65-F5344CB8AC3E}">
        <p14:creationId xmlns:p14="http://schemas.microsoft.com/office/powerpoint/2010/main" val="242941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856B-3071-4744-9542-207BF8729C7B}"/>
              </a:ext>
            </a:extLst>
          </p:cNvPr>
          <p:cNvSpPr>
            <a:spLocks noGrp="1"/>
          </p:cNvSpPr>
          <p:nvPr>
            <p:ph type="title"/>
          </p:nvPr>
        </p:nvSpPr>
        <p:spPr/>
        <p:txBody>
          <a:bodyPr>
            <a:normAutofit/>
          </a:bodyPr>
          <a:lstStyle/>
          <a:p>
            <a:r>
              <a:rPr lang="en-US"/>
              <a:t>Model DESIGN </a:t>
            </a:r>
          </a:p>
        </p:txBody>
      </p:sp>
      <p:pic>
        <p:nvPicPr>
          <p:cNvPr id="4" name="Picture 4" descr="A screenshot of a cell phone&#10;&#10;Description automatically generated">
            <a:extLst>
              <a:ext uri="{FF2B5EF4-FFF2-40B4-BE49-F238E27FC236}">
                <a16:creationId xmlns:a16="http://schemas.microsoft.com/office/drawing/2014/main" id="{96E850C4-F3DC-4091-A909-BE78D6ED2C18}"/>
              </a:ext>
            </a:extLst>
          </p:cNvPr>
          <p:cNvPicPr>
            <a:picLocks noGrp="1" noChangeAspect="1"/>
          </p:cNvPicPr>
          <p:nvPr>
            <p:ph idx="1"/>
          </p:nvPr>
        </p:nvPicPr>
        <p:blipFill>
          <a:blip r:embed="rId2"/>
          <a:stretch>
            <a:fillRect/>
          </a:stretch>
        </p:blipFill>
        <p:spPr>
          <a:xfrm>
            <a:off x="1323976" y="2165331"/>
            <a:ext cx="9674678" cy="4041321"/>
          </a:xfrm>
        </p:spPr>
      </p:pic>
      <p:sp>
        <p:nvSpPr>
          <p:cNvPr id="3" name="TextBox 2">
            <a:extLst>
              <a:ext uri="{FF2B5EF4-FFF2-40B4-BE49-F238E27FC236}">
                <a16:creationId xmlns:a16="http://schemas.microsoft.com/office/drawing/2014/main" id="{9659D1F4-6401-41BF-95B5-E968C995247D}"/>
              </a:ext>
            </a:extLst>
          </p:cNvPr>
          <p:cNvSpPr txBox="1"/>
          <p:nvPr/>
        </p:nvSpPr>
        <p:spPr>
          <a:xfrm>
            <a:off x="1262743" y="2100943"/>
            <a:ext cx="453934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t>convolutional deep neural network (34 layers)​</a:t>
            </a:r>
          </a:p>
        </p:txBody>
      </p:sp>
    </p:spTree>
    <p:extLst>
      <p:ext uri="{BB962C8B-B14F-4D97-AF65-F5344CB8AC3E}">
        <p14:creationId xmlns:p14="http://schemas.microsoft.com/office/powerpoint/2010/main" val="3029502020"/>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Sketchy_SerifHand">
      <a:majorFont>
        <a:latin typeface="The Serif Hand Black"/>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95BE692A7D4A943964BE291F942426F" ma:contentTypeVersion="4" ma:contentTypeDescription="Create a new document." ma:contentTypeScope="" ma:versionID="99a63dffe3fb874bf705f324576d6196">
  <xsd:schema xmlns:xsd="http://www.w3.org/2001/XMLSchema" xmlns:xs="http://www.w3.org/2001/XMLSchema" xmlns:p="http://schemas.microsoft.com/office/2006/metadata/properties" xmlns:ns2="762cfd2b-0e23-4b0c-954f-3863204e8f64" targetNamespace="http://schemas.microsoft.com/office/2006/metadata/properties" ma:root="true" ma:fieldsID="8bda041dfa30d8391e946812f483c731" ns2:_="">
    <xsd:import namespace="762cfd2b-0e23-4b0c-954f-3863204e8f6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2cfd2b-0e23-4b0c-954f-3863204e8f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F577B1-DA38-4471-A14F-46E94632F19D}">
  <ds:schemaRefs>
    <ds:schemaRef ds:uri="762cfd2b-0e23-4b0c-954f-3863204e8f6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DBDFCFD-EBB3-43BC-A62E-2C35C31DD518}">
  <ds:schemaRefs>
    <ds:schemaRef ds:uri="http://schemas.microsoft.com/sharepoint/v3/contenttype/forms"/>
  </ds:schemaRefs>
</ds:datastoreItem>
</file>

<file path=customXml/itemProps3.xml><?xml version="1.0" encoding="utf-8"?>
<ds:datastoreItem xmlns:ds="http://schemas.openxmlformats.org/officeDocument/2006/customXml" ds:itemID="{EA03C53F-2F61-4964-BE5E-C11E077B0168}"/>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1</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SketchyVTI</vt:lpstr>
      <vt:lpstr>Cardiologist-level arrhythmia detection and classification in ambulatory electrocardiograms using a deep neural network </vt:lpstr>
      <vt:lpstr>Introduction</vt:lpstr>
      <vt:lpstr>What is ECG?</vt:lpstr>
      <vt:lpstr>What is this study about? </vt:lpstr>
      <vt:lpstr>Training Data</vt:lpstr>
      <vt:lpstr>Training Data</vt:lpstr>
      <vt:lpstr>Test Data</vt:lpstr>
      <vt:lpstr>Model Design</vt:lpstr>
      <vt:lpstr>Model DESIGN </vt:lpstr>
      <vt:lpstr>Model DESIGN</vt:lpstr>
      <vt:lpstr>Model Design</vt:lpstr>
      <vt:lpstr>Model Design</vt:lpstr>
      <vt:lpstr>Model Design</vt:lpstr>
      <vt:lpstr>Model Execution</vt:lpstr>
      <vt:lpstr>Predictions</vt:lpstr>
      <vt:lpstr>CONCLUSION</vt:lpstr>
      <vt:lpstr>CONCLUSION</vt:lpstr>
      <vt:lpstr>IN THE FUTURE</vt:lpstr>
      <vt:lpstr>Reference: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Cardiologist-level arrhythmia detection and classification in ambulatory electrocardiograms using a deep neural network </dc:title>
  <dc:creator>Rahul Awale</dc:creator>
  <cp:revision>1</cp:revision>
  <dcterms:created xsi:type="dcterms:W3CDTF">2020-07-16T22:36:07Z</dcterms:created>
  <dcterms:modified xsi:type="dcterms:W3CDTF">2020-07-16T22:39:33Z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0x010100295BE692A7D4A943964BE291F942426F</vt:lpwstr>
  </property>
</Properties>
</file>