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9" r:id="rId7"/>
    <p:sldId id="258" r:id="rId8"/>
    <p:sldId id="260" r:id="rId9"/>
    <p:sldId id="263" r:id="rId10"/>
    <p:sldId id="272" r:id="rId11"/>
    <p:sldId id="265" r:id="rId12"/>
    <p:sldId id="269" r:id="rId13"/>
    <p:sldId id="273" r:id="rId14"/>
    <p:sldId id="262" r:id="rId15"/>
    <p:sldId id="270" r:id="rId16"/>
    <p:sldId id="266" r:id="rId17"/>
    <p:sldId id="26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1B9A9-842A-46A0-BC4A-52BEF183F110}" v="60" dt="2020-08-06T21:32:58.649"/>
    <p1510:client id="{6D8FD4CB-504D-4F17-A833-F73094E28E5E}" v="399" dt="2020-08-06T22:23:19.022"/>
    <p1510:client id="{77029A3F-2D1C-4AB7-9DBF-69FD9F6DF8DA}" v="807" dt="2020-08-06T19:32:20.063"/>
    <p1510:client id="{832A4205-D3C4-4556-B334-4A9A4690565A}" v="2" dt="2020-08-06T20:44:54.319"/>
    <p1510:client id="{868C971C-1918-4468-8111-C6D4791929DC}" v="200" dt="2020-08-06T22:51:07.850"/>
    <p1510:client id="{D0E43632-7678-462D-8ECB-4DA53F76FE1B}" v="32" dt="2020-08-06T16:33:27.863"/>
    <p1510:client id="{F019D50C-0721-BA44-B5DF-5C961AF4B2B7}" v="157" dt="2020-08-06T22:21:02.865"/>
    <p1510:client id="{F5A598B8-E958-D216-9B85-27B72783CC1C}" v="759" dt="2020-08-06T22:52:5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ndra Naidu Mannam" userId="S::rmannam@my.harrisburgu.edu::fe2daf1d-01cb-4bd8-b8d5-e308029c8033" providerId="AD" clId="Web-{D0E43632-7678-462D-8ECB-4DA53F76FE1B}"/>
    <pc:docChg chg="addSld modSld">
      <pc:chgData name="Rajendra Naidu Mannam" userId="S::rmannam@my.harrisburgu.edu::fe2daf1d-01cb-4bd8-b8d5-e308029c8033" providerId="AD" clId="Web-{D0E43632-7678-462D-8ECB-4DA53F76FE1B}" dt="2020-08-06T16:33:27.863" v="30" actId="20577"/>
      <pc:docMkLst>
        <pc:docMk/>
      </pc:docMkLst>
      <pc:sldChg chg="modSp new">
        <pc:chgData name="Rajendra Naidu Mannam" userId="S::rmannam@my.harrisburgu.edu::fe2daf1d-01cb-4bd8-b8d5-e308029c8033" providerId="AD" clId="Web-{D0E43632-7678-462D-8ECB-4DA53F76FE1B}" dt="2020-08-06T16:33:27.863" v="29" actId="20577"/>
        <pc:sldMkLst>
          <pc:docMk/>
          <pc:sldMk cId="2101014342" sldId="261"/>
        </pc:sldMkLst>
        <pc:spChg chg="mod">
          <ac:chgData name="Rajendra Naidu Mannam" userId="S::rmannam@my.harrisburgu.edu::fe2daf1d-01cb-4bd8-b8d5-e308029c8033" providerId="AD" clId="Web-{D0E43632-7678-462D-8ECB-4DA53F76FE1B}" dt="2020-08-06T16:11:47.843" v="23" actId="20577"/>
          <ac:spMkLst>
            <pc:docMk/>
            <pc:sldMk cId="2101014342" sldId="261"/>
            <ac:spMk id="2" creationId="{6746C54A-3FE9-4E6F-99C8-6CE41A6AF447}"/>
          </ac:spMkLst>
        </pc:spChg>
        <pc:spChg chg="mod">
          <ac:chgData name="Rajendra Naidu Mannam" userId="S::rmannam@my.harrisburgu.edu::fe2daf1d-01cb-4bd8-b8d5-e308029c8033" providerId="AD" clId="Web-{D0E43632-7678-462D-8ECB-4DA53F76FE1B}" dt="2020-08-06T16:33:27.863" v="29" actId="20577"/>
          <ac:spMkLst>
            <pc:docMk/>
            <pc:sldMk cId="2101014342" sldId="261"/>
            <ac:spMk id="3" creationId="{FF393D05-E813-4581-A5D5-885D9C01BEED}"/>
          </ac:spMkLst>
        </pc:spChg>
      </pc:sldChg>
      <pc:sldChg chg="new">
        <pc:chgData name="Rajendra Naidu Mannam" userId="S::rmannam@my.harrisburgu.edu::fe2daf1d-01cb-4bd8-b8d5-e308029c8033" providerId="AD" clId="Web-{D0E43632-7678-462D-8ECB-4DA53F76FE1B}" dt="2020-08-06T16:11:58.140" v="26"/>
        <pc:sldMkLst>
          <pc:docMk/>
          <pc:sldMk cId="218570776" sldId="262"/>
        </pc:sldMkLst>
      </pc:sldChg>
    </pc:docChg>
  </pc:docChgLst>
  <pc:docChgLst>
    <pc:chgData name="Zengxin Qin" userId="S::zqin@my.harrisburgu.edu::dcceb220-9671-4d6f-a28d-313ce328af11" providerId="AD" clId="Web-{F5A598B8-E958-D216-9B85-27B72783CC1C}"/>
    <pc:docChg chg="addSld delSld modSld">
      <pc:chgData name="Zengxin Qin" userId="S::zqin@my.harrisburgu.edu::dcceb220-9671-4d6f-a28d-313ce328af11" providerId="AD" clId="Web-{F5A598B8-E958-D216-9B85-27B72783CC1C}" dt="2020-08-06T22:52:59.056" v="801" actId="1076"/>
      <pc:docMkLst>
        <pc:docMk/>
      </pc:docMkLst>
      <pc:sldChg chg="addSp delSp modSp del mod setBg">
        <pc:chgData name="Zengxin Qin" userId="S::zqin@my.harrisburgu.edu::dcceb220-9671-4d6f-a28d-313ce328af11" providerId="AD" clId="Web-{F5A598B8-E958-D216-9B85-27B72783CC1C}" dt="2020-08-06T21:37:07.126" v="696"/>
        <pc:sldMkLst>
          <pc:docMk/>
          <pc:sldMk cId="2691297181" sldId="264"/>
        </pc:sldMkLst>
        <pc:spChg chg="mod">
          <ac:chgData name="Zengxin Qin" userId="S::zqin@my.harrisburgu.edu::dcceb220-9671-4d6f-a28d-313ce328af11" providerId="AD" clId="Web-{F5A598B8-E958-D216-9B85-27B72783CC1C}" dt="2020-08-06T21:17:22.689" v="496"/>
          <ac:spMkLst>
            <pc:docMk/>
            <pc:sldMk cId="2691297181" sldId="264"/>
            <ac:spMk id="2" creationId="{73ED9836-19D6-4B6C-AF54-3A9FDD26CDC6}"/>
          </ac:spMkLst>
        </pc:spChg>
        <pc:spChg chg="mod ord">
          <ac:chgData name="Zengxin Qin" userId="S::zqin@my.harrisburgu.edu::dcceb220-9671-4d6f-a28d-313ce328af11" providerId="AD" clId="Web-{F5A598B8-E958-D216-9B85-27B72783CC1C}" dt="2020-08-06T21:17:22.689" v="496"/>
          <ac:spMkLst>
            <pc:docMk/>
            <pc:sldMk cId="2691297181" sldId="264"/>
            <ac:spMk id="3" creationId="{85939BF0-46C6-4F83-A717-40BDDBA4A510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17:22.689" v="496"/>
          <ac:spMkLst>
            <pc:docMk/>
            <pc:sldMk cId="2691297181" sldId="264"/>
            <ac:spMk id="10" creationId="{90D01200-0224-43C5-AB38-FB4D16B73FB7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17:22.689" v="496"/>
          <ac:spMkLst>
            <pc:docMk/>
            <pc:sldMk cId="2691297181" sldId="264"/>
            <ac:spMk id="12" creationId="{728A44A4-A002-4A88-9FC9-1D0566C97A47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17:22.689" v="496"/>
          <ac:spMkLst>
            <pc:docMk/>
            <pc:sldMk cId="2691297181" sldId="264"/>
            <ac:spMk id="14" creationId="{3E7D5C7B-DD16-401B-85CE-4AAA2A4F5136}"/>
          </ac:spMkLst>
        </pc:spChg>
        <pc:spChg chg="add">
          <ac:chgData name="Zengxin Qin" userId="S::zqin@my.harrisburgu.edu::dcceb220-9671-4d6f-a28d-313ce328af11" providerId="AD" clId="Web-{F5A598B8-E958-D216-9B85-27B72783CC1C}" dt="2020-08-06T21:17:22.689" v="496"/>
          <ac:spMkLst>
            <pc:docMk/>
            <pc:sldMk cId="2691297181" sldId="264"/>
            <ac:spMk id="19" creationId="{2C9A9DA9-7DC8-488B-A882-123947B0F3D9}"/>
          </ac:spMkLst>
        </pc:spChg>
        <pc:spChg chg="add">
          <ac:chgData name="Zengxin Qin" userId="S::zqin@my.harrisburgu.edu::dcceb220-9671-4d6f-a28d-313ce328af11" providerId="AD" clId="Web-{F5A598B8-E958-D216-9B85-27B72783CC1C}" dt="2020-08-06T21:17:22.689" v="496"/>
          <ac:spMkLst>
            <pc:docMk/>
            <pc:sldMk cId="2691297181" sldId="264"/>
            <ac:spMk id="21" creationId="{57F6BDD4-E066-4008-8011-6CC31AEB4556}"/>
          </ac:spMkLst>
        </pc:spChg>
        <pc:spChg chg="add">
          <ac:chgData name="Zengxin Qin" userId="S::zqin@my.harrisburgu.edu::dcceb220-9671-4d6f-a28d-313ce328af11" providerId="AD" clId="Web-{F5A598B8-E958-D216-9B85-27B72783CC1C}" dt="2020-08-06T21:17:22.689" v="496"/>
          <ac:spMkLst>
            <pc:docMk/>
            <pc:sldMk cId="2691297181" sldId="264"/>
            <ac:spMk id="23" creationId="{2711A8FB-68FC-45FC-B01E-38F809E2D439}"/>
          </ac:spMkLst>
        </pc:spChg>
        <pc:spChg chg="add">
          <ac:chgData name="Zengxin Qin" userId="S::zqin@my.harrisburgu.edu::dcceb220-9671-4d6f-a28d-313ce328af11" providerId="AD" clId="Web-{F5A598B8-E958-D216-9B85-27B72783CC1C}" dt="2020-08-06T21:17:22.689" v="496"/>
          <ac:spMkLst>
            <pc:docMk/>
            <pc:sldMk cId="2691297181" sldId="264"/>
            <ac:spMk id="25" creationId="{2A865FE3-5FC9-4049-87CF-30019C46C0F5}"/>
          </ac:spMkLst>
        </pc:spChg>
        <pc:picChg chg="add mod">
          <ac:chgData name="Zengxin Qin" userId="S::zqin@my.harrisburgu.edu::dcceb220-9671-4d6f-a28d-313ce328af11" providerId="AD" clId="Web-{F5A598B8-E958-D216-9B85-27B72783CC1C}" dt="2020-08-06T21:17:36.862" v="498" actId="14100"/>
          <ac:picMkLst>
            <pc:docMk/>
            <pc:sldMk cId="2691297181" sldId="264"/>
            <ac:picMk id="7" creationId="{7F1B1F8F-445F-4CD8-AA82-3F733096B379}"/>
          </ac:picMkLst>
        </pc:picChg>
      </pc:sldChg>
      <pc:sldChg chg="addSp delSp modSp add mod replId setBg">
        <pc:chgData name="Zengxin Qin" userId="S::zqin@my.harrisburgu.edu::dcceb220-9671-4d6f-a28d-313ce328af11" providerId="AD" clId="Web-{F5A598B8-E958-D216-9B85-27B72783CC1C}" dt="2020-08-06T21:29:31.808" v="625" actId="20577"/>
        <pc:sldMkLst>
          <pc:docMk/>
          <pc:sldMk cId="1196641677" sldId="266"/>
        </pc:sldMkLst>
        <pc:spChg chg="mod">
          <ac:chgData name="Zengxin Qin" userId="S::zqin@my.harrisburgu.edu::dcceb220-9671-4d6f-a28d-313ce328af11" providerId="AD" clId="Web-{F5A598B8-E958-D216-9B85-27B72783CC1C}" dt="2020-08-06T21:28:41.745" v="610"/>
          <ac:spMkLst>
            <pc:docMk/>
            <pc:sldMk cId="1196641677" sldId="266"/>
            <ac:spMk id="2" creationId="{73ED9836-19D6-4B6C-AF54-3A9FDD26CDC6}"/>
          </ac:spMkLst>
        </pc:spChg>
        <pc:spChg chg="del mod">
          <ac:chgData name="Zengxin Qin" userId="S::zqin@my.harrisburgu.edu::dcceb220-9671-4d6f-a28d-313ce328af11" providerId="AD" clId="Web-{F5A598B8-E958-D216-9B85-27B72783CC1C}" dt="2020-08-06T21:28:04.432" v="595"/>
          <ac:spMkLst>
            <pc:docMk/>
            <pc:sldMk cId="1196641677" sldId="266"/>
            <ac:spMk id="3" creationId="{85939BF0-46C6-4F83-A717-40BDDBA4A510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28:41.745" v="610"/>
          <ac:spMkLst>
            <pc:docMk/>
            <pc:sldMk cId="1196641677" sldId="266"/>
            <ac:spMk id="9" creationId="{53B021B3-DE93-4AB7-8A18-CF5F1CED88B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28:41.745" v="610"/>
          <ac:spMkLst>
            <pc:docMk/>
            <pc:sldMk cId="1196641677" sldId="266"/>
            <ac:spMk id="11" creationId="{52D502E5-F6B4-4D58-B4AE-FC466FF15EE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28:41.745" v="610"/>
          <ac:spMkLst>
            <pc:docMk/>
            <pc:sldMk cId="1196641677" sldId="266"/>
            <ac:spMk id="13" creationId="{9DECDBF4-02B6-4BB4-B65B-B8107AD6A9E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28:41.745" v="610"/>
          <ac:spMkLst>
            <pc:docMk/>
            <pc:sldMk cId="1196641677" sldId="266"/>
            <ac:spMk id="18" creationId="{81D377EB-C9D2-4ED0-86A6-740A297E3EAC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28:41.745" v="610"/>
          <ac:spMkLst>
            <pc:docMk/>
            <pc:sldMk cId="1196641677" sldId="266"/>
            <ac:spMk id="20" creationId="{066346BE-FDB4-4772-A696-0719490ABD6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28:41.745" v="610"/>
          <ac:spMkLst>
            <pc:docMk/>
            <pc:sldMk cId="1196641677" sldId="266"/>
            <ac:spMk id="22" creationId="{FB92FFCE-0C90-454E-AA25-D4EE9A6C39C5}"/>
          </ac:spMkLst>
        </pc:spChg>
        <pc:graphicFrameChg chg="add mod modGraphic">
          <ac:chgData name="Zengxin Qin" userId="S::zqin@my.harrisburgu.edu::dcceb220-9671-4d6f-a28d-313ce328af11" providerId="AD" clId="Web-{F5A598B8-E958-D216-9B85-27B72783CC1C}" dt="2020-08-06T21:29:31.808" v="625" actId="20577"/>
          <ac:graphicFrameMkLst>
            <pc:docMk/>
            <pc:sldMk cId="1196641677" sldId="266"/>
            <ac:graphicFrameMk id="5" creationId="{8882BB80-2BDE-46BC-A024-28A1A635454F}"/>
          </ac:graphicFrameMkLst>
        </pc:graphicFrameChg>
      </pc:sldChg>
      <pc:sldChg chg="addSp delSp modSp add mod replId setBg">
        <pc:chgData name="Zengxin Qin" userId="S::zqin@my.harrisburgu.edu::dcceb220-9671-4d6f-a28d-313ce328af11" providerId="AD" clId="Web-{F5A598B8-E958-D216-9B85-27B72783CC1C}" dt="2020-08-06T21:34:24.686" v="682"/>
        <pc:sldMkLst>
          <pc:docMk/>
          <pc:sldMk cId="2505418405" sldId="267"/>
        </pc:sldMkLst>
        <pc:spChg chg="mod">
          <ac:chgData name="Zengxin Qin" userId="S::zqin@my.harrisburgu.edu::dcceb220-9671-4d6f-a28d-313ce328af11" providerId="AD" clId="Web-{F5A598B8-E958-D216-9B85-27B72783CC1C}" dt="2020-08-06T21:34:24.686" v="682"/>
          <ac:spMkLst>
            <pc:docMk/>
            <pc:sldMk cId="2505418405" sldId="267"/>
            <ac:spMk id="2" creationId="{73ED9836-19D6-4B6C-AF54-3A9FDD26CDC6}"/>
          </ac:spMkLst>
        </pc:spChg>
        <pc:spChg chg="add del mod">
          <ac:chgData name="Zengxin Qin" userId="S::zqin@my.harrisburgu.edu::dcceb220-9671-4d6f-a28d-313ce328af11" providerId="AD" clId="Web-{F5A598B8-E958-D216-9B85-27B72783CC1C}" dt="2020-08-06T21:34:24.686" v="682"/>
          <ac:spMkLst>
            <pc:docMk/>
            <pc:sldMk cId="2505418405" sldId="267"/>
            <ac:spMk id="3" creationId="{85939BF0-46C6-4F83-A717-40BDDBA4A510}"/>
          </ac:spMkLst>
        </pc:spChg>
        <pc:spChg chg="add">
          <ac:chgData name="Zengxin Qin" userId="S::zqin@my.harrisburgu.edu::dcceb220-9671-4d6f-a28d-313ce328af11" providerId="AD" clId="Web-{F5A598B8-E958-D216-9B85-27B72783CC1C}" dt="2020-08-06T21:34:24.686" v="682"/>
          <ac:spMkLst>
            <pc:docMk/>
            <pc:sldMk cId="2505418405" sldId="267"/>
            <ac:spMk id="8" creationId="{1C799903-48D5-4A31-A1A2-541072D9771E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34:24.671" v="681"/>
          <ac:spMkLst>
            <pc:docMk/>
            <pc:sldMk cId="2505418405" sldId="267"/>
            <ac:spMk id="9" creationId="{44AD29B6-BF3B-4407-9E75-52DF8E3B29F1}"/>
          </ac:spMkLst>
        </pc:spChg>
        <pc:spChg chg="add">
          <ac:chgData name="Zengxin Qin" userId="S::zqin@my.harrisburgu.edu::dcceb220-9671-4d6f-a28d-313ce328af11" providerId="AD" clId="Web-{F5A598B8-E958-D216-9B85-27B72783CC1C}" dt="2020-08-06T21:34:24.686" v="682"/>
          <ac:spMkLst>
            <pc:docMk/>
            <pc:sldMk cId="2505418405" sldId="267"/>
            <ac:spMk id="10" creationId="{8EFFF109-FC58-4FD3-BE05-9775A1310F55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34:24.671" v="681"/>
          <ac:spMkLst>
            <pc:docMk/>
            <pc:sldMk cId="2505418405" sldId="267"/>
            <ac:spMk id="11" creationId="{55F8BA08-3E38-4B70-B93A-74F08E092206}"/>
          </ac:spMkLst>
        </pc:spChg>
        <pc:spChg chg="add">
          <ac:chgData name="Zengxin Qin" userId="S::zqin@my.harrisburgu.edu::dcceb220-9671-4d6f-a28d-313ce328af11" providerId="AD" clId="Web-{F5A598B8-E958-D216-9B85-27B72783CC1C}" dt="2020-08-06T21:34:24.686" v="682"/>
          <ac:spMkLst>
            <pc:docMk/>
            <pc:sldMk cId="2505418405" sldId="267"/>
            <ac:spMk id="12" creationId="{E1B96AD6-92A9-4273-A62B-96A1C3E0BA95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34:24.671" v="681"/>
          <ac:spMkLst>
            <pc:docMk/>
            <pc:sldMk cId="2505418405" sldId="267"/>
            <ac:spMk id="13" creationId="{357F1B33-79AB-4A71-8CEC-4546D709B8C8}"/>
          </ac:spMkLst>
        </pc:spChg>
        <pc:spChg chg="add">
          <ac:chgData name="Zengxin Qin" userId="S::zqin@my.harrisburgu.edu::dcceb220-9671-4d6f-a28d-313ce328af11" providerId="AD" clId="Web-{F5A598B8-E958-D216-9B85-27B72783CC1C}" dt="2020-08-06T21:34:24.686" v="682"/>
          <ac:spMkLst>
            <pc:docMk/>
            <pc:sldMk cId="2505418405" sldId="267"/>
            <ac:spMk id="14" creationId="{463EEC44-1BA3-44ED-81FC-A644B04B2A44}"/>
          </ac:spMkLst>
        </pc:spChg>
        <pc:graphicFrameChg chg="add del">
          <ac:chgData name="Zengxin Qin" userId="S::zqin@my.harrisburgu.edu::dcceb220-9671-4d6f-a28d-313ce328af11" providerId="AD" clId="Web-{F5A598B8-E958-D216-9B85-27B72783CC1C}" dt="2020-08-06T21:34:24.671" v="681"/>
          <ac:graphicFrameMkLst>
            <pc:docMk/>
            <pc:sldMk cId="2505418405" sldId="267"/>
            <ac:graphicFrameMk id="5" creationId="{32BA4F84-764F-4026-B60A-115BE314FBA1}"/>
          </ac:graphicFrameMkLst>
        </pc:graphicFrameChg>
      </pc:sldChg>
      <pc:sldChg chg="addSp delSp modSp new mod setBg">
        <pc:chgData name="Zengxin Qin" userId="S::zqin@my.harrisburgu.edu::dcceb220-9671-4d6f-a28d-313ce328af11" providerId="AD" clId="Web-{F5A598B8-E958-D216-9B85-27B72783CC1C}" dt="2020-08-06T22:16:36.061" v="799" actId="20577"/>
        <pc:sldMkLst>
          <pc:docMk/>
          <pc:sldMk cId="4101382834" sldId="270"/>
        </pc:sldMkLst>
        <pc:spChg chg="mod">
          <ac:chgData name="Zengxin Qin" userId="S::zqin@my.harrisburgu.edu::dcceb220-9671-4d6f-a28d-313ce328af11" providerId="AD" clId="Web-{F5A598B8-E958-D216-9B85-27B72783CC1C}" dt="2020-08-06T21:37:01.188" v="695"/>
          <ac:spMkLst>
            <pc:docMk/>
            <pc:sldMk cId="4101382834" sldId="270"/>
            <ac:spMk id="2" creationId="{7B08E033-0FCA-42ED-9F67-DD125F77AEF3}"/>
          </ac:spMkLst>
        </pc:spChg>
        <pc:spChg chg="add del mod">
          <ac:chgData name="Zengxin Qin" userId="S::zqin@my.harrisburgu.edu::dcceb220-9671-4d6f-a28d-313ce328af11" providerId="AD" clId="Web-{F5A598B8-E958-D216-9B85-27B72783CC1C}" dt="2020-08-06T22:16:36.061" v="799" actId="20577"/>
          <ac:spMkLst>
            <pc:docMk/>
            <pc:sldMk cId="4101382834" sldId="270"/>
            <ac:spMk id="3" creationId="{5E04EA9B-F175-4543-8669-2A4E0451C0C6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37:01.157" v="694"/>
          <ac:spMkLst>
            <pc:docMk/>
            <pc:sldMk cId="4101382834" sldId="270"/>
            <ac:spMk id="6" creationId="{F94AA2BD-2E3F-4B1D-8127-5744B8115311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37:01.157" v="694"/>
          <ac:spMkLst>
            <pc:docMk/>
            <pc:sldMk cId="4101382834" sldId="270"/>
            <ac:spMk id="7" creationId="{4BD02261-2DC8-4AA8-9E16-7751AE892445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37:01.157" v="694"/>
          <ac:spMkLst>
            <pc:docMk/>
            <pc:sldMk cId="4101382834" sldId="270"/>
            <ac:spMk id="8" creationId="{3D752CF2-2291-40B5-B462-C17B174C10BC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36:55.313" v="692"/>
          <ac:spMkLst>
            <pc:docMk/>
            <pc:sldMk cId="4101382834" sldId="270"/>
            <ac:spMk id="9" creationId="{53B021B3-DE93-4AB7-8A18-CF5F1CED88B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36:55.313" v="692"/>
          <ac:spMkLst>
            <pc:docMk/>
            <pc:sldMk cId="4101382834" sldId="270"/>
            <ac:spMk id="11" creationId="{52D502E5-F6B4-4D58-B4AE-FC466FF15EE8}"/>
          </ac:spMkLst>
        </pc:spChg>
        <pc:spChg chg="add">
          <ac:chgData name="Zengxin Qin" userId="S::zqin@my.harrisburgu.edu::dcceb220-9671-4d6f-a28d-313ce328af11" providerId="AD" clId="Web-{F5A598B8-E958-D216-9B85-27B72783CC1C}" dt="2020-08-06T21:37:01.188" v="695"/>
          <ac:spMkLst>
            <pc:docMk/>
            <pc:sldMk cId="4101382834" sldId="270"/>
            <ac:spMk id="12" creationId="{8380AD67-C5CA-4918-B4BB-C359BB03EEDD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36:55.313" v="692"/>
          <ac:spMkLst>
            <pc:docMk/>
            <pc:sldMk cId="4101382834" sldId="270"/>
            <ac:spMk id="13" creationId="{9DECDBF4-02B6-4BB4-B65B-B8107AD6A9E8}"/>
          </ac:spMkLst>
        </pc:spChg>
        <pc:spChg chg="add">
          <ac:chgData name="Zengxin Qin" userId="S::zqin@my.harrisburgu.edu::dcceb220-9671-4d6f-a28d-313ce328af11" providerId="AD" clId="Web-{F5A598B8-E958-D216-9B85-27B72783CC1C}" dt="2020-08-06T21:37:01.188" v="695"/>
          <ac:spMkLst>
            <pc:docMk/>
            <pc:sldMk cId="4101382834" sldId="270"/>
            <ac:spMk id="15" creationId="{EABAD4DA-87BA-4F70-9EF0-45C6BCF17823}"/>
          </ac:spMkLst>
        </pc:spChg>
        <pc:spChg chg="add">
          <ac:chgData name="Zengxin Qin" userId="S::zqin@my.harrisburgu.edu::dcceb220-9671-4d6f-a28d-313ce328af11" providerId="AD" clId="Web-{F5A598B8-E958-D216-9B85-27B72783CC1C}" dt="2020-08-06T21:37:01.188" v="695"/>
          <ac:spMkLst>
            <pc:docMk/>
            <pc:sldMk cId="4101382834" sldId="270"/>
            <ac:spMk id="16" creationId="{915128D9-2797-47FA-B6FE-EC24E6B8437A}"/>
          </ac:spMkLst>
        </pc:spChg>
        <pc:graphicFrameChg chg="add del">
          <ac:chgData name="Zengxin Qin" userId="S::zqin@my.harrisburgu.edu::dcceb220-9671-4d6f-a28d-313ce328af11" providerId="AD" clId="Web-{F5A598B8-E958-D216-9B85-27B72783CC1C}" dt="2020-08-06T21:36:55.313" v="692"/>
          <ac:graphicFrameMkLst>
            <pc:docMk/>
            <pc:sldMk cId="4101382834" sldId="270"/>
            <ac:graphicFrameMk id="5" creationId="{00BDE2B1-7654-4DEA-A3F7-B3EE001E0213}"/>
          </ac:graphicFrameMkLst>
        </pc:graphicFrameChg>
        <pc:picChg chg="add del">
          <ac:chgData name="Zengxin Qin" userId="S::zqin@my.harrisburgu.edu::dcceb220-9671-4d6f-a28d-313ce328af11" providerId="AD" clId="Web-{F5A598B8-E958-D216-9B85-27B72783CC1C}" dt="2020-08-06T21:37:01.157" v="694"/>
          <ac:picMkLst>
            <pc:docMk/>
            <pc:sldMk cId="4101382834" sldId="270"/>
            <ac:picMk id="10" creationId="{DD0A4D67-21A5-47C2-B189-945A095675E0}"/>
          </ac:picMkLst>
        </pc:picChg>
        <pc:picChg chg="add">
          <ac:chgData name="Zengxin Qin" userId="S::zqin@my.harrisburgu.edu::dcceb220-9671-4d6f-a28d-313ce328af11" providerId="AD" clId="Web-{F5A598B8-E958-D216-9B85-27B72783CC1C}" dt="2020-08-06T21:37:01.188" v="695"/>
          <ac:picMkLst>
            <pc:docMk/>
            <pc:sldMk cId="4101382834" sldId="270"/>
            <ac:picMk id="14" creationId="{8573F8F0-E4A7-41CF-A20E-C78CFBA1DBCB}"/>
          </ac:picMkLst>
        </pc:picChg>
      </pc:sldChg>
      <pc:sldChg chg="addSp delSp modSp new mod setBg">
        <pc:chgData name="Zengxin Qin" userId="S::zqin@my.harrisburgu.edu::dcceb220-9671-4d6f-a28d-313ce328af11" providerId="AD" clId="Web-{F5A598B8-E958-D216-9B85-27B72783CC1C}" dt="2020-08-06T21:41:36.426" v="788"/>
        <pc:sldMkLst>
          <pc:docMk/>
          <pc:sldMk cId="332533267" sldId="271"/>
        </pc:sldMkLst>
        <pc:spChg chg="mod">
          <ac:chgData name="Zengxin Qin" userId="S::zqin@my.harrisburgu.edu::dcceb220-9671-4d6f-a28d-313ce328af11" providerId="AD" clId="Web-{F5A598B8-E958-D216-9B85-27B72783CC1C}" dt="2020-08-06T21:41:36.426" v="788"/>
          <ac:spMkLst>
            <pc:docMk/>
            <pc:sldMk cId="332533267" sldId="271"/>
            <ac:spMk id="2" creationId="{CA088FC2-3C56-4271-878D-F7221B189E22}"/>
          </ac:spMkLst>
        </pc:spChg>
        <pc:spChg chg="mod">
          <ac:chgData name="Zengxin Qin" userId="S::zqin@my.harrisburgu.edu::dcceb220-9671-4d6f-a28d-313ce328af11" providerId="AD" clId="Web-{F5A598B8-E958-D216-9B85-27B72783CC1C}" dt="2020-08-06T21:41:36.426" v="788"/>
          <ac:spMkLst>
            <pc:docMk/>
            <pc:sldMk cId="332533267" sldId="271"/>
            <ac:spMk id="3" creationId="{FFD9BF19-3ED0-4B1F-A0F4-14196E93E65F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6.222" v="763"/>
          <ac:spMkLst>
            <pc:docMk/>
            <pc:sldMk cId="332533267" sldId="271"/>
            <ac:spMk id="5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6.222" v="763"/>
          <ac:spMkLst>
            <pc:docMk/>
            <pc:sldMk cId="332533267" sldId="271"/>
            <ac:spMk id="6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6.222" v="763"/>
          <ac:spMkLst>
            <pc:docMk/>
            <pc:sldMk cId="332533267" sldId="271"/>
            <ac:spMk id="7" creationId="{FFD48BC7-DC40-47DE-87EE-9F4B6ECB9ABB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3.581" v="761"/>
          <ac:spMkLst>
            <pc:docMk/>
            <pc:sldMk cId="332533267" sldId="271"/>
            <ac:spMk id="8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6.222" v="763"/>
          <ac:spMkLst>
            <pc:docMk/>
            <pc:sldMk cId="332533267" sldId="271"/>
            <ac:spMk id="9" creationId="{E502BBC7-2C76-46F3-BC24-5985BC13DB8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3.581" v="761"/>
          <ac:spMkLst>
            <pc:docMk/>
            <pc:sldMk cId="332533267" sldId="271"/>
            <ac:spMk id="10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6.222" v="763"/>
          <ac:spMkLst>
            <pc:docMk/>
            <pc:sldMk cId="332533267" sldId="271"/>
            <ac:spMk id="11" creationId="{9C45F024-2468-4D8A-9E11-BB2B1E0A3B37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3.581" v="761"/>
          <ac:spMkLst>
            <pc:docMk/>
            <pc:sldMk cId="332533267" sldId="271"/>
            <ac:spMk id="12" creationId="{1ACA2EA0-FFD3-42EC-9406-B595015ED96E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9.894" v="765"/>
          <ac:spMkLst>
            <pc:docMk/>
            <pc:sldMk cId="332533267" sldId="271"/>
            <ac:spMk id="13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3.581" v="761"/>
          <ac:spMkLst>
            <pc:docMk/>
            <pc:sldMk cId="332533267" sldId="271"/>
            <ac:spMk id="14" creationId="{D5288BCE-665C-472A-8C43-664BCFA31E4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9.894" v="765"/>
          <ac:spMkLst>
            <pc:docMk/>
            <pc:sldMk cId="332533267" sldId="271"/>
            <ac:spMk id="15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3.581" v="761"/>
          <ac:spMkLst>
            <pc:docMk/>
            <pc:sldMk cId="332533267" sldId="271"/>
            <ac:spMk id="16" creationId="{46C57131-53A7-4C1A-BEA8-25F06A06AD29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9.894" v="765"/>
          <ac:spMkLst>
            <pc:docMk/>
            <pc:sldMk cId="332533267" sldId="271"/>
            <ac:spMk id="17" creationId="{1ACA2EA0-FFD3-42EC-9406-B595015ED96E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6.222" v="763"/>
          <ac:spMkLst>
            <pc:docMk/>
            <pc:sldMk cId="332533267" sldId="271"/>
            <ac:spMk id="18" creationId="{3629484E-3792-4B3D-89AD-7C8A1ED0E0D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9.894" v="765"/>
          <ac:spMkLst>
            <pc:docMk/>
            <pc:sldMk cId="332533267" sldId="271"/>
            <ac:spMk id="19" creationId="{D5288BCE-665C-472A-8C43-664BCFA31E4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29.894" v="765"/>
          <ac:spMkLst>
            <pc:docMk/>
            <pc:sldMk cId="332533267" sldId="271"/>
            <ac:spMk id="20" creationId="{46C57131-53A7-4C1A-BEA8-25F06A06AD29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3.847" v="767"/>
          <ac:spMkLst>
            <pc:docMk/>
            <pc:sldMk cId="332533267" sldId="271"/>
            <ac:spMk id="21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3.847" v="767"/>
          <ac:spMkLst>
            <pc:docMk/>
            <pc:sldMk cId="332533267" sldId="271"/>
            <ac:spMk id="22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3.847" v="767"/>
          <ac:spMkLst>
            <pc:docMk/>
            <pc:sldMk cId="332533267" sldId="271"/>
            <ac:spMk id="23" creationId="{FFD48BC7-DC40-47DE-87EE-9F4B6ECB9ABB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3.847" v="767"/>
          <ac:spMkLst>
            <pc:docMk/>
            <pc:sldMk cId="332533267" sldId="271"/>
            <ac:spMk id="24" creationId="{E502BBC7-2C76-46F3-BC24-5985BC13DB8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3.847" v="767"/>
          <ac:spMkLst>
            <pc:docMk/>
            <pc:sldMk cId="332533267" sldId="271"/>
            <ac:spMk id="25" creationId="{9C45F024-2468-4D8A-9E11-BB2B1E0A3B37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3.847" v="767"/>
          <ac:spMkLst>
            <pc:docMk/>
            <pc:sldMk cId="332533267" sldId="271"/>
            <ac:spMk id="26" creationId="{3629484E-3792-4B3D-89AD-7C8A1ED0E0D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7.331" v="769"/>
          <ac:spMkLst>
            <pc:docMk/>
            <pc:sldMk cId="332533267" sldId="271"/>
            <ac:spMk id="27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7.331" v="769"/>
          <ac:spMkLst>
            <pc:docMk/>
            <pc:sldMk cId="332533267" sldId="271"/>
            <ac:spMk id="28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7.331" v="769"/>
          <ac:spMkLst>
            <pc:docMk/>
            <pc:sldMk cId="332533267" sldId="271"/>
            <ac:spMk id="29" creationId="{1ACA2EA0-FFD3-42EC-9406-B595015ED96E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7.331" v="769"/>
          <ac:spMkLst>
            <pc:docMk/>
            <pc:sldMk cId="332533267" sldId="271"/>
            <ac:spMk id="30" creationId="{D5288BCE-665C-472A-8C43-664BCFA31E4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37.331" v="769"/>
          <ac:spMkLst>
            <pc:docMk/>
            <pc:sldMk cId="332533267" sldId="271"/>
            <ac:spMk id="31" creationId="{46C57131-53A7-4C1A-BEA8-25F06A06AD29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40.285" v="771"/>
          <ac:spMkLst>
            <pc:docMk/>
            <pc:sldMk cId="332533267" sldId="271"/>
            <ac:spMk id="32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40.285" v="771"/>
          <ac:spMkLst>
            <pc:docMk/>
            <pc:sldMk cId="332533267" sldId="271"/>
            <ac:spMk id="33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40.285" v="771"/>
          <ac:spMkLst>
            <pc:docMk/>
            <pc:sldMk cId="332533267" sldId="271"/>
            <ac:spMk id="34" creationId="{FFD48BC7-DC40-47DE-87EE-9F4B6ECB9ABB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40.285" v="771"/>
          <ac:spMkLst>
            <pc:docMk/>
            <pc:sldMk cId="332533267" sldId="271"/>
            <ac:spMk id="35" creationId="{E502BBC7-2C76-46F3-BC24-5985BC13DB8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40.285" v="771"/>
          <ac:spMkLst>
            <pc:docMk/>
            <pc:sldMk cId="332533267" sldId="271"/>
            <ac:spMk id="36" creationId="{9C45F024-2468-4D8A-9E11-BB2B1E0A3B37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0:40.285" v="771"/>
          <ac:spMkLst>
            <pc:docMk/>
            <pc:sldMk cId="332533267" sldId="271"/>
            <ac:spMk id="37" creationId="{3629484E-3792-4B3D-89AD-7C8A1ED0E0D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1.238" v="773"/>
          <ac:spMkLst>
            <pc:docMk/>
            <pc:sldMk cId="332533267" sldId="271"/>
            <ac:spMk id="38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1.238" v="773"/>
          <ac:spMkLst>
            <pc:docMk/>
            <pc:sldMk cId="332533267" sldId="271"/>
            <ac:spMk id="39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1.238" v="773"/>
          <ac:spMkLst>
            <pc:docMk/>
            <pc:sldMk cId="332533267" sldId="271"/>
            <ac:spMk id="40" creationId="{1ACA2EA0-FFD3-42EC-9406-B595015ED96E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1.238" v="773"/>
          <ac:spMkLst>
            <pc:docMk/>
            <pc:sldMk cId="332533267" sldId="271"/>
            <ac:spMk id="41" creationId="{D5288BCE-665C-472A-8C43-664BCFA31E4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1.238" v="773"/>
          <ac:spMkLst>
            <pc:docMk/>
            <pc:sldMk cId="332533267" sldId="271"/>
            <ac:spMk id="42" creationId="{46C57131-53A7-4C1A-BEA8-25F06A06AD29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3.254" v="775"/>
          <ac:spMkLst>
            <pc:docMk/>
            <pc:sldMk cId="332533267" sldId="271"/>
            <ac:spMk id="43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3.254" v="775"/>
          <ac:spMkLst>
            <pc:docMk/>
            <pc:sldMk cId="332533267" sldId="271"/>
            <ac:spMk id="44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3.254" v="775"/>
          <ac:spMkLst>
            <pc:docMk/>
            <pc:sldMk cId="332533267" sldId="271"/>
            <ac:spMk id="45" creationId="{FFD48BC7-DC40-47DE-87EE-9F4B6ECB9ABB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3.254" v="775"/>
          <ac:spMkLst>
            <pc:docMk/>
            <pc:sldMk cId="332533267" sldId="271"/>
            <ac:spMk id="46" creationId="{E502BBC7-2C76-46F3-BC24-5985BC13DB8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3.254" v="775"/>
          <ac:spMkLst>
            <pc:docMk/>
            <pc:sldMk cId="332533267" sldId="271"/>
            <ac:spMk id="47" creationId="{9C45F024-2468-4D8A-9E11-BB2B1E0A3B37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3.254" v="775"/>
          <ac:spMkLst>
            <pc:docMk/>
            <pc:sldMk cId="332533267" sldId="271"/>
            <ac:spMk id="48" creationId="{3629484E-3792-4B3D-89AD-7C8A1ED0E0D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8.270" v="777"/>
          <ac:spMkLst>
            <pc:docMk/>
            <pc:sldMk cId="332533267" sldId="271"/>
            <ac:spMk id="49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8.270" v="777"/>
          <ac:spMkLst>
            <pc:docMk/>
            <pc:sldMk cId="332533267" sldId="271"/>
            <ac:spMk id="50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8.270" v="777"/>
          <ac:spMkLst>
            <pc:docMk/>
            <pc:sldMk cId="332533267" sldId="271"/>
            <ac:spMk id="51" creationId="{1ACA2EA0-FFD3-42EC-9406-B595015ED96E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8.270" v="777"/>
          <ac:spMkLst>
            <pc:docMk/>
            <pc:sldMk cId="332533267" sldId="271"/>
            <ac:spMk id="52" creationId="{D5288BCE-665C-472A-8C43-664BCFA31E4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28.270" v="777"/>
          <ac:spMkLst>
            <pc:docMk/>
            <pc:sldMk cId="332533267" sldId="271"/>
            <ac:spMk id="53" creationId="{46C57131-53A7-4C1A-BEA8-25F06A06AD29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0.207" v="779"/>
          <ac:spMkLst>
            <pc:docMk/>
            <pc:sldMk cId="332533267" sldId="271"/>
            <ac:spMk id="54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0.207" v="779"/>
          <ac:spMkLst>
            <pc:docMk/>
            <pc:sldMk cId="332533267" sldId="271"/>
            <ac:spMk id="55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0.207" v="779"/>
          <ac:spMkLst>
            <pc:docMk/>
            <pc:sldMk cId="332533267" sldId="271"/>
            <ac:spMk id="56" creationId="{FFD48BC7-DC40-47DE-87EE-9F4B6ECB9ABB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0.207" v="779"/>
          <ac:spMkLst>
            <pc:docMk/>
            <pc:sldMk cId="332533267" sldId="271"/>
            <ac:spMk id="57" creationId="{E502BBC7-2C76-46F3-BC24-5985BC13DB8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0.207" v="779"/>
          <ac:spMkLst>
            <pc:docMk/>
            <pc:sldMk cId="332533267" sldId="271"/>
            <ac:spMk id="58" creationId="{9C45F024-2468-4D8A-9E11-BB2B1E0A3B37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0.207" v="779"/>
          <ac:spMkLst>
            <pc:docMk/>
            <pc:sldMk cId="332533267" sldId="271"/>
            <ac:spMk id="59" creationId="{3629484E-3792-4B3D-89AD-7C8A1ED0E0D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1.207" v="781"/>
          <ac:spMkLst>
            <pc:docMk/>
            <pc:sldMk cId="332533267" sldId="271"/>
            <ac:spMk id="60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1.207" v="781"/>
          <ac:spMkLst>
            <pc:docMk/>
            <pc:sldMk cId="332533267" sldId="271"/>
            <ac:spMk id="61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1.207" v="781"/>
          <ac:spMkLst>
            <pc:docMk/>
            <pc:sldMk cId="332533267" sldId="271"/>
            <ac:spMk id="62" creationId="{1ACA2EA0-FFD3-42EC-9406-B595015ED96E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1.207" v="781"/>
          <ac:spMkLst>
            <pc:docMk/>
            <pc:sldMk cId="332533267" sldId="271"/>
            <ac:spMk id="63" creationId="{D5288BCE-665C-472A-8C43-664BCFA31E4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1.207" v="781"/>
          <ac:spMkLst>
            <pc:docMk/>
            <pc:sldMk cId="332533267" sldId="271"/>
            <ac:spMk id="64" creationId="{46C57131-53A7-4C1A-BEA8-25F06A06AD29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2.879" v="783"/>
          <ac:spMkLst>
            <pc:docMk/>
            <pc:sldMk cId="332533267" sldId="271"/>
            <ac:spMk id="65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2.879" v="783"/>
          <ac:spMkLst>
            <pc:docMk/>
            <pc:sldMk cId="332533267" sldId="271"/>
            <ac:spMk id="66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2.879" v="783"/>
          <ac:spMkLst>
            <pc:docMk/>
            <pc:sldMk cId="332533267" sldId="271"/>
            <ac:spMk id="67" creationId="{FFD48BC7-DC40-47DE-87EE-9F4B6ECB9ABB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2.879" v="783"/>
          <ac:spMkLst>
            <pc:docMk/>
            <pc:sldMk cId="332533267" sldId="271"/>
            <ac:spMk id="68" creationId="{E502BBC7-2C76-46F3-BC24-5985BC13DB8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2.879" v="783"/>
          <ac:spMkLst>
            <pc:docMk/>
            <pc:sldMk cId="332533267" sldId="271"/>
            <ac:spMk id="69" creationId="{9C45F024-2468-4D8A-9E11-BB2B1E0A3B37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2.879" v="783"/>
          <ac:spMkLst>
            <pc:docMk/>
            <pc:sldMk cId="332533267" sldId="271"/>
            <ac:spMk id="70" creationId="{3629484E-3792-4B3D-89AD-7C8A1ED0E0D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4.051" v="785"/>
          <ac:spMkLst>
            <pc:docMk/>
            <pc:sldMk cId="332533267" sldId="271"/>
            <ac:spMk id="71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4.051" v="785"/>
          <ac:spMkLst>
            <pc:docMk/>
            <pc:sldMk cId="332533267" sldId="271"/>
            <ac:spMk id="72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4.051" v="785"/>
          <ac:spMkLst>
            <pc:docMk/>
            <pc:sldMk cId="332533267" sldId="271"/>
            <ac:spMk id="73" creationId="{1ACA2EA0-FFD3-42EC-9406-B595015ED96E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4.051" v="785"/>
          <ac:spMkLst>
            <pc:docMk/>
            <pc:sldMk cId="332533267" sldId="271"/>
            <ac:spMk id="74" creationId="{D5288BCE-665C-472A-8C43-664BCFA31E4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4.051" v="785"/>
          <ac:spMkLst>
            <pc:docMk/>
            <pc:sldMk cId="332533267" sldId="271"/>
            <ac:spMk id="75" creationId="{46C57131-53A7-4C1A-BEA8-25F06A06AD29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6.410" v="787"/>
          <ac:spMkLst>
            <pc:docMk/>
            <pc:sldMk cId="332533267" sldId="271"/>
            <ac:spMk id="76" creationId="{8D06CE56-3881-4ADA-8CEF-D18B02C242A3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6.410" v="787"/>
          <ac:spMkLst>
            <pc:docMk/>
            <pc:sldMk cId="332533267" sldId="271"/>
            <ac:spMk id="77" creationId="{79F3C543-62EC-4433-9C93-A2CD8764E9B4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6.410" v="787"/>
          <ac:spMkLst>
            <pc:docMk/>
            <pc:sldMk cId="332533267" sldId="271"/>
            <ac:spMk id="78" creationId="{FFD48BC7-DC40-47DE-87EE-9F4B6ECB9ABB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6.410" v="787"/>
          <ac:spMkLst>
            <pc:docMk/>
            <pc:sldMk cId="332533267" sldId="271"/>
            <ac:spMk id="79" creationId="{E502BBC7-2C76-46F3-BC24-5985BC13DB88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6.410" v="787"/>
          <ac:spMkLst>
            <pc:docMk/>
            <pc:sldMk cId="332533267" sldId="271"/>
            <ac:spMk id="80" creationId="{9C45F024-2468-4D8A-9E11-BB2B1E0A3B37}"/>
          </ac:spMkLst>
        </pc:spChg>
        <pc:spChg chg="add del">
          <ac:chgData name="Zengxin Qin" userId="S::zqin@my.harrisburgu.edu::dcceb220-9671-4d6f-a28d-313ce328af11" providerId="AD" clId="Web-{F5A598B8-E958-D216-9B85-27B72783CC1C}" dt="2020-08-06T21:41:36.410" v="787"/>
          <ac:spMkLst>
            <pc:docMk/>
            <pc:sldMk cId="332533267" sldId="271"/>
            <ac:spMk id="81" creationId="{3629484E-3792-4B3D-89AD-7C8A1ED0E0D4}"/>
          </ac:spMkLst>
        </pc:spChg>
        <pc:spChg chg="add">
          <ac:chgData name="Zengxin Qin" userId="S::zqin@my.harrisburgu.edu::dcceb220-9671-4d6f-a28d-313ce328af11" providerId="AD" clId="Web-{F5A598B8-E958-D216-9B85-27B72783CC1C}" dt="2020-08-06T21:41:36.426" v="788"/>
          <ac:spMkLst>
            <pc:docMk/>
            <pc:sldMk cId="332533267" sldId="271"/>
            <ac:spMk id="82" creationId="{8D06CE56-3881-4ADA-8CEF-D18B02C242A3}"/>
          </ac:spMkLst>
        </pc:spChg>
        <pc:spChg chg="add">
          <ac:chgData name="Zengxin Qin" userId="S::zqin@my.harrisburgu.edu::dcceb220-9671-4d6f-a28d-313ce328af11" providerId="AD" clId="Web-{F5A598B8-E958-D216-9B85-27B72783CC1C}" dt="2020-08-06T21:41:36.426" v="788"/>
          <ac:spMkLst>
            <pc:docMk/>
            <pc:sldMk cId="332533267" sldId="271"/>
            <ac:spMk id="83" creationId="{79F3C543-62EC-4433-9C93-A2CD8764E9B4}"/>
          </ac:spMkLst>
        </pc:spChg>
        <pc:spChg chg="add">
          <ac:chgData name="Zengxin Qin" userId="S::zqin@my.harrisburgu.edu::dcceb220-9671-4d6f-a28d-313ce328af11" providerId="AD" clId="Web-{F5A598B8-E958-D216-9B85-27B72783CC1C}" dt="2020-08-06T21:41:36.426" v="788"/>
          <ac:spMkLst>
            <pc:docMk/>
            <pc:sldMk cId="332533267" sldId="271"/>
            <ac:spMk id="84" creationId="{1ACA2EA0-FFD3-42EC-9406-B595015ED96E}"/>
          </ac:spMkLst>
        </pc:spChg>
        <pc:spChg chg="add">
          <ac:chgData name="Zengxin Qin" userId="S::zqin@my.harrisburgu.edu::dcceb220-9671-4d6f-a28d-313ce328af11" providerId="AD" clId="Web-{F5A598B8-E958-D216-9B85-27B72783CC1C}" dt="2020-08-06T21:41:36.426" v="788"/>
          <ac:spMkLst>
            <pc:docMk/>
            <pc:sldMk cId="332533267" sldId="271"/>
            <ac:spMk id="85" creationId="{D5288BCE-665C-472A-8C43-664BCFA31E43}"/>
          </ac:spMkLst>
        </pc:spChg>
        <pc:spChg chg="add">
          <ac:chgData name="Zengxin Qin" userId="S::zqin@my.harrisburgu.edu::dcceb220-9671-4d6f-a28d-313ce328af11" providerId="AD" clId="Web-{F5A598B8-E958-D216-9B85-27B72783CC1C}" dt="2020-08-06T21:41:36.426" v="788"/>
          <ac:spMkLst>
            <pc:docMk/>
            <pc:sldMk cId="332533267" sldId="271"/>
            <ac:spMk id="86" creationId="{46C57131-53A7-4C1A-BEA8-25F06A06AD29}"/>
          </ac:spMkLst>
        </pc:spChg>
      </pc:sldChg>
      <pc:sldChg chg="modSp">
        <pc:chgData name="Zengxin Qin" userId="S::zqin@my.harrisburgu.edu::dcceb220-9671-4d6f-a28d-313ce328af11" providerId="AD" clId="Web-{F5A598B8-E958-D216-9B85-27B72783CC1C}" dt="2020-08-06T22:52:59.056" v="801" actId="1076"/>
        <pc:sldMkLst>
          <pc:docMk/>
          <pc:sldMk cId="2730791302" sldId="273"/>
        </pc:sldMkLst>
        <pc:picChg chg="mod">
          <ac:chgData name="Zengxin Qin" userId="S::zqin@my.harrisburgu.edu::dcceb220-9671-4d6f-a28d-313ce328af11" providerId="AD" clId="Web-{F5A598B8-E958-D216-9B85-27B72783CC1C}" dt="2020-08-06T22:52:59.056" v="801" actId="1076"/>
          <ac:picMkLst>
            <pc:docMk/>
            <pc:sldMk cId="2730791302" sldId="273"/>
            <ac:picMk id="4" creationId="{9EB1AA75-D7D0-4FEC-A0DA-5CA478F09BEE}"/>
          </ac:picMkLst>
        </pc:picChg>
      </pc:sldChg>
    </pc:docChg>
  </pc:docChgLst>
  <pc:docChgLst>
    <pc:chgData name="Rahul Awale" userId="85735265-d096-4334-b369-3713045ebe3a" providerId="ADAL" clId="{F019D50C-0721-BA44-B5DF-5C961AF4B2B7}"/>
    <pc:docChg chg="undo custSel mod addSld modSld sldOrd addMainMaster delMainMaster">
      <pc:chgData name="Rahul Awale" userId="85735265-d096-4334-b369-3713045ebe3a" providerId="ADAL" clId="{F019D50C-0721-BA44-B5DF-5C961AF4B2B7}" dt="2020-08-06T22:21:02.865" v="1282"/>
      <pc:docMkLst>
        <pc:docMk/>
      </pc:docMkLst>
      <pc:sldChg chg="addSp delSp modSp mod setBg modClrScheme setClrOvrMap chgLayout">
        <pc:chgData name="Rahul Awale" userId="85735265-d096-4334-b369-3713045ebe3a" providerId="ADAL" clId="{F019D50C-0721-BA44-B5DF-5C961AF4B2B7}" dt="2020-08-06T14:26:18.526" v="66" actId="1076"/>
        <pc:sldMkLst>
          <pc:docMk/>
          <pc:sldMk cId="109857222" sldId="256"/>
        </pc:sldMkLst>
        <pc:spChg chg="mod">
          <ac:chgData name="Rahul Awale" userId="85735265-d096-4334-b369-3713045ebe3a" providerId="ADAL" clId="{F019D50C-0721-BA44-B5DF-5C961AF4B2B7}" dt="2020-08-06T14:26:18.526" v="6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hul Awale" userId="85735265-d096-4334-b369-3713045ebe3a" providerId="ADAL" clId="{F019D50C-0721-BA44-B5DF-5C961AF4B2B7}" dt="2020-08-06T14:25:56.016" v="61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hul Awale" userId="85735265-d096-4334-b369-3713045ebe3a" providerId="ADAL" clId="{F019D50C-0721-BA44-B5DF-5C961AF4B2B7}" dt="2020-08-06T14:22:55.889" v="28" actId="26606"/>
          <ac:spMkLst>
            <pc:docMk/>
            <pc:sldMk cId="109857222" sldId="256"/>
            <ac:spMk id="9" creationId="{D5B012D8-7F27-4758-9AC6-C889B154BD73}"/>
          </ac:spMkLst>
        </pc:spChg>
        <pc:spChg chg="add del">
          <ac:chgData name="Rahul Awale" userId="85735265-d096-4334-b369-3713045ebe3a" providerId="ADAL" clId="{F019D50C-0721-BA44-B5DF-5C961AF4B2B7}" dt="2020-08-06T14:22:55.889" v="28" actId="26606"/>
          <ac:spMkLst>
            <pc:docMk/>
            <pc:sldMk cId="109857222" sldId="256"/>
            <ac:spMk id="11" creationId="{4063B759-00FC-46D1-9898-8E8625268FAF}"/>
          </ac:spMkLst>
        </pc:spChg>
        <pc:spChg chg="add del">
          <ac:chgData name="Rahul Awale" userId="85735265-d096-4334-b369-3713045ebe3a" providerId="ADAL" clId="{F019D50C-0721-BA44-B5DF-5C961AF4B2B7}" dt="2020-08-06T14:22:57.564" v="30" actId="26606"/>
          <ac:spMkLst>
            <pc:docMk/>
            <pc:sldMk cId="109857222" sldId="256"/>
            <ac:spMk id="13" creationId="{63BEA8DC-D85D-47C5-A352-5FA38C6615F8}"/>
          </ac:spMkLst>
        </pc:spChg>
        <pc:spChg chg="add del">
          <ac:chgData name="Rahul Awale" userId="85735265-d096-4334-b369-3713045ebe3a" providerId="ADAL" clId="{F019D50C-0721-BA44-B5DF-5C961AF4B2B7}" dt="2020-08-06T14:22:57.564" v="30" actId="26606"/>
          <ac:spMkLst>
            <pc:docMk/>
            <pc:sldMk cId="109857222" sldId="256"/>
            <ac:spMk id="15" creationId="{439B1D89-E1A5-4FF7-9AE5-EA1EA5892362}"/>
          </ac:spMkLst>
        </pc:spChg>
        <pc:spChg chg="add del">
          <ac:chgData name="Rahul Awale" userId="85735265-d096-4334-b369-3713045ebe3a" providerId="ADAL" clId="{F019D50C-0721-BA44-B5DF-5C961AF4B2B7}" dt="2020-08-06T14:22:59.164" v="32" actId="26606"/>
          <ac:spMkLst>
            <pc:docMk/>
            <pc:sldMk cId="109857222" sldId="256"/>
            <ac:spMk id="18" creationId="{D5B012D8-7F27-4758-9AC6-C889B154BD73}"/>
          </ac:spMkLst>
        </pc:spChg>
        <pc:spChg chg="add del">
          <ac:chgData name="Rahul Awale" userId="85735265-d096-4334-b369-3713045ebe3a" providerId="ADAL" clId="{F019D50C-0721-BA44-B5DF-5C961AF4B2B7}" dt="2020-08-06T14:22:59.164" v="32" actId="26606"/>
          <ac:spMkLst>
            <pc:docMk/>
            <pc:sldMk cId="109857222" sldId="256"/>
            <ac:spMk id="19" creationId="{4063B759-00FC-46D1-9898-8E8625268FAF}"/>
          </ac:spMkLst>
        </pc:spChg>
        <pc:spChg chg="add del">
          <ac:chgData name="Rahul Awale" userId="85735265-d096-4334-b369-3713045ebe3a" providerId="ADAL" clId="{F019D50C-0721-BA44-B5DF-5C961AF4B2B7}" dt="2020-08-06T14:23:07.299" v="34" actId="26606"/>
          <ac:spMkLst>
            <pc:docMk/>
            <pc:sldMk cId="109857222" sldId="256"/>
            <ac:spMk id="21" creationId="{63BEA8DC-D85D-47C5-A352-5FA38C6615F8}"/>
          </ac:spMkLst>
        </pc:spChg>
        <pc:spChg chg="add del">
          <ac:chgData name="Rahul Awale" userId="85735265-d096-4334-b369-3713045ebe3a" providerId="ADAL" clId="{F019D50C-0721-BA44-B5DF-5C961AF4B2B7}" dt="2020-08-06T14:23:07.299" v="34" actId="26606"/>
          <ac:spMkLst>
            <pc:docMk/>
            <pc:sldMk cId="109857222" sldId="256"/>
            <ac:spMk id="23" creationId="{439B1D89-E1A5-4FF7-9AE5-EA1EA5892362}"/>
          </ac:spMkLst>
        </pc:spChg>
        <pc:spChg chg="add del">
          <ac:chgData name="Rahul Awale" userId="85735265-d096-4334-b369-3713045ebe3a" providerId="ADAL" clId="{F019D50C-0721-BA44-B5DF-5C961AF4B2B7}" dt="2020-08-06T14:23:09.285" v="36" actId="26606"/>
          <ac:spMkLst>
            <pc:docMk/>
            <pc:sldMk cId="109857222" sldId="256"/>
            <ac:spMk id="26" creationId="{FE469E50-3893-4ED6-92BA-2985C32B0CA6}"/>
          </ac:spMkLst>
        </pc:spChg>
        <pc:spChg chg="add del">
          <ac:chgData name="Rahul Awale" userId="85735265-d096-4334-b369-3713045ebe3a" providerId="ADAL" clId="{F019D50C-0721-BA44-B5DF-5C961AF4B2B7}" dt="2020-08-06T14:23:21.600" v="38" actId="26606"/>
          <ac:spMkLst>
            <pc:docMk/>
            <pc:sldMk cId="109857222" sldId="256"/>
            <ac:spMk id="28" creationId="{63BEA8DC-D85D-47C5-A352-5FA38C6615F8}"/>
          </ac:spMkLst>
        </pc:spChg>
        <pc:spChg chg="add del">
          <ac:chgData name="Rahul Awale" userId="85735265-d096-4334-b369-3713045ebe3a" providerId="ADAL" clId="{F019D50C-0721-BA44-B5DF-5C961AF4B2B7}" dt="2020-08-06T14:23:21.600" v="38" actId="26606"/>
          <ac:spMkLst>
            <pc:docMk/>
            <pc:sldMk cId="109857222" sldId="256"/>
            <ac:spMk id="30" creationId="{439B1D89-E1A5-4FF7-9AE5-EA1EA5892362}"/>
          </ac:spMkLst>
        </pc:spChg>
        <pc:spChg chg="add del">
          <ac:chgData name="Rahul Awale" userId="85735265-d096-4334-b369-3713045ebe3a" providerId="ADAL" clId="{F019D50C-0721-BA44-B5DF-5C961AF4B2B7}" dt="2020-08-06T14:23:34.380" v="40" actId="26606"/>
          <ac:spMkLst>
            <pc:docMk/>
            <pc:sldMk cId="109857222" sldId="256"/>
            <ac:spMk id="33" creationId="{87FD26E4-041F-4EF2-B92D-6034C0F85CCF}"/>
          </ac:spMkLst>
        </pc:spChg>
        <pc:spChg chg="add del">
          <ac:chgData name="Rahul Awale" userId="85735265-d096-4334-b369-3713045ebe3a" providerId="ADAL" clId="{F019D50C-0721-BA44-B5DF-5C961AF4B2B7}" dt="2020-08-06T14:23:35.821" v="42" actId="26606"/>
          <ac:spMkLst>
            <pc:docMk/>
            <pc:sldMk cId="109857222" sldId="256"/>
            <ac:spMk id="35" creationId="{E2CFBC99-FB8F-41F7-A81D-A5288D688D79}"/>
          </ac:spMkLst>
        </pc:spChg>
        <pc:spChg chg="add del">
          <ac:chgData name="Rahul Awale" userId="85735265-d096-4334-b369-3713045ebe3a" providerId="ADAL" clId="{F019D50C-0721-BA44-B5DF-5C961AF4B2B7}" dt="2020-08-06T14:23:35.821" v="42" actId="26606"/>
          <ac:spMkLst>
            <pc:docMk/>
            <pc:sldMk cId="109857222" sldId="256"/>
            <ac:spMk id="37" creationId="{1EF86BFA-9133-4F6B-98BE-1CBB87EB62F5}"/>
          </ac:spMkLst>
        </pc:spChg>
        <pc:spChg chg="add del">
          <ac:chgData name="Rahul Awale" userId="85735265-d096-4334-b369-3713045ebe3a" providerId="ADAL" clId="{F019D50C-0721-BA44-B5DF-5C961AF4B2B7}" dt="2020-08-06T14:23:59.392" v="44" actId="26606"/>
          <ac:spMkLst>
            <pc:docMk/>
            <pc:sldMk cId="109857222" sldId="256"/>
            <ac:spMk id="40" creationId="{5683D043-25BB-4AC9-8130-641179672614}"/>
          </ac:spMkLst>
        </pc:spChg>
        <pc:spChg chg="add del">
          <ac:chgData name="Rahul Awale" userId="85735265-d096-4334-b369-3713045ebe3a" providerId="ADAL" clId="{F019D50C-0721-BA44-B5DF-5C961AF4B2B7}" dt="2020-08-06T14:23:59.392" v="44" actId="26606"/>
          <ac:spMkLst>
            <pc:docMk/>
            <pc:sldMk cId="109857222" sldId="256"/>
            <ac:spMk id="41" creationId="{AA61CCAC-6875-474C-8E9E-F57ABF078C2B}"/>
          </ac:spMkLst>
        </pc:spChg>
        <pc:spChg chg="add del">
          <ac:chgData name="Rahul Awale" userId="85735265-d096-4334-b369-3713045ebe3a" providerId="ADAL" clId="{F019D50C-0721-BA44-B5DF-5C961AF4B2B7}" dt="2020-08-06T14:24:08.087" v="46" actId="26606"/>
          <ac:spMkLst>
            <pc:docMk/>
            <pc:sldMk cId="109857222" sldId="256"/>
            <ac:spMk id="44" creationId="{007891EC-4501-44ED-A8C8-B11B6DB767AB}"/>
          </ac:spMkLst>
        </pc:spChg>
        <pc:spChg chg="add del">
          <ac:chgData name="Rahul Awale" userId="85735265-d096-4334-b369-3713045ebe3a" providerId="ADAL" clId="{F019D50C-0721-BA44-B5DF-5C961AF4B2B7}" dt="2020-08-06T14:24:15.573" v="48" actId="26606"/>
          <ac:spMkLst>
            <pc:docMk/>
            <pc:sldMk cId="109857222" sldId="256"/>
            <ac:spMk id="47" creationId="{E2CFBC99-FB8F-41F7-A81D-A5288D688D79}"/>
          </ac:spMkLst>
        </pc:spChg>
        <pc:spChg chg="add del">
          <ac:chgData name="Rahul Awale" userId="85735265-d096-4334-b369-3713045ebe3a" providerId="ADAL" clId="{F019D50C-0721-BA44-B5DF-5C961AF4B2B7}" dt="2020-08-06T14:24:15.573" v="48" actId="26606"/>
          <ac:spMkLst>
            <pc:docMk/>
            <pc:sldMk cId="109857222" sldId="256"/>
            <ac:spMk id="49" creationId="{1EF86BFA-9133-4F6B-98BE-1CBB87EB62F5}"/>
          </ac:spMkLst>
        </pc:spChg>
        <pc:spChg chg="add del">
          <ac:chgData name="Rahul Awale" userId="85735265-d096-4334-b369-3713045ebe3a" providerId="ADAL" clId="{F019D50C-0721-BA44-B5DF-5C961AF4B2B7}" dt="2020-08-06T14:24:31.633" v="50" actId="26606"/>
          <ac:spMkLst>
            <pc:docMk/>
            <pc:sldMk cId="109857222" sldId="256"/>
            <ac:spMk id="51" creationId="{1DB043B4-68C6-45B9-82AC-A5800EADB8DB}"/>
          </ac:spMkLst>
        </pc:spChg>
        <pc:spChg chg="add del">
          <ac:chgData name="Rahul Awale" userId="85735265-d096-4334-b369-3713045ebe3a" providerId="ADAL" clId="{F019D50C-0721-BA44-B5DF-5C961AF4B2B7}" dt="2020-08-06T14:24:31.633" v="50" actId="26606"/>
          <ac:spMkLst>
            <pc:docMk/>
            <pc:sldMk cId="109857222" sldId="256"/>
            <ac:spMk id="53" creationId="{3C64A91D-E535-4C24-A0E3-96A3810E3FDC}"/>
          </ac:spMkLst>
        </pc:spChg>
        <pc:spChg chg="add del">
          <ac:chgData name="Rahul Awale" userId="85735265-d096-4334-b369-3713045ebe3a" providerId="ADAL" clId="{F019D50C-0721-BA44-B5DF-5C961AF4B2B7}" dt="2020-08-06T14:24:31.633" v="50" actId="26606"/>
          <ac:spMkLst>
            <pc:docMk/>
            <pc:sldMk cId="109857222" sldId="256"/>
            <ac:spMk id="54" creationId="{26FC4867-BA3E-4F8E-AB23-684F34DF3D31}"/>
          </ac:spMkLst>
        </pc:spChg>
        <pc:spChg chg="add del">
          <ac:chgData name="Rahul Awale" userId="85735265-d096-4334-b369-3713045ebe3a" providerId="ADAL" clId="{F019D50C-0721-BA44-B5DF-5C961AF4B2B7}" dt="2020-08-06T14:24:51.735" v="52" actId="26606"/>
          <ac:spMkLst>
            <pc:docMk/>
            <pc:sldMk cId="109857222" sldId="256"/>
            <ac:spMk id="57" creationId="{7319A1DD-F557-4EC6-8A8C-F7617B4CD678}"/>
          </ac:spMkLst>
        </pc:spChg>
        <pc:spChg chg="add del">
          <ac:chgData name="Rahul Awale" userId="85735265-d096-4334-b369-3713045ebe3a" providerId="ADAL" clId="{F019D50C-0721-BA44-B5DF-5C961AF4B2B7}" dt="2020-08-06T14:24:51.735" v="52" actId="26606"/>
          <ac:spMkLst>
            <pc:docMk/>
            <pc:sldMk cId="109857222" sldId="256"/>
            <ac:spMk id="59" creationId="{C390A367-0330-4E03-9D5F-40308A7975C8}"/>
          </ac:spMkLst>
        </pc:spChg>
        <pc:spChg chg="add del">
          <ac:chgData name="Rahul Awale" userId="85735265-d096-4334-b369-3713045ebe3a" providerId="ADAL" clId="{F019D50C-0721-BA44-B5DF-5C961AF4B2B7}" dt="2020-08-06T14:24:57.287" v="54" actId="26606"/>
          <ac:spMkLst>
            <pc:docMk/>
            <pc:sldMk cId="109857222" sldId="256"/>
            <ac:spMk id="62" creationId="{007891EC-4501-44ED-A8C8-B11B6DB767AB}"/>
          </ac:spMkLst>
        </pc:spChg>
        <pc:spChg chg="add del">
          <ac:chgData name="Rahul Awale" userId="85735265-d096-4334-b369-3713045ebe3a" providerId="ADAL" clId="{F019D50C-0721-BA44-B5DF-5C961AF4B2B7}" dt="2020-08-06T14:25:07.582" v="56" actId="26606"/>
          <ac:spMkLst>
            <pc:docMk/>
            <pc:sldMk cId="109857222" sldId="256"/>
            <ac:spMk id="65" creationId="{1DB043B4-68C6-45B9-82AC-A5800EADB8DB}"/>
          </ac:spMkLst>
        </pc:spChg>
        <pc:spChg chg="add del">
          <ac:chgData name="Rahul Awale" userId="85735265-d096-4334-b369-3713045ebe3a" providerId="ADAL" clId="{F019D50C-0721-BA44-B5DF-5C961AF4B2B7}" dt="2020-08-06T14:25:07.582" v="56" actId="26606"/>
          <ac:spMkLst>
            <pc:docMk/>
            <pc:sldMk cId="109857222" sldId="256"/>
            <ac:spMk id="67" creationId="{3C64A91D-E535-4C24-A0E3-96A3810E3FDC}"/>
          </ac:spMkLst>
        </pc:spChg>
        <pc:spChg chg="add del">
          <ac:chgData name="Rahul Awale" userId="85735265-d096-4334-b369-3713045ebe3a" providerId="ADAL" clId="{F019D50C-0721-BA44-B5DF-5C961AF4B2B7}" dt="2020-08-06T14:25:07.582" v="56" actId="26606"/>
          <ac:spMkLst>
            <pc:docMk/>
            <pc:sldMk cId="109857222" sldId="256"/>
            <ac:spMk id="68" creationId="{26FC4867-BA3E-4F8E-AB23-684F34DF3D31}"/>
          </ac:spMkLst>
        </pc:spChg>
        <pc:spChg chg="add del">
          <ac:chgData name="Rahul Awale" userId="85735265-d096-4334-b369-3713045ebe3a" providerId="ADAL" clId="{F019D50C-0721-BA44-B5DF-5C961AF4B2B7}" dt="2020-08-06T14:25:56.016" v="61" actId="26606"/>
          <ac:spMkLst>
            <pc:docMk/>
            <pc:sldMk cId="109857222" sldId="256"/>
            <ac:spMk id="70" creationId="{E2CFBC99-FB8F-41F7-A81D-A5288D688D79}"/>
          </ac:spMkLst>
        </pc:spChg>
        <pc:spChg chg="add del">
          <ac:chgData name="Rahul Awale" userId="85735265-d096-4334-b369-3713045ebe3a" providerId="ADAL" clId="{F019D50C-0721-BA44-B5DF-5C961AF4B2B7}" dt="2020-08-06T14:25:56.016" v="61" actId="26606"/>
          <ac:spMkLst>
            <pc:docMk/>
            <pc:sldMk cId="109857222" sldId="256"/>
            <ac:spMk id="72" creationId="{1EF86BFA-9133-4F6B-98BE-1CBB87EB62F5}"/>
          </ac:spMkLst>
        </pc:spChg>
        <pc:spChg chg="add">
          <ac:chgData name="Rahul Awale" userId="85735265-d096-4334-b369-3713045ebe3a" providerId="ADAL" clId="{F019D50C-0721-BA44-B5DF-5C961AF4B2B7}" dt="2020-08-06T14:25:56.016" v="61" actId="26606"/>
          <ac:spMkLst>
            <pc:docMk/>
            <pc:sldMk cId="109857222" sldId="256"/>
            <ac:spMk id="77" creationId="{0671A8AE-40A1-4631-A6B8-581AFF065482}"/>
          </ac:spMkLst>
        </pc:spChg>
        <pc:spChg chg="add">
          <ac:chgData name="Rahul Awale" userId="85735265-d096-4334-b369-3713045ebe3a" providerId="ADAL" clId="{F019D50C-0721-BA44-B5DF-5C961AF4B2B7}" dt="2020-08-06T14:25:56.016" v="61" actId="26606"/>
          <ac:spMkLst>
            <pc:docMk/>
            <pc:sldMk cId="109857222" sldId="256"/>
            <ac:spMk id="79" creationId="{A44CD100-6267-4E62-AA64-2182A3A6A1C0}"/>
          </ac:spMkLst>
        </pc:spChg>
        <pc:spChg chg="add">
          <ac:chgData name="Rahul Awale" userId="85735265-d096-4334-b369-3713045ebe3a" providerId="ADAL" clId="{F019D50C-0721-BA44-B5DF-5C961AF4B2B7}" dt="2020-08-06T14:25:56.016" v="61" actId="26606"/>
          <ac:spMkLst>
            <pc:docMk/>
            <pc:sldMk cId="109857222" sldId="256"/>
            <ac:spMk id="81" creationId="{AF2F604E-43BE-4DC3-B983-E071523364F8}"/>
          </ac:spMkLst>
        </pc:spChg>
        <pc:spChg chg="add">
          <ac:chgData name="Rahul Awale" userId="85735265-d096-4334-b369-3713045ebe3a" providerId="ADAL" clId="{F019D50C-0721-BA44-B5DF-5C961AF4B2B7}" dt="2020-08-06T14:25:56.016" v="61" actId="26606"/>
          <ac:spMkLst>
            <pc:docMk/>
            <pc:sldMk cId="109857222" sldId="256"/>
            <ac:spMk id="83" creationId="{08C9B587-E65E-4B52-B37C-ABEBB6E87928}"/>
          </ac:spMkLst>
        </pc:spChg>
        <pc:picChg chg="add del">
          <ac:chgData name="Rahul Awale" userId="85735265-d096-4334-b369-3713045ebe3a" providerId="ADAL" clId="{F019D50C-0721-BA44-B5DF-5C961AF4B2B7}" dt="2020-08-06T14:22:55.889" v="28" actId="26606"/>
          <ac:picMkLst>
            <pc:docMk/>
            <pc:sldMk cId="109857222" sldId="256"/>
            <ac:picMk id="4" creationId="{E65846AF-428A-4097-9CD6-9F881E1A7441}"/>
          </ac:picMkLst>
        </pc:picChg>
        <pc:picChg chg="add del">
          <ac:chgData name="Rahul Awale" userId="85735265-d096-4334-b369-3713045ebe3a" providerId="ADAL" clId="{F019D50C-0721-BA44-B5DF-5C961AF4B2B7}" dt="2020-08-06T14:22:57.564" v="30" actId="26606"/>
          <ac:picMkLst>
            <pc:docMk/>
            <pc:sldMk cId="109857222" sldId="256"/>
            <ac:picMk id="14" creationId="{A88B69C0-5C9D-4564-B8F0-3B1A5F21EAB9}"/>
          </ac:picMkLst>
        </pc:picChg>
        <pc:picChg chg="add del">
          <ac:chgData name="Rahul Awale" userId="85735265-d096-4334-b369-3713045ebe3a" providerId="ADAL" clId="{F019D50C-0721-BA44-B5DF-5C961AF4B2B7}" dt="2020-08-06T14:22:59.164" v="32" actId="26606"/>
          <ac:picMkLst>
            <pc:docMk/>
            <pc:sldMk cId="109857222" sldId="256"/>
            <ac:picMk id="17" creationId="{E65846AF-428A-4097-9CD6-9F881E1A7441}"/>
          </ac:picMkLst>
        </pc:picChg>
        <pc:picChg chg="add del">
          <ac:chgData name="Rahul Awale" userId="85735265-d096-4334-b369-3713045ebe3a" providerId="ADAL" clId="{F019D50C-0721-BA44-B5DF-5C961AF4B2B7}" dt="2020-08-06T14:23:07.299" v="34" actId="26606"/>
          <ac:picMkLst>
            <pc:docMk/>
            <pc:sldMk cId="109857222" sldId="256"/>
            <ac:picMk id="22" creationId="{A88B69C0-5C9D-4564-B8F0-3B1A5F21EAB9}"/>
          </ac:picMkLst>
        </pc:picChg>
        <pc:picChg chg="add del">
          <ac:chgData name="Rahul Awale" userId="85735265-d096-4334-b369-3713045ebe3a" providerId="ADAL" clId="{F019D50C-0721-BA44-B5DF-5C961AF4B2B7}" dt="2020-08-06T14:23:09.285" v="36" actId="26606"/>
          <ac:picMkLst>
            <pc:docMk/>
            <pc:sldMk cId="109857222" sldId="256"/>
            <ac:picMk id="25" creationId="{812AB3B1-9212-46C7-B679-103F8EDDE67D}"/>
          </ac:picMkLst>
        </pc:picChg>
        <pc:picChg chg="add del">
          <ac:chgData name="Rahul Awale" userId="85735265-d096-4334-b369-3713045ebe3a" providerId="ADAL" clId="{F019D50C-0721-BA44-B5DF-5C961AF4B2B7}" dt="2020-08-06T14:23:21.600" v="38" actId="26606"/>
          <ac:picMkLst>
            <pc:docMk/>
            <pc:sldMk cId="109857222" sldId="256"/>
            <ac:picMk id="29" creationId="{A88B69C0-5C9D-4564-B8F0-3B1A5F21EAB9}"/>
          </ac:picMkLst>
        </pc:picChg>
        <pc:picChg chg="add del">
          <ac:chgData name="Rahul Awale" userId="85735265-d096-4334-b369-3713045ebe3a" providerId="ADAL" clId="{F019D50C-0721-BA44-B5DF-5C961AF4B2B7}" dt="2020-08-06T14:23:34.380" v="40" actId="26606"/>
          <ac:picMkLst>
            <pc:docMk/>
            <pc:sldMk cId="109857222" sldId="256"/>
            <ac:picMk id="32" creationId="{CE3FA412-AF0F-47E0-BE87-41293E139AA7}"/>
          </ac:picMkLst>
        </pc:picChg>
        <pc:picChg chg="add del">
          <ac:chgData name="Rahul Awale" userId="85735265-d096-4334-b369-3713045ebe3a" providerId="ADAL" clId="{F019D50C-0721-BA44-B5DF-5C961AF4B2B7}" dt="2020-08-06T14:23:35.821" v="42" actId="26606"/>
          <ac:picMkLst>
            <pc:docMk/>
            <pc:sldMk cId="109857222" sldId="256"/>
            <ac:picMk id="36" creationId="{6DE99DB3-6E93-4EBB-A422-48B85DD36CD4}"/>
          </ac:picMkLst>
        </pc:picChg>
        <pc:picChg chg="add del">
          <ac:chgData name="Rahul Awale" userId="85735265-d096-4334-b369-3713045ebe3a" providerId="ADAL" clId="{F019D50C-0721-BA44-B5DF-5C961AF4B2B7}" dt="2020-08-06T14:23:59.392" v="44" actId="26606"/>
          <ac:picMkLst>
            <pc:docMk/>
            <pc:sldMk cId="109857222" sldId="256"/>
            <ac:picMk id="39" creationId="{88AFBA65-5CDF-40A4-BA57-8ED892DE2509}"/>
          </ac:picMkLst>
        </pc:picChg>
        <pc:picChg chg="add del">
          <ac:chgData name="Rahul Awale" userId="85735265-d096-4334-b369-3713045ebe3a" providerId="ADAL" clId="{F019D50C-0721-BA44-B5DF-5C961AF4B2B7}" dt="2020-08-06T14:24:08.087" v="46" actId="26606"/>
          <ac:picMkLst>
            <pc:docMk/>
            <pc:sldMk cId="109857222" sldId="256"/>
            <ac:picMk id="43" creationId="{ED156356-5E24-4A55-937B-BA32D3436B84}"/>
          </ac:picMkLst>
        </pc:picChg>
        <pc:picChg chg="add del">
          <ac:chgData name="Rahul Awale" userId="85735265-d096-4334-b369-3713045ebe3a" providerId="ADAL" clId="{F019D50C-0721-BA44-B5DF-5C961AF4B2B7}" dt="2020-08-06T14:24:15.573" v="48" actId="26606"/>
          <ac:picMkLst>
            <pc:docMk/>
            <pc:sldMk cId="109857222" sldId="256"/>
            <ac:picMk id="48" creationId="{6DE99DB3-6E93-4EBB-A422-48B85DD36CD4}"/>
          </ac:picMkLst>
        </pc:picChg>
        <pc:picChg chg="add del">
          <ac:chgData name="Rahul Awale" userId="85735265-d096-4334-b369-3713045ebe3a" providerId="ADAL" clId="{F019D50C-0721-BA44-B5DF-5C961AF4B2B7}" dt="2020-08-06T14:24:31.633" v="50" actId="26606"/>
          <ac:picMkLst>
            <pc:docMk/>
            <pc:sldMk cId="109857222" sldId="256"/>
            <ac:picMk id="52" creationId="{1DC644CF-C715-4884-9239-57F11267264D}"/>
          </ac:picMkLst>
        </pc:picChg>
        <pc:picChg chg="add del">
          <ac:chgData name="Rahul Awale" userId="85735265-d096-4334-b369-3713045ebe3a" providerId="ADAL" clId="{F019D50C-0721-BA44-B5DF-5C961AF4B2B7}" dt="2020-08-06T14:24:51.735" v="52" actId="26606"/>
          <ac:picMkLst>
            <pc:docMk/>
            <pc:sldMk cId="109857222" sldId="256"/>
            <ac:picMk id="56" creationId="{0E0F5285-67F1-4EB3-8197-EC4BE48A705F}"/>
          </ac:picMkLst>
        </pc:picChg>
        <pc:picChg chg="add del">
          <ac:chgData name="Rahul Awale" userId="85735265-d096-4334-b369-3713045ebe3a" providerId="ADAL" clId="{F019D50C-0721-BA44-B5DF-5C961AF4B2B7}" dt="2020-08-06T14:24:57.287" v="54" actId="26606"/>
          <ac:picMkLst>
            <pc:docMk/>
            <pc:sldMk cId="109857222" sldId="256"/>
            <ac:picMk id="61" creationId="{ED156356-5E24-4A55-937B-BA32D3436B84}"/>
          </ac:picMkLst>
        </pc:picChg>
        <pc:picChg chg="add del">
          <ac:chgData name="Rahul Awale" userId="85735265-d096-4334-b369-3713045ebe3a" providerId="ADAL" clId="{F019D50C-0721-BA44-B5DF-5C961AF4B2B7}" dt="2020-08-06T14:25:07.582" v="56" actId="26606"/>
          <ac:picMkLst>
            <pc:docMk/>
            <pc:sldMk cId="109857222" sldId="256"/>
            <ac:picMk id="66" creationId="{1DC644CF-C715-4884-9239-57F11267264D}"/>
          </ac:picMkLst>
        </pc:picChg>
        <pc:picChg chg="add mod">
          <ac:chgData name="Rahul Awale" userId="85735265-d096-4334-b369-3713045ebe3a" providerId="ADAL" clId="{F019D50C-0721-BA44-B5DF-5C961AF4B2B7}" dt="2020-08-06T14:25:56.016" v="61" actId="26606"/>
          <ac:picMkLst>
            <pc:docMk/>
            <pc:sldMk cId="109857222" sldId="256"/>
            <ac:picMk id="71" creationId="{6DE99DB3-6E93-4EBB-A422-48B85DD36CD4}"/>
          </ac:picMkLst>
        </pc:picChg>
        <pc:cxnChg chg="add del">
          <ac:chgData name="Rahul Awale" userId="85735265-d096-4334-b369-3713045ebe3a" providerId="ADAL" clId="{F019D50C-0721-BA44-B5DF-5C961AF4B2B7}" dt="2020-08-06T14:24:08.087" v="46" actId="26606"/>
          <ac:cxnSpMkLst>
            <pc:docMk/>
            <pc:sldMk cId="109857222" sldId="256"/>
            <ac:cxnSpMk id="45" creationId="{34E5597F-CE67-4085-9548-E6A8036DA3BB}"/>
          </ac:cxnSpMkLst>
        </pc:cxnChg>
        <pc:cxnChg chg="add del">
          <ac:chgData name="Rahul Awale" userId="85735265-d096-4334-b369-3713045ebe3a" providerId="ADAL" clId="{F019D50C-0721-BA44-B5DF-5C961AF4B2B7}" dt="2020-08-06T14:24:51.735" v="52" actId="26606"/>
          <ac:cxnSpMkLst>
            <pc:docMk/>
            <pc:sldMk cId="109857222" sldId="256"/>
            <ac:cxnSpMk id="58" creationId="{D28A9C89-B313-458F-9C85-515930A51A93}"/>
          </ac:cxnSpMkLst>
        </pc:cxnChg>
        <pc:cxnChg chg="add del">
          <ac:chgData name="Rahul Awale" userId="85735265-d096-4334-b369-3713045ebe3a" providerId="ADAL" clId="{F019D50C-0721-BA44-B5DF-5C961AF4B2B7}" dt="2020-08-06T14:24:57.287" v="54" actId="26606"/>
          <ac:cxnSpMkLst>
            <pc:docMk/>
            <pc:sldMk cId="109857222" sldId="256"/>
            <ac:cxnSpMk id="63" creationId="{34E5597F-CE67-4085-9548-E6A8036DA3BB}"/>
          </ac:cxnSpMkLst>
        </pc:cxnChg>
      </pc:sldChg>
      <pc:sldChg chg="addSp delSp modSp add mod setBg">
        <pc:chgData name="Rahul Awale" userId="85735265-d096-4334-b369-3713045ebe3a" providerId="ADAL" clId="{F019D50C-0721-BA44-B5DF-5C961AF4B2B7}" dt="2020-08-06T22:21:02.865" v="1282"/>
        <pc:sldMkLst>
          <pc:docMk/>
          <pc:sldMk cId="4116794857" sldId="257"/>
        </pc:sldMkLst>
        <pc:spChg chg="mod">
          <ac:chgData name="Rahul Awale" userId="85735265-d096-4334-b369-3713045ebe3a" providerId="ADAL" clId="{F019D50C-0721-BA44-B5DF-5C961AF4B2B7}" dt="2020-08-06T14:37:32.366" v="241" actId="26606"/>
          <ac:spMkLst>
            <pc:docMk/>
            <pc:sldMk cId="4116794857" sldId="257"/>
            <ac:spMk id="2" creationId="{2D775BAE-5ADC-C047-928B-4AD5B7AF77DC}"/>
          </ac:spMkLst>
        </pc:spChg>
        <pc:spChg chg="del mod">
          <ac:chgData name="Rahul Awale" userId="85735265-d096-4334-b369-3713045ebe3a" providerId="ADAL" clId="{F019D50C-0721-BA44-B5DF-5C961AF4B2B7}" dt="2020-08-06T14:37:32.366" v="241" actId="26606"/>
          <ac:spMkLst>
            <pc:docMk/>
            <pc:sldMk cId="4116794857" sldId="257"/>
            <ac:spMk id="3" creationId="{76A14673-1EE3-9444-B538-4438956DD851}"/>
          </ac:spMkLst>
        </pc:spChg>
        <pc:spChg chg="add">
          <ac:chgData name="Rahul Awale" userId="85735265-d096-4334-b369-3713045ebe3a" providerId="ADAL" clId="{F019D50C-0721-BA44-B5DF-5C961AF4B2B7}" dt="2020-08-06T14:37:32.366" v="241" actId="26606"/>
          <ac:spMkLst>
            <pc:docMk/>
            <pc:sldMk cId="4116794857" sldId="257"/>
            <ac:spMk id="9" creationId="{AFF8D2E5-2C4E-47B1-930B-6C82B7C31331}"/>
          </ac:spMkLst>
        </pc:spChg>
        <pc:spChg chg="add">
          <ac:chgData name="Rahul Awale" userId="85735265-d096-4334-b369-3713045ebe3a" providerId="ADAL" clId="{F019D50C-0721-BA44-B5DF-5C961AF4B2B7}" dt="2020-08-06T14:37:32.366" v="241" actId="26606"/>
          <ac:spMkLst>
            <pc:docMk/>
            <pc:sldMk cId="4116794857" sldId="257"/>
            <ac:spMk id="11" creationId="{801E4ADA-0EA9-4930-846E-3C11E8BED6DD}"/>
          </ac:spMkLst>
        </pc:spChg>
        <pc:spChg chg="add">
          <ac:chgData name="Rahul Awale" userId="85735265-d096-4334-b369-3713045ebe3a" providerId="ADAL" clId="{F019D50C-0721-BA44-B5DF-5C961AF4B2B7}" dt="2020-08-06T14:37:32.366" v="241" actId="26606"/>
          <ac:spMkLst>
            <pc:docMk/>
            <pc:sldMk cId="4116794857" sldId="257"/>
            <ac:spMk id="13" creationId="{FB92FFCE-0C90-454E-AA25-D4EE9A6C39C5}"/>
          </ac:spMkLst>
        </pc:spChg>
        <pc:graphicFrameChg chg="add mod">
          <ac:chgData name="Rahul Awale" userId="85735265-d096-4334-b369-3713045ebe3a" providerId="ADAL" clId="{F019D50C-0721-BA44-B5DF-5C961AF4B2B7}" dt="2020-08-06T22:21:02.865" v="1282"/>
          <ac:graphicFrameMkLst>
            <pc:docMk/>
            <pc:sldMk cId="4116794857" sldId="257"/>
            <ac:graphicFrameMk id="5" creationId="{0A9F4D74-EBAC-4EEF-B917-86DA07DE8ECF}"/>
          </ac:graphicFrameMkLst>
        </pc:graphicFrameChg>
      </pc:sldChg>
      <pc:sldChg chg="addSp modSp add mod setBg">
        <pc:chgData name="Rahul Awale" userId="85735265-d096-4334-b369-3713045ebe3a" providerId="ADAL" clId="{F019D50C-0721-BA44-B5DF-5C961AF4B2B7}" dt="2020-08-06T14:53:45.098" v="918" actId="26606"/>
        <pc:sldMkLst>
          <pc:docMk/>
          <pc:sldMk cId="2235664390" sldId="258"/>
        </pc:sldMkLst>
        <pc:spChg chg="mod">
          <ac:chgData name="Rahul Awale" userId="85735265-d096-4334-b369-3713045ebe3a" providerId="ADAL" clId="{F019D50C-0721-BA44-B5DF-5C961AF4B2B7}" dt="2020-08-06T14:53:45.098" v="918" actId="26606"/>
          <ac:spMkLst>
            <pc:docMk/>
            <pc:sldMk cId="2235664390" sldId="258"/>
            <ac:spMk id="2" creationId="{D1978EB2-F754-234C-A35B-D5D85C2326F7}"/>
          </ac:spMkLst>
        </pc:spChg>
        <pc:spChg chg="mod">
          <ac:chgData name="Rahul Awale" userId="85735265-d096-4334-b369-3713045ebe3a" providerId="ADAL" clId="{F019D50C-0721-BA44-B5DF-5C961AF4B2B7}" dt="2020-08-06T14:53:45.098" v="918" actId="26606"/>
          <ac:spMkLst>
            <pc:docMk/>
            <pc:sldMk cId="2235664390" sldId="258"/>
            <ac:spMk id="3" creationId="{38680ED0-7862-234C-9F52-6834B68494D5}"/>
          </ac:spMkLst>
        </pc:spChg>
        <pc:spChg chg="add">
          <ac:chgData name="Rahul Awale" userId="85735265-d096-4334-b369-3713045ebe3a" providerId="ADAL" clId="{F019D50C-0721-BA44-B5DF-5C961AF4B2B7}" dt="2020-08-06T14:53:45.098" v="918" actId="26606"/>
          <ac:spMkLst>
            <pc:docMk/>
            <pc:sldMk cId="2235664390" sldId="258"/>
            <ac:spMk id="10" creationId="{90D01200-0224-43C5-AB38-FB4D16B73FB7}"/>
          </ac:spMkLst>
        </pc:spChg>
        <pc:spChg chg="add">
          <ac:chgData name="Rahul Awale" userId="85735265-d096-4334-b369-3713045ebe3a" providerId="ADAL" clId="{F019D50C-0721-BA44-B5DF-5C961AF4B2B7}" dt="2020-08-06T14:53:45.098" v="918" actId="26606"/>
          <ac:spMkLst>
            <pc:docMk/>
            <pc:sldMk cId="2235664390" sldId="258"/>
            <ac:spMk id="12" creationId="{728A44A4-A002-4A88-9FC9-1D0566C97A47}"/>
          </ac:spMkLst>
        </pc:spChg>
        <pc:spChg chg="add">
          <ac:chgData name="Rahul Awale" userId="85735265-d096-4334-b369-3713045ebe3a" providerId="ADAL" clId="{F019D50C-0721-BA44-B5DF-5C961AF4B2B7}" dt="2020-08-06T14:53:45.098" v="918" actId="26606"/>
          <ac:spMkLst>
            <pc:docMk/>
            <pc:sldMk cId="2235664390" sldId="258"/>
            <ac:spMk id="14" creationId="{3E7D5C7B-DD16-401B-85CE-4AAA2A4F5136}"/>
          </ac:spMkLst>
        </pc:spChg>
        <pc:picChg chg="add">
          <ac:chgData name="Rahul Awale" userId="85735265-d096-4334-b369-3713045ebe3a" providerId="ADAL" clId="{F019D50C-0721-BA44-B5DF-5C961AF4B2B7}" dt="2020-08-06T14:53:45.098" v="918" actId="26606"/>
          <ac:picMkLst>
            <pc:docMk/>
            <pc:sldMk cId="2235664390" sldId="258"/>
            <ac:picMk id="7" creationId="{7E18BA4E-879B-4E84-8FE9-E428BB2B7398}"/>
          </ac:picMkLst>
        </pc:picChg>
      </pc:sldChg>
      <pc:sldChg chg="addSp delSp modSp add mod ord setBg">
        <pc:chgData name="Rahul Awale" userId="85735265-d096-4334-b369-3713045ebe3a" providerId="ADAL" clId="{F019D50C-0721-BA44-B5DF-5C961AF4B2B7}" dt="2020-08-06T20:07:07.233" v="1280"/>
        <pc:sldMkLst>
          <pc:docMk/>
          <pc:sldMk cId="2524153759" sldId="259"/>
        </pc:sldMkLst>
        <pc:spChg chg="mod">
          <ac:chgData name="Rahul Awale" userId="85735265-d096-4334-b369-3713045ebe3a" providerId="ADAL" clId="{F019D50C-0721-BA44-B5DF-5C961AF4B2B7}" dt="2020-08-06T15:12:28.328" v="1149" actId="26606"/>
          <ac:spMkLst>
            <pc:docMk/>
            <pc:sldMk cId="2524153759" sldId="259"/>
            <ac:spMk id="2" creationId="{917B6907-5D12-A94E-9665-2A87F9E941D2}"/>
          </ac:spMkLst>
        </pc:spChg>
        <pc:spChg chg="del mod">
          <ac:chgData name="Rahul Awale" userId="85735265-d096-4334-b369-3713045ebe3a" providerId="ADAL" clId="{F019D50C-0721-BA44-B5DF-5C961AF4B2B7}" dt="2020-08-06T14:51:20.366" v="914" actId="26606"/>
          <ac:spMkLst>
            <pc:docMk/>
            <pc:sldMk cId="2524153759" sldId="259"/>
            <ac:spMk id="3" creationId="{06E89F88-8D41-FE48-B814-CB5CE5F967F7}"/>
          </ac:spMkLst>
        </pc:spChg>
        <pc:spChg chg="add del">
          <ac:chgData name="Rahul Awale" userId="85735265-d096-4334-b369-3713045ebe3a" providerId="ADAL" clId="{F019D50C-0721-BA44-B5DF-5C961AF4B2B7}" dt="2020-08-06T15:12:28.328" v="1149" actId="26606"/>
          <ac:spMkLst>
            <pc:docMk/>
            <pc:sldMk cId="2524153759" sldId="259"/>
            <ac:spMk id="9" creationId="{7517A47C-B2E5-4B79-8061-D74B1311AF6E}"/>
          </ac:spMkLst>
        </pc:spChg>
        <pc:spChg chg="add del">
          <ac:chgData name="Rahul Awale" userId="85735265-d096-4334-b369-3713045ebe3a" providerId="ADAL" clId="{F019D50C-0721-BA44-B5DF-5C961AF4B2B7}" dt="2020-08-06T15:12:28.328" v="1149" actId="26606"/>
          <ac:spMkLst>
            <pc:docMk/>
            <pc:sldMk cId="2524153759" sldId="259"/>
            <ac:spMk id="11" creationId="{C505E780-2083-4CB5-A42A-5E0E2908ECC3}"/>
          </ac:spMkLst>
        </pc:spChg>
        <pc:spChg chg="add del">
          <ac:chgData name="Rahul Awale" userId="85735265-d096-4334-b369-3713045ebe3a" providerId="ADAL" clId="{F019D50C-0721-BA44-B5DF-5C961AF4B2B7}" dt="2020-08-06T15:12:28.328" v="1149" actId="26606"/>
          <ac:spMkLst>
            <pc:docMk/>
            <pc:sldMk cId="2524153759" sldId="259"/>
            <ac:spMk id="13" creationId="{D2C0AE1C-0118-41AE-8A10-7CDCBF10E96F}"/>
          </ac:spMkLst>
        </pc:spChg>
        <pc:spChg chg="add del">
          <ac:chgData name="Rahul Awale" userId="85735265-d096-4334-b369-3713045ebe3a" providerId="ADAL" clId="{F019D50C-0721-BA44-B5DF-5C961AF4B2B7}" dt="2020-08-06T15:12:28.328" v="1149" actId="26606"/>
          <ac:spMkLst>
            <pc:docMk/>
            <pc:sldMk cId="2524153759" sldId="259"/>
            <ac:spMk id="15" creationId="{463EEC44-1BA3-44ED-81FC-A644B04B2A44}"/>
          </ac:spMkLst>
        </pc:spChg>
        <pc:spChg chg="add del">
          <ac:chgData name="Rahul Awale" userId="85735265-d096-4334-b369-3713045ebe3a" providerId="ADAL" clId="{F019D50C-0721-BA44-B5DF-5C961AF4B2B7}" dt="2020-08-06T15:12:22.779" v="1146" actId="26606"/>
          <ac:spMkLst>
            <pc:docMk/>
            <pc:sldMk cId="2524153759" sldId="259"/>
            <ac:spMk id="20" creationId="{81D377EB-C9D2-4ED0-86A6-740A297E3EAC}"/>
          </ac:spMkLst>
        </pc:spChg>
        <pc:spChg chg="add del">
          <ac:chgData name="Rahul Awale" userId="85735265-d096-4334-b369-3713045ebe3a" providerId="ADAL" clId="{F019D50C-0721-BA44-B5DF-5C961AF4B2B7}" dt="2020-08-06T15:12:22.779" v="1146" actId="26606"/>
          <ac:spMkLst>
            <pc:docMk/>
            <pc:sldMk cId="2524153759" sldId="259"/>
            <ac:spMk id="22" creationId="{066346BE-FDB4-4772-A696-0719490ABD64}"/>
          </ac:spMkLst>
        </pc:spChg>
        <pc:spChg chg="add del">
          <ac:chgData name="Rahul Awale" userId="85735265-d096-4334-b369-3713045ebe3a" providerId="ADAL" clId="{F019D50C-0721-BA44-B5DF-5C961AF4B2B7}" dt="2020-08-06T15:12:22.779" v="1146" actId="26606"/>
          <ac:spMkLst>
            <pc:docMk/>
            <pc:sldMk cId="2524153759" sldId="259"/>
            <ac:spMk id="24" creationId="{FB92FFCE-0C90-454E-AA25-D4EE9A6C39C5}"/>
          </ac:spMkLst>
        </pc:spChg>
        <pc:spChg chg="add del">
          <ac:chgData name="Rahul Awale" userId="85735265-d096-4334-b369-3713045ebe3a" providerId="ADAL" clId="{F019D50C-0721-BA44-B5DF-5C961AF4B2B7}" dt="2020-08-06T15:12:28.247" v="1148" actId="26606"/>
          <ac:spMkLst>
            <pc:docMk/>
            <pc:sldMk cId="2524153759" sldId="259"/>
            <ac:spMk id="26" creationId="{6D1A2CED-DA9B-4CCF-8215-CFC65FE71603}"/>
          </ac:spMkLst>
        </pc:spChg>
        <pc:spChg chg="add del">
          <ac:chgData name="Rahul Awale" userId="85735265-d096-4334-b369-3713045ebe3a" providerId="ADAL" clId="{F019D50C-0721-BA44-B5DF-5C961AF4B2B7}" dt="2020-08-06T15:12:28.247" v="1148" actId="26606"/>
          <ac:spMkLst>
            <pc:docMk/>
            <pc:sldMk cId="2524153759" sldId="259"/>
            <ac:spMk id="27" creationId="{562DFC44-A40C-4573-9230-B3EDB3EC8EEB}"/>
          </ac:spMkLst>
        </pc:spChg>
        <pc:spChg chg="add del">
          <ac:chgData name="Rahul Awale" userId="85735265-d096-4334-b369-3713045ebe3a" providerId="ADAL" clId="{F019D50C-0721-BA44-B5DF-5C961AF4B2B7}" dt="2020-08-06T15:12:28.247" v="1148" actId="26606"/>
          <ac:spMkLst>
            <pc:docMk/>
            <pc:sldMk cId="2524153759" sldId="259"/>
            <ac:spMk id="28" creationId="{15589D35-CF9F-4DE9-A792-8571A09E9BC9}"/>
          </ac:spMkLst>
        </pc:spChg>
        <pc:spChg chg="add">
          <ac:chgData name="Rahul Awale" userId="85735265-d096-4334-b369-3713045ebe3a" providerId="ADAL" clId="{F019D50C-0721-BA44-B5DF-5C961AF4B2B7}" dt="2020-08-06T15:12:28.328" v="1149" actId="26606"/>
          <ac:spMkLst>
            <pc:docMk/>
            <pc:sldMk cId="2524153759" sldId="259"/>
            <ac:spMk id="30" creationId="{81D377EB-C9D2-4ED0-86A6-740A297E3EAC}"/>
          </ac:spMkLst>
        </pc:spChg>
        <pc:spChg chg="add">
          <ac:chgData name="Rahul Awale" userId="85735265-d096-4334-b369-3713045ebe3a" providerId="ADAL" clId="{F019D50C-0721-BA44-B5DF-5C961AF4B2B7}" dt="2020-08-06T15:12:28.328" v="1149" actId="26606"/>
          <ac:spMkLst>
            <pc:docMk/>
            <pc:sldMk cId="2524153759" sldId="259"/>
            <ac:spMk id="31" creationId="{066346BE-FDB4-4772-A696-0719490ABD64}"/>
          </ac:spMkLst>
        </pc:spChg>
        <pc:spChg chg="add">
          <ac:chgData name="Rahul Awale" userId="85735265-d096-4334-b369-3713045ebe3a" providerId="ADAL" clId="{F019D50C-0721-BA44-B5DF-5C961AF4B2B7}" dt="2020-08-06T15:12:28.328" v="1149" actId="26606"/>
          <ac:spMkLst>
            <pc:docMk/>
            <pc:sldMk cId="2524153759" sldId="259"/>
            <ac:spMk id="32" creationId="{FB92FFCE-0C90-454E-AA25-D4EE9A6C39C5}"/>
          </ac:spMkLst>
        </pc:spChg>
        <pc:graphicFrameChg chg="add mod modGraphic">
          <ac:chgData name="Rahul Awale" userId="85735265-d096-4334-b369-3713045ebe3a" providerId="ADAL" clId="{F019D50C-0721-BA44-B5DF-5C961AF4B2B7}" dt="2020-08-06T20:07:07.233" v="1280"/>
          <ac:graphicFrameMkLst>
            <pc:docMk/>
            <pc:sldMk cId="2524153759" sldId="259"/>
            <ac:graphicFrameMk id="5" creationId="{BE55F84F-21EE-4595-95E5-29579B945106}"/>
          </ac:graphicFrameMkLst>
        </pc:graphicFrameChg>
      </pc:sldChg>
      <pc:sldChg chg="addSp delSp modSp add mod ord setBg">
        <pc:chgData name="Rahul Awale" userId="85735265-d096-4334-b369-3713045ebe3a" providerId="ADAL" clId="{F019D50C-0721-BA44-B5DF-5C961AF4B2B7}" dt="2020-08-06T19:52:52.673" v="1161"/>
        <pc:sldMkLst>
          <pc:docMk/>
          <pc:sldMk cId="1657583580" sldId="260"/>
        </pc:sldMkLst>
        <pc:spChg chg="mod">
          <ac:chgData name="Rahul Awale" userId="85735265-d096-4334-b369-3713045ebe3a" providerId="ADAL" clId="{F019D50C-0721-BA44-B5DF-5C961AF4B2B7}" dt="2020-08-06T15:13:28.342" v="1159" actId="26606"/>
          <ac:spMkLst>
            <pc:docMk/>
            <pc:sldMk cId="1657583580" sldId="260"/>
            <ac:spMk id="2" creationId="{B58AC3CA-D35C-3E49-B115-4C75B1E7E8CE}"/>
          </ac:spMkLst>
        </pc:spChg>
        <pc:spChg chg="mod ord">
          <ac:chgData name="Rahul Awale" userId="85735265-d096-4334-b369-3713045ebe3a" providerId="ADAL" clId="{F019D50C-0721-BA44-B5DF-5C961AF4B2B7}" dt="2020-08-06T15:13:28.342" v="1159" actId="26606"/>
          <ac:spMkLst>
            <pc:docMk/>
            <pc:sldMk cId="1657583580" sldId="260"/>
            <ac:spMk id="3" creationId="{F2E75778-8DCF-104F-82C3-F406D8453740}"/>
          </ac:spMkLst>
        </pc:spChg>
        <pc:spChg chg="add del">
          <ac:chgData name="Rahul Awale" userId="85735265-d096-4334-b369-3713045ebe3a" providerId="ADAL" clId="{F019D50C-0721-BA44-B5DF-5C961AF4B2B7}" dt="2020-08-06T15:09:41.285" v="1132" actId="26606"/>
          <ac:spMkLst>
            <pc:docMk/>
            <pc:sldMk cId="1657583580" sldId="260"/>
            <ac:spMk id="7" creationId="{5DF40726-9B19-4165-9C26-757D16E19E23}"/>
          </ac:spMkLst>
        </pc:spChg>
        <pc:spChg chg="add del">
          <ac:chgData name="Rahul Awale" userId="85735265-d096-4334-b369-3713045ebe3a" providerId="ADAL" clId="{F019D50C-0721-BA44-B5DF-5C961AF4B2B7}" dt="2020-08-06T15:09:41.285" v="1132" actId="26606"/>
          <ac:spMkLst>
            <pc:docMk/>
            <pc:sldMk cId="1657583580" sldId="260"/>
            <ac:spMk id="8" creationId="{2089CB41-F399-4AEB-980C-5BFB1049CBED}"/>
          </ac:spMkLst>
        </pc:spChg>
        <pc:spChg chg="add del">
          <ac:chgData name="Rahul Awale" userId="85735265-d096-4334-b369-3713045ebe3a" providerId="ADAL" clId="{F019D50C-0721-BA44-B5DF-5C961AF4B2B7}" dt="2020-08-06T15:09:41.285" v="1132" actId="26606"/>
          <ac:spMkLst>
            <pc:docMk/>
            <pc:sldMk cId="1657583580" sldId="260"/>
            <ac:spMk id="9" creationId="{1BFC967B-3DD6-463D-9DB9-6E4419AE0DAA}"/>
          </ac:spMkLst>
        </pc:spChg>
        <pc:spChg chg="add del">
          <ac:chgData name="Rahul Awale" userId="85735265-d096-4334-b369-3713045ebe3a" providerId="ADAL" clId="{F019D50C-0721-BA44-B5DF-5C961AF4B2B7}" dt="2020-08-06T15:08:10.120" v="1130" actId="26606"/>
          <ac:spMkLst>
            <pc:docMk/>
            <pc:sldMk cId="1657583580" sldId="260"/>
            <ac:spMk id="10" creationId="{5C9B446A-6343-4E56-90BA-061E4DDF0FFB}"/>
          </ac:spMkLst>
        </pc:spChg>
        <pc:spChg chg="add del">
          <ac:chgData name="Rahul Awale" userId="85735265-d096-4334-b369-3713045ebe3a" providerId="ADAL" clId="{F019D50C-0721-BA44-B5DF-5C961AF4B2B7}" dt="2020-08-06T15:08:10.120" v="1130" actId="26606"/>
          <ac:spMkLst>
            <pc:docMk/>
            <pc:sldMk cId="1657583580" sldId="260"/>
            <ac:spMk id="12" creationId="{3EC72A1B-03D3-499C-B4BF-AC68EEC22B10}"/>
          </ac:spMkLst>
        </pc:spChg>
        <pc:spChg chg="add del">
          <ac:chgData name="Rahul Awale" userId="85735265-d096-4334-b369-3713045ebe3a" providerId="ADAL" clId="{F019D50C-0721-BA44-B5DF-5C961AF4B2B7}" dt="2020-08-06T15:13:28.364" v="1160" actId="26606"/>
          <ac:spMkLst>
            <pc:docMk/>
            <pc:sldMk cId="1657583580" sldId="260"/>
            <ac:spMk id="13" creationId="{0B9EE3F3-89B7-43C3-8651-C4C96830993D}"/>
          </ac:spMkLst>
        </pc:spChg>
        <pc:spChg chg="add del">
          <ac:chgData name="Rahul Awale" userId="85735265-d096-4334-b369-3713045ebe3a" providerId="ADAL" clId="{F019D50C-0721-BA44-B5DF-5C961AF4B2B7}" dt="2020-08-06T15:08:10.120" v="1130" actId="26606"/>
          <ac:spMkLst>
            <pc:docMk/>
            <pc:sldMk cId="1657583580" sldId="260"/>
            <ac:spMk id="14" creationId="{216322C2-3CF0-4D33-BF90-3F384CF6D232}"/>
          </ac:spMkLst>
        </pc:spChg>
        <pc:spChg chg="add del">
          <ac:chgData name="Rahul Awale" userId="85735265-d096-4334-b369-3713045ebe3a" providerId="ADAL" clId="{F019D50C-0721-BA44-B5DF-5C961AF4B2B7}" dt="2020-08-06T15:13:28.364" v="1160" actId="26606"/>
          <ac:spMkLst>
            <pc:docMk/>
            <pc:sldMk cId="1657583580" sldId="260"/>
            <ac:spMk id="15" creationId="{33AE4636-AEEC-45D6-84D4-7AC2DA48ECF8}"/>
          </ac:spMkLst>
        </pc:spChg>
        <pc:spChg chg="add del">
          <ac:chgData name="Rahul Awale" userId="85735265-d096-4334-b369-3713045ebe3a" providerId="ADAL" clId="{F019D50C-0721-BA44-B5DF-5C961AF4B2B7}" dt="2020-08-06T15:08:10.120" v="1130" actId="26606"/>
          <ac:spMkLst>
            <pc:docMk/>
            <pc:sldMk cId="1657583580" sldId="260"/>
            <ac:spMk id="16" creationId="{55D4142C-5077-457F-A6AD-3FECFDB39685}"/>
          </ac:spMkLst>
        </pc:spChg>
        <pc:spChg chg="add del">
          <ac:chgData name="Rahul Awale" userId="85735265-d096-4334-b369-3713045ebe3a" providerId="ADAL" clId="{F019D50C-0721-BA44-B5DF-5C961AF4B2B7}" dt="2020-08-06T15:08:10.120" v="1130" actId="26606"/>
          <ac:spMkLst>
            <pc:docMk/>
            <pc:sldMk cId="1657583580" sldId="260"/>
            <ac:spMk id="18" creationId="{7A5F0580-5EE9-419F-96EE-B6529EF6E7D0}"/>
          </ac:spMkLst>
        </pc:spChg>
        <pc:spChg chg="add del">
          <ac:chgData name="Rahul Awale" userId="85735265-d096-4334-b369-3713045ebe3a" providerId="ADAL" clId="{F019D50C-0721-BA44-B5DF-5C961AF4B2B7}" dt="2020-08-06T15:13:28.364" v="1160" actId="26606"/>
          <ac:spMkLst>
            <pc:docMk/>
            <pc:sldMk cId="1657583580" sldId="260"/>
            <ac:spMk id="20" creationId="{8D9CE0F4-2EB2-4F1F-8AAC-DB3571D9FE10}"/>
          </ac:spMkLst>
        </pc:spChg>
        <pc:spChg chg="add del">
          <ac:chgData name="Rahul Awale" userId="85735265-d096-4334-b369-3713045ebe3a" providerId="ADAL" clId="{F019D50C-0721-BA44-B5DF-5C961AF4B2B7}" dt="2020-08-06T15:13:14.681" v="1151" actId="26606"/>
          <ac:spMkLst>
            <pc:docMk/>
            <pc:sldMk cId="1657583580" sldId="260"/>
            <ac:spMk id="25" creationId="{0288C6B4-AFC3-407F-A595-EFFD38D4CCAF}"/>
          </ac:spMkLst>
        </pc:spChg>
        <pc:spChg chg="add del">
          <ac:chgData name="Rahul Awale" userId="85735265-d096-4334-b369-3713045ebe3a" providerId="ADAL" clId="{F019D50C-0721-BA44-B5DF-5C961AF4B2B7}" dt="2020-08-06T15:13:14.681" v="1151" actId="26606"/>
          <ac:spMkLst>
            <pc:docMk/>
            <pc:sldMk cId="1657583580" sldId="260"/>
            <ac:spMk id="27" creationId="{CF236821-17FE-429B-8D2C-08E13A64EA40}"/>
          </ac:spMkLst>
        </pc:spChg>
        <pc:spChg chg="add del">
          <ac:chgData name="Rahul Awale" userId="85735265-d096-4334-b369-3713045ebe3a" providerId="ADAL" clId="{F019D50C-0721-BA44-B5DF-5C961AF4B2B7}" dt="2020-08-06T15:13:14.681" v="1151" actId="26606"/>
          <ac:spMkLst>
            <pc:docMk/>
            <pc:sldMk cId="1657583580" sldId="260"/>
            <ac:spMk id="29" creationId="{C0BDBCD2-E081-43AB-9119-C55465E59757}"/>
          </ac:spMkLst>
        </pc:spChg>
        <pc:spChg chg="add del">
          <ac:chgData name="Rahul Awale" userId="85735265-d096-4334-b369-3713045ebe3a" providerId="ADAL" clId="{F019D50C-0721-BA44-B5DF-5C961AF4B2B7}" dt="2020-08-06T15:13:14.681" v="1151" actId="26606"/>
          <ac:spMkLst>
            <pc:docMk/>
            <pc:sldMk cId="1657583580" sldId="260"/>
            <ac:spMk id="31" creationId="{98E79BE4-34FE-485A-98A5-92CE8F7C4743}"/>
          </ac:spMkLst>
        </pc:spChg>
        <pc:spChg chg="add del">
          <ac:chgData name="Rahul Awale" userId="85735265-d096-4334-b369-3713045ebe3a" providerId="ADAL" clId="{F019D50C-0721-BA44-B5DF-5C961AF4B2B7}" dt="2020-08-06T15:13:14.681" v="1151" actId="26606"/>
          <ac:spMkLst>
            <pc:docMk/>
            <pc:sldMk cId="1657583580" sldId="260"/>
            <ac:spMk id="33" creationId="{7A5F0580-5EE9-419F-96EE-B6529EF6E7D0}"/>
          </ac:spMkLst>
        </pc:spChg>
        <pc:spChg chg="add del">
          <ac:chgData name="Rahul Awale" userId="85735265-d096-4334-b369-3713045ebe3a" providerId="ADAL" clId="{F019D50C-0721-BA44-B5DF-5C961AF4B2B7}" dt="2020-08-06T15:13:16.581" v="1153" actId="26606"/>
          <ac:spMkLst>
            <pc:docMk/>
            <pc:sldMk cId="1657583580" sldId="260"/>
            <ac:spMk id="35" creationId="{2C9A9DA9-7DC8-488B-A882-123947B0F3D9}"/>
          </ac:spMkLst>
        </pc:spChg>
        <pc:spChg chg="add del">
          <ac:chgData name="Rahul Awale" userId="85735265-d096-4334-b369-3713045ebe3a" providerId="ADAL" clId="{F019D50C-0721-BA44-B5DF-5C961AF4B2B7}" dt="2020-08-06T15:13:16.581" v="1153" actId="26606"/>
          <ac:spMkLst>
            <pc:docMk/>
            <pc:sldMk cId="1657583580" sldId="260"/>
            <ac:spMk id="36" creationId="{57F6BDD4-E066-4008-8011-6CC31AEB4556}"/>
          </ac:spMkLst>
        </pc:spChg>
        <pc:spChg chg="add del">
          <ac:chgData name="Rahul Awale" userId="85735265-d096-4334-b369-3713045ebe3a" providerId="ADAL" clId="{F019D50C-0721-BA44-B5DF-5C961AF4B2B7}" dt="2020-08-06T15:13:16.581" v="1153" actId="26606"/>
          <ac:spMkLst>
            <pc:docMk/>
            <pc:sldMk cId="1657583580" sldId="260"/>
            <ac:spMk id="37" creationId="{2711A8FB-68FC-45FC-B01E-38F809E2D439}"/>
          </ac:spMkLst>
        </pc:spChg>
        <pc:spChg chg="add del">
          <ac:chgData name="Rahul Awale" userId="85735265-d096-4334-b369-3713045ebe3a" providerId="ADAL" clId="{F019D50C-0721-BA44-B5DF-5C961AF4B2B7}" dt="2020-08-06T15:13:16.581" v="1153" actId="26606"/>
          <ac:spMkLst>
            <pc:docMk/>
            <pc:sldMk cId="1657583580" sldId="260"/>
            <ac:spMk id="38" creationId="{2A865FE3-5FC9-4049-87CF-30019C46C0F5}"/>
          </ac:spMkLst>
        </pc:spChg>
        <pc:spChg chg="add del">
          <ac:chgData name="Rahul Awale" userId="85735265-d096-4334-b369-3713045ebe3a" providerId="ADAL" clId="{F019D50C-0721-BA44-B5DF-5C961AF4B2B7}" dt="2020-08-06T15:13:19.874" v="1155" actId="26606"/>
          <ac:spMkLst>
            <pc:docMk/>
            <pc:sldMk cId="1657583580" sldId="260"/>
            <ac:spMk id="40" creationId="{92468898-5A6E-4D55-85EC-308E785EE06C}"/>
          </ac:spMkLst>
        </pc:spChg>
        <pc:spChg chg="add del">
          <ac:chgData name="Rahul Awale" userId="85735265-d096-4334-b369-3713045ebe3a" providerId="ADAL" clId="{F019D50C-0721-BA44-B5DF-5C961AF4B2B7}" dt="2020-08-06T15:13:19.874" v="1155" actId="26606"/>
          <ac:spMkLst>
            <pc:docMk/>
            <pc:sldMk cId="1657583580" sldId="260"/>
            <ac:spMk id="41" creationId="{3E23A947-2D45-4208-AE2B-64948C87A3EB}"/>
          </ac:spMkLst>
        </pc:spChg>
        <pc:spChg chg="add del">
          <ac:chgData name="Rahul Awale" userId="85735265-d096-4334-b369-3713045ebe3a" providerId="ADAL" clId="{F019D50C-0721-BA44-B5DF-5C961AF4B2B7}" dt="2020-08-06T15:13:19.874" v="1155" actId="26606"/>
          <ac:spMkLst>
            <pc:docMk/>
            <pc:sldMk cId="1657583580" sldId="260"/>
            <ac:spMk id="42" creationId="{E5BBB0F9-6A59-4D02-A9C7-A2D6516684CE}"/>
          </ac:spMkLst>
        </pc:spChg>
        <pc:spChg chg="add del">
          <ac:chgData name="Rahul Awale" userId="85735265-d096-4334-b369-3713045ebe3a" providerId="ADAL" clId="{F019D50C-0721-BA44-B5DF-5C961AF4B2B7}" dt="2020-08-06T15:13:25.702" v="1157" actId="26606"/>
          <ac:spMkLst>
            <pc:docMk/>
            <pc:sldMk cId="1657583580" sldId="260"/>
            <ac:spMk id="44" creationId="{0B9EE3F3-89B7-43C3-8651-C4C96830993D}"/>
          </ac:spMkLst>
        </pc:spChg>
        <pc:spChg chg="add del">
          <ac:chgData name="Rahul Awale" userId="85735265-d096-4334-b369-3713045ebe3a" providerId="ADAL" clId="{F019D50C-0721-BA44-B5DF-5C961AF4B2B7}" dt="2020-08-06T15:13:25.702" v="1157" actId="26606"/>
          <ac:spMkLst>
            <pc:docMk/>
            <pc:sldMk cId="1657583580" sldId="260"/>
            <ac:spMk id="45" creationId="{33AE4636-AEEC-45D6-84D4-7AC2DA48ECF8}"/>
          </ac:spMkLst>
        </pc:spChg>
        <pc:spChg chg="add del">
          <ac:chgData name="Rahul Awale" userId="85735265-d096-4334-b369-3713045ebe3a" providerId="ADAL" clId="{F019D50C-0721-BA44-B5DF-5C961AF4B2B7}" dt="2020-08-06T15:13:25.702" v="1157" actId="26606"/>
          <ac:spMkLst>
            <pc:docMk/>
            <pc:sldMk cId="1657583580" sldId="260"/>
            <ac:spMk id="46" creationId="{8D9CE0F4-2EB2-4F1F-8AAC-DB3571D9FE10}"/>
          </ac:spMkLst>
        </pc:spChg>
        <pc:spChg chg="add del">
          <ac:chgData name="Rahul Awale" userId="85735265-d096-4334-b369-3713045ebe3a" providerId="ADAL" clId="{F019D50C-0721-BA44-B5DF-5C961AF4B2B7}" dt="2020-08-06T15:13:28.342" v="1159" actId="26606"/>
          <ac:spMkLst>
            <pc:docMk/>
            <pc:sldMk cId="1657583580" sldId="260"/>
            <ac:spMk id="48" creationId="{D5997EA8-5EFC-40CD-A85F-C3C3BC5F9EB7}"/>
          </ac:spMkLst>
        </pc:spChg>
        <pc:spChg chg="add del">
          <ac:chgData name="Rahul Awale" userId="85735265-d096-4334-b369-3713045ebe3a" providerId="ADAL" clId="{F019D50C-0721-BA44-B5DF-5C961AF4B2B7}" dt="2020-08-06T15:13:28.342" v="1159" actId="26606"/>
          <ac:spMkLst>
            <pc:docMk/>
            <pc:sldMk cId="1657583580" sldId="260"/>
            <ac:spMk id="49" creationId="{1CF6A1EC-BD15-42D9-A339-A3970CF7C65A}"/>
          </ac:spMkLst>
        </pc:spChg>
        <pc:spChg chg="add del">
          <ac:chgData name="Rahul Awale" userId="85735265-d096-4334-b369-3713045ebe3a" providerId="ADAL" clId="{F019D50C-0721-BA44-B5DF-5C961AF4B2B7}" dt="2020-08-06T15:13:28.342" v="1159" actId="26606"/>
          <ac:spMkLst>
            <pc:docMk/>
            <pc:sldMk cId="1657583580" sldId="260"/>
            <ac:spMk id="50" creationId="{A720C27D-5C39-492B-BD68-C220C0F838AC}"/>
          </ac:spMkLst>
        </pc:spChg>
        <pc:spChg chg="add del">
          <ac:chgData name="Rahul Awale" userId="85735265-d096-4334-b369-3713045ebe3a" providerId="ADAL" clId="{F019D50C-0721-BA44-B5DF-5C961AF4B2B7}" dt="2020-08-06T15:13:28.342" v="1159" actId="26606"/>
          <ac:spMkLst>
            <pc:docMk/>
            <pc:sldMk cId="1657583580" sldId="260"/>
            <ac:spMk id="51" creationId="{A4F3394A-A959-460A-ACF9-5FA682C76940}"/>
          </ac:spMkLst>
        </pc:spChg>
        <pc:spChg chg="add">
          <ac:chgData name="Rahul Awale" userId="85735265-d096-4334-b369-3713045ebe3a" providerId="ADAL" clId="{F019D50C-0721-BA44-B5DF-5C961AF4B2B7}" dt="2020-08-06T15:13:28.364" v="1160" actId="26606"/>
          <ac:spMkLst>
            <pc:docMk/>
            <pc:sldMk cId="1657583580" sldId="260"/>
            <ac:spMk id="53" creationId="{0B9EE3F3-89B7-43C3-8651-C4C96830993D}"/>
          </ac:spMkLst>
        </pc:spChg>
        <pc:spChg chg="add">
          <ac:chgData name="Rahul Awale" userId="85735265-d096-4334-b369-3713045ebe3a" providerId="ADAL" clId="{F019D50C-0721-BA44-B5DF-5C961AF4B2B7}" dt="2020-08-06T15:13:28.364" v="1160" actId="26606"/>
          <ac:spMkLst>
            <pc:docMk/>
            <pc:sldMk cId="1657583580" sldId="260"/>
            <ac:spMk id="54" creationId="{33AE4636-AEEC-45D6-84D4-7AC2DA48ECF8}"/>
          </ac:spMkLst>
        </pc:spChg>
        <pc:spChg chg="add">
          <ac:chgData name="Rahul Awale" userId="85735265-d096-4334-b369-3713045ebe3a" providerId="ADAL" clId="{F019D50C-0721-BA44-B5DF-5C961AF4B2B7}" dt="2020-08-06T15:13:28.364" v="1160" actId="26606"/>
          <ac:spMkLst>
            <pc:docMk/>
            <pc:sldMk cId="1657583580" sldId="260"/>
            <ac:spMk id="55" creationId="{8D9CE0F4-2EB2-4F1F-8AAC-DB3571D9FE10}"/>
          </ac:spMkLst>
        </pc:spChg>
        <pc:picChg chg="add del mod">
          <ac:chgData name="Rahul Awale" userId="85735265-d096-4334-b369-3713045ebe3a" providerId="ADAL" clId="{F019D50C-0721-BA44-B5DF-5C961AF4B2B7}" dt="2020-08-06T15:09:43.475" v="1133" actId="478"/>
          <ac:picMkLst>
            <pc:docMk/>
            <pc:sldMk cId="1657583580" sldId="260"/>
            <ac:picMk id="5" creationId="{93FE673F-D256-8745-95CA-8C64DD688104}"/>
          </ac:picMkLst>
        </pc:picChg>
        <pc:picChg chg="add mod ord">
          <ac:chgData name="Rahul Awale" userId="85735265-d096-4334-b369-3713045ebe3a" providerId="ADAL" clId="{F019D50C-0721-BA44-B5DF-5C961AF4B2B7}" dt="2020-08-06T15:13:28.342" v="1159" actId="26606"/>
          <ac:picMkLst>
            <pc:docMk/>
            <pc:sldMk cId="1657583580" sldId="260"/>
            <ac:picMk id="11" creationId="{CE3084E8-4E82-BD49-BCD9-CB6BFBB9DE06}"/>
          </ac:picMkLst>
        </pc:picChg>
      </pc:sldChg>
      <pc:sldMasterChg chg="add del addSldLayout delSldLayout">
        <pc:chgData name="Rahul Awale" userId="85735265-d096-4334-b369-3713045ebe3a" providerId="ADAL" clId="{F019D50C-0721-BA44-B5DF-5C961AF4B2B7}" dt="2020-08-06T14:25:07.667" v="57" actId="26606"/>
        <pc:sldMasterMkLst>
          <pc:docMk/>
          <pc:sldMasterMk cId="2460954070" sldId="2147483660"/>
        </pc:sldMasterMkLst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ahul Awale" userId="85735265-d096-4334-b369-3713045ebe3a" providerId="ADAL" clId="{F019D50C-0721-BA44-B5DF-5C961AF4B2B7}" dt="2020-08-06T14:25:07.667" v="57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Rahul Awale" userId="85735265-d096-4334-b369-3713045ebe3a" providerId="ADAL" clId="{F019D50C-0721-BA44-B5DF-5C961AF4B2B7}" dt="2020-08-06T14:23:59.392" v="44" actId="26606"/>
        <pc:sldMasterMkLst>
          <pc:docMk/>
          <pc:sldMasterMk cId="110194063" sldId="2147483672"/>
        </pc:sldMasterMkLst>
        <pc:sldLayoutChg chg="add del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2759734287" sldId="2147483673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1209956263" sldId="2147483674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2951880247" sldId="2147483675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4222198997" sldId="2147483676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3187117539" sldId="2147483677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1156172404" sldId="2147483678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2840932668" sldId="2147483679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3533572773" sldId="2147483680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3594249601" sldId="2147483681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1447591293" sldId="2147483682"/>
          </pc:sldLayoutMkLst>
        </pc:sldLayoutChg>
        <pc:sldLayoutChg chg="add del replId">
          <pc:chgData name="Rahul Awale" userId="85735265-d096-4334-b369-3713045ebe3a" providerId="ADAL" clId="{F019D50C-0721-BA44-B5DF-5C961AF4B2B7}" dt="2020-08-06T14:23:59.392" v="44" actId="26606"/>
          <pc:sldLayoutMkLst>
            <pc:docMk/>
            <pc:sldMasterMk cId="110194063" sldId="2147483672"/>
            <pc:sldLayoutMk cId="3071191027" sldId="2147483683"/>
          </pc:sldLayoutMkLst>
        </pc:sldLayoutChg>
      </pc:sldMasterChg>
      <pc:sldMasterChg chg="add del addSldLayout delSldLayout">
        <pc:chgData name="Rahul Awale" userId="85735265-d096-4334-b369-3713045ebe3a" providerId="ADAL" clId="{F019D50C-0721-BA44-B5DF-5C961AF4B2B7}" dt="2020-08-06T14:25:56.016" v="61" actId="26606"/>
        <pc:sldMasterMkLst>
          <pc:docMk/>
          <pc:sldMasterMk cId="828445881" sldId="2147483685"/>
        </pc:sldMasterMkLst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2204041872" sldId="2147483674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1850994117" sldId="2147483675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3837521467" sldId="2147483676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927827542" sldId="2147483677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2277159108" sldId="2147483678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3790825278" sldId="2147483679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2421917046" sldId="2147483680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608030592" sldId="2147483681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3152115628" sldId="2147483682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108239471" sldId="2147483683"/>
          </pc:sldLayoutMkLst>
        </pc:sldLayoutChg>
        <pc:sldLayoutChg chg="add del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828445881" sldId="2147483685"/>
            <pc:sldLayoutMk cId="1948139534" sldId="2147483684"/>
          </pc:sldLayoutMkLst>
        </pc:sldLayoutChg>
      </pc:sldMasterChg>
      <pc:sldMasterChg chg="add del addSldLayout delSldLayout">
        <pc:chgData name="Rahul Awale" userId="85735265-d096-4334-b369-3713045ebe3a" providerId="ADAL" clId="{F019D50C-0721-BA44-B5DF-5C961AF4B2B7}" dt="2020-08-06T14:24:57.287" v="54" actId="26606"/>
        <pc:sldMasterMkLst>
          <pc:docMk/>
          <pc:sldMasterMk cId="3043462339" sldId="2147483685"/>
        </pc:sldMasterMkLst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649524018" sldId="2147483674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615295086" sldId="2147483675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4064483166" sldId="2147483676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355665301" sldId="2147483677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3521483172" sldId="2147483678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1382682066" sldId="2147483679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432766982" sldId="2147483680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3333683625" sldId="2147483681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1959857962" sldId="2147483682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3359804495" sldId="2147483683"/>
          </pc:sldLayoutMkLst>
        </pc:sldLayoutChg>
        <pc:sldLayoutChg chg="add del">
          <pc:chgData name="Rahul Awale" userId="85735265-d096-4334-b369-3713045ebe3a" providerId="ADAL" clId="{F019D50C-0721-BA44-B5DF-5C961AF4B2B7}" dt="2020-08-06T14:24:57.287" v="54" actId="26606"/>
          <pc:sldLayoutMkLst>
            <pc:docMk/>
            <pc:sldMasterMk cId="3043462339" sldId="2147483685"/>
            <pc:sldLayoutMk cId="403991344" sldId="2147483684"/>
          </pc:sldLayoutMkLst>
        </pc:sldLayoutChg>
      </pc:sldMasterChg>
      <pc:sldMasterChg chg="add addSldLayout">
        <pc:chgData name="Rahul Awale" userId="85735265-d096-4334-b369-3713045ebe3a" providerId="ADAL" clId="{F019D50C-0721-BA44-B5DF-5C961AF4B2B7}" dt="2020-08-06T14:25:56.016" v="61" actId="26606"/>
        <pc:sldMasterMkLst>
          <pc:docMk/>
          <pc:sldMasterMk cId="2613192506" sldId="2147483686"/>
        </pc:sldMasterMkLst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4038902812" sldId="2147483687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2192106142" sldId="2147483688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909716707" sldId="2147483689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2462681682" sldId="2147483690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1381695845" sldId="2147483691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2071988279" sldId="2147483692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2047909457" sldId="2147483693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979572816" sldId="2147483694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4147297609" sldId="2147483695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2867947765" sldId="2147483696"/>
          </pc:sldLayoutMkLst>
        </pc:sldLayoutChg>
        <pc:sldLayoutChg chg="add">
          <pc:chgData name="Rahul Awale" userId="85735265-d096-4334-b369-3713045ebe3a" providerId="ADAL" clId="{F019D50C-0721-BA44-B5DF-5C961AF4B2B7}" dt="2020-08-06T14:25:56.016" v="61" actId="26606"/>
          <pc:sldLayoutMkLst>
            <pc:docMk/>
            <pc:sldMasterMk cId="2613192506" sldId="2147483686"/>
            <pc:sldLayoutMk cId="590450587" sldId="2147483697"/>
          </pc:sldLayoutMkLst>
        </pc:sldLayoutChg>
      </pc:sldMasterChg>
      <pc:sldMasterChg chg="add del addSldLayout delSldLayout">
        <pc:chgData name="Rahul Awale" userId="85735265-d096-4334-b369-3713045ebe3a" providerId="ADAL" clId="{F019D50C-0721-BA44-B5DF-5C961AF4B2B7}" dt="2020-08-06T14:24:51.735" v="52" actId="26606"/>
        <pc:sldMasterMkLst>
          <pc:docMk/>
          <pc:sldMasterMk cId="1299035716" sldId="2147483698"/>
        </pc:sldMasterMkLst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3772129222" sldId="2147483687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127279720" sldId="2147483688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4179832804" sldId="2147483689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1973335035" sldId="2147483690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4146591244" sldId="2147483691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941002279" sldId="2147483692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2428117578" sldId="2147483693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1189005038" sldId="2147483694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2864073046" sldId="2147483695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3667385273" sldId="2147483696"/>
          </pc:sldLayoutMkLst>
        </pc:sldLayoutChg>
        <pc:sldLayoutChg chg="add del">
          <pc:chgData name="Rahul Awale" userId="85735265-d096-4334-b369-3713045ebe3a" providerId="ADAL" clId="{F019D50C-0721-BA44-B5DF-5C961AF4B2B7}" dt="2020-08-06T14:24:51.735" v="52" actId="26606"/>
          <pc:sldLayoutMkLst>
            <pc:docMk/>
            <pc:sldMasterMk cId="1299035716" sldId="2147483698"/>
            <pc:sldLayoutMk cId="3067503158" sldId="2147483697"/>
          </pc:sldLayoutMkLst>
        </pc:sldLayoutChg>
      </pc:sldMasterChg>
      <pc:sldMasterChg chg="add del addSldLayout delSldLayout">
        <pc:chgData name="Rahul Awale" userId="85735265-d096-4334-b369-3713045ebe3a" providerId="ADAL" clId="{F019D50C-0721-BA44-B5DF-5C961AF4B2B7}" dt="2020-08-06T14:25:07.582" v="56" actId="26606"/>
        <pc:sldMasterMkLst>
          <pc:docMk/>
          <pc:sldMasterMk cId="2243419179" sldId="2147483698"/>
        </pc:sldMasterMkLst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4161921357" sldId="2147483687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4018304367" sldId="2147483688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791216464" sldId="2147483689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799783581" sldId="2147483690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271560916" sldId="2147483691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658391310" sldId="2147483692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2281344344" sldId="2147483693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1019989113" sldId="2147483694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1212875009" sldId="2147483695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2699662348" sldId="2147483696"/>
          </pc:sldLayoutMkLst>
        </pc:sldLayoutChg>
        <pc:sldLayoutChg chg="add del">
          <pc:chgData name="Rahul Awale" userId="85735265-d096-4334-b369-3713045ebe3a" providerId="ADAL" clId="{F019D50C-0721-BA44-B5DF-5C961AF4B2B7}" dt="2020-08-06T14:25:07.582" v="56" actId="26606"/>
          <pc:sldLayoutMkLst>
            <pc:docMk/>
            <pc:sldMasterMk cId="2243419179" sldId="2147483698"/>
            <pc:sldLayoutMk cId="3363904988" sldId="2147483697"/>
          </pc:sldLayoutMkLst>
        </pc:sldLayoutChg>
      </pc:sldMasterChg>
      <pc:sldMasterChg chg="add del addSldLayout delSldLayout">
        <pc:chgData name="Rahul Awale" userId="85735265-d096-4334-b369-3713045ebe3a" providerId="ADAL" clId="{F019D50C-0721-BA44-B5DF-5C961AF4B2B7}" dt="2020-08-06T14:23:21.600" v="38" actId="26606"/>
        <pc:sldMasterMkLst>
          <pc:docMk/>
          <pc:sldMasterMk cId="3781823994" sldId="2147483698"/>
        </pc:sldMasterMkLst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2777453024" sldId="2147483687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3707844549" sldId="2147483688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2633124505" sldId="2147483689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1397824595" sldId="2147483690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4228363247" sldId="2147483691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2205505867" sldId="2147483692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2123417128" sldId="2147483693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3705491763" sldId="2147483694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446347868" sldId="2147483695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1186385929" sldId="2147483696"/>
          </pc:sldLayoutMkLst>
        </pc:sldLayoutChg>
        <pc:sldLayoutChg chg="add del">
          <pc:chgData name="Rahul Awale" userId="85735265-d096-4334-b369-3713045ebe3a" providerId="ADAL" clId="{F019D50C-0721-BA44-B5DF-5C961AF4B2B7}" dt="2020-08-06T14:23:21.600" v="38" actId="26606"/>
          <pc:sldLayoutMkLst>
            <pc:docMk/>
            <pc:sldMasterMk cId="3781823994" sldId="2147483698"/>
            <pc:sldLayoutMk cId="1573848134" sldId="2147483697"/>
          </pc:sldLayoutMkLst>
        </pc:sldLayoutChg>
      </pc:sldMasterChg>
      <pc:sldMasterChg chg="add del addSldLayout delSldLayout">
        <pc:chgData name="Rahul Awale" userId="85735265-d096-4334-b369-3713045ebe3a" providerId="ADAL" clId="{F019D50C-0721-BA44-B5DF-5C961AF4B2B7}" dt="2020-08-06T14:22:59.164" v="32" actId="26606"/>
        <pc:sldMasterMkLst>
          <pc:docMk/>
          <pc:sldMasterMk cId="2643956799" sldId="2147483711"/>
        </pc:sldMasterMkLst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2604823388" sldId="2147483700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2207187487" sldId="2147483701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1371450347" sldId="2147483702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1745733963" sldId="2147483703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2889141399" sldId="2147483704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588767257" sldId="2147483705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2047648563" sldId="2147483706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1990956399" sldId="2147483707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1272573590" sldId="2147483708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276831116" sldId="2147483709"/>
          </pc:sldLayoutMkLst>
        </pc:sldLayoutChg>
        <pc:sldLayoutChg chg="add del">
          <pc:chgData name="Rahul Awale" userId="85735265-d096-4334-b369-3713045ebe3a" providerId="ADAL" clId="{F019D50C-0721-BA44-B5DF-5C961AF4B2B7}" dt="2020-08-06T14:22:59.164" v="32" actId="26606"/>
          <pc:sldLayoutMkLst>
            <pc:docMk/>
            <pc:sldMasterMk cId="2643956799" sldId="2147483711"/>
            <pc:sldLayoutMk cId="3920905629" sldId="2147483710"/>
          </pc:sldLayoutMkLst>
        </pc:sldLayoutChg>
      </pc:sldMasterChg>
      <pc:sldMasterChg chg="add del addSldLayout delSldLayout">
        <pc:chgData name="Rahul Awale" userId="85735265-d096-4334-b369-3713045ebe3a" providerId="ADAL" clId="{F019D50C-0721-BA44-B5DF-5C961AF4B2B7}" dt="2020-08-06T14:23:09.285" v="36" actId="26606"/>
        <pc:sldMasterMkLst>
          <pc:docMk/>
          <pc:sldMasterMk cId="580916978" sldId="2147483757"/>
        </pc:sldMasterMkLst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1471540807" sldId="2147483740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757343654" sldId="2147483741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254338576" sldId="2147483742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3256871068" sldId="2147483743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1564069934" sldId="2147483744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484627919" sldId="2147483745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3782897056" sldId="2147483746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464762588" sldId="2147483747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3072716032" sldId="2147483748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2894129615" sldId="2147483749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2205642611" sldId="2147483750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3223303067" sldId="2147483751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2733105579" sldId="2147483752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1671918428" sldId="2147483753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2916821484" sldId="2147483754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1639189021" sldId="2147483755"/>
          </pc:sldLayoutMkLst>
        </pc:sldLayoutChg>
        <pc:sldLayoutChg chg="add del">
          <pc:chgData name="Rahul Awale" userId="85735265-d096-4334-b369-3713045ebe3a" providerId="ADAL" clId="{F019D50C-0721-BA44-B5DF-5C961AF4B2B7}" dt="2020-08-06T14:23:09.285" v="36" actId="26606"/>
          <pc:sldLayoutMkLst>
            <pc:docMk/>
            <pc:sldMasterMk cId="580916978" sldId="2147483757"/>
            <pc:sldLayoutMk cId="1799553543" sldId="2147483756"/>
          </pc:sldLayoutMkLst>
        </pc:sldLayoutChg>
      </pc:sldMasterChg>
      <pc:sldMasterChg chg="add del addSldLayout delSldLayout">
        <pc:chgData name="Rahul Awale" userId="85735265-d096-4334-b369-3713045ebe3a" providerId="ADAL" clId="{F019D50C-0721-BA44-B5DF-5C961AF4B2B7}" dt="2020-08-06T14:23:34.380" v="40" actId="26606"/>
        <pc:sldMasterMkLst>
          <pc:docMk/>
          <pc:sldMasterMk cId="1969600259" sldId="2147483770"/>
        </pc:sldMasterMkLst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3649200636" sldId="2147483759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2706318308" sldId="2147483760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1584635013" sldId="2147483761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600457918" sldId="2147483762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586253011" sldId="2147483763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2800071415" sldId="2147483764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104452892" sldId="2147483765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1267621872" sldId="2147483766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3364617255" sldId="2147483767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3469556727" sldId="2147483768"/>
          </pc:sldLayoutMkLst>
        </pc:sldLayoutChg>
        <pc:sldLayoutChg chg="add del">
          <pc:chgData name="Rahul Awale" userId="85735265-d096-4334-b369-3713045ebe3a" providerId="ADAL" clId="{F019D50C-0721-BA44-B5DF-5C961AF4B2B7}" dt="2020-08-06T14:23:34.380" v="40" actId="26606"/>
          <pc:sldLayoutMkLst>
            <pc:docMk/>
            <pc:sldMasterMk cId="1969600259" sldId="2147483770"/>
            <pc:sldLayoutMk cId="3403420936" sldId="2147483769"/>
          </pc:sldLayoutMkLst>
        </pc:sldLayoutChg>
      </pc:sldMasterChg>
    </pc:docChg>
  </pc:docChgLst>
  <pc:docChgLst>
    <pc:chgData name="Li Wang19" userId="S::lwang19@my.harrisburgu.edu::7d53ced3-9d6b-4226-ae18-cb56d03d94bd" providerId="AD" clId="Web-{868C971C-1918-4468-8111-C6D4791929DC}"/>
    <pc:docChg chg="addSld modSld">
      <pc:chgData name="Li Wang19" userId="S::lwang19@my.harrisburgu.edu::7d53ced3-9d6b-4226-ae18-cb56d03d94bd" providerId="AD" clId="Web-{868C971C-1918-4468-8111-C6D4791929DC}" dt="2020-08-06T22:51:07.850" v="198" actId="20577"/>
      <pc:docMkLst>
        <pc:docMk/>
      </pc:docMkLst>
      <pc:sldChg chg="addSp delSp modSp new">
        <pc:chgData name="Li Wang19" userId="S::lwang19@my.harrisburgu.edu::7d53ced3-9d6b-4226-ae18-cb56d03d94bd" providerId="AD" clId="Web-{868C971C-1918-4468-8111-C6D4791929DC}" dt="2020-08-06T22:51:07.850" v="197" actId="20577"/>
        <pc:sldMkLst>
          <pc:docMk/>
          <pc:sldMk cId="2730791302" sldId="273"/>
        </pc:sldMkLst>
        <pc:spChg chg="mod">
          <ac:chgData name="Li Wang19" userId="S::lwang19@my.harrisburgu.edu::7d53ced3-9d6b-4226-ae18-cb56d03d94bd" providerId="AD" clId="Web-{868C971C-1918-4468-8111-C6D4791929DC}" dt="2020-08-06T22:51:07.850" v="197" actId="20577"/>
          <ac:spMkLst>
            <pc:docMk/>
            <pc:sldMk cId="2730791302" sldId="273"/>
            <ac:spMk id="2" creationId="{BFEF0D3D-DFC6-49F5-8ED0-A261B54DA43D}"/>
          </ac:spMkLst>
        </pc:spChg>
        <pc:spChg chg="del">
          <ac:chgData name="Li Wang19" userId="S::lwang19@my.harrisburgu.edu::7d53ced3-9d6b-4226-ae18-cb56d03d94bd" providerId="AD" clId="Web-{868C971C-1918-4468-8111-C6D4791929DC}" dt="2020-08-06T22:48:01.983" v="4"/>
          <ac:spMkLst>
            <pc:docMk/>
            <pc:sldMk cId="2730791302" sldId="273"/>
            <ac:spMk id="3" creationId="{A1CB2BB1-500E-455E-AB35-6A22039EB0D7}"/>
          </ac:spMkLst>
        </pc:spChg>
        <pc:spChg chg="add mod">
          <ac:chgData name="Li Wang19" userId="S::lwang19@my.harrisburgu.edu::7d53ced3-9d6b-4226-ae18-cb56d03d94bd" providerId="AD" clId="Web-{868C971C-1918-4468-8111-C6D4791929DC}" dt="2020-08-06T22:50:39.365" v="194" actId="14100"/>
          <ac:spMkLst>
            <pc:docMk/>
            <pc:sldMk cId="2730791302" sldId="273"/>
            <ac:spMk id="5" creationId="{D2DC6F93-D00E-4DBB-96BA-FC89CD1ECCBF}"/>
          </ac:spMkLst>
        </pc:spChg>
        <pc:picChg chg="add mod ord">
          <ac:chgData name="Li Wang19" userId="S::lwang19@my.harrisburgu.edu::7d53ced3-9d6b-4226-ae18-cb56d03d94bd" providerId="AD" clId="Web-{868C971C-1918-4468-8111-C6D4791929DC}" dt="2020-08-06T22:48:09.233" v="6" actId="1076"/>
          <ac:picMkLst>
            <pc:docMk/>
            <pc:sldMk cId="2730791302" sldId="273"/>
            <ac:picMk id="4" creationId="{9EB1AA75-D7D0-4FEC-A0DA-5CA478F09BEE}"/>
          </ac:picMkLst>
        </pc:picChg>
      </pc:sldChg>
    </pc:docChg>
  </pc:docChgLst>
  <pc:docChgLst>
    <pc:chgData name="Sandeep Joshi" userId="S::sjoshi9@my.harrisburgu.edu::0ec53e4d-777f-4d22-b735-35e9a6e03db3" providerId="AD" clId="Web-{6D8FD4CB-504D-4F17-A833-F73094E28E5E}"/>
    <pc:docChg chg="addSld modSld">
      <pc:chgData name="Sandeep Joshi" userId="S::sjoshi9@my.harrisburgu.edu::0ec53e4d-777f-4d22-b735-35e9a6e03db3" providerId="AD" clId="Web-{6D8FD4CB-504D-4F17-A833-F73094E28E5E}" dt="2020-08-06T22:23:19.022" v="391" actId="20577"/>
      <pc:docMkLst>
        <pc:docMk/>
      </pc:docMkLst>
      <pc:sldChg chg="modSp">
        <pc:chgData name="Sandeep Joshi" userId="S::sjoshi9@my.harrisburgu.edu::0ec53e4d-777f-4d22-b735-35e9a6e03db3" providerId="AD" clId="Web-{6D8FD4CB-504D-4F17-A833-F73094E28E5E}" dt="2020-08-06T21:03:20.612" v="112" actId="20577"/>
        <pc:sldMkLst>
          <pc:docMk/>
          <pc:sldMk cId="2101014342" sldId="261"/>
        </pc:sldMkLst>
        <pc:spChg chg="mod">
          <ac:chgData name="Sandeep Joshi" userId="S::sjoshi9@my.harrisburgu.edu::0ec53e4d-777f-4d22-b735-35e9a6e03db3" providerId="AD" clId="Web-{6D8FD4CB-504D-4F17-A833-F73094E28E5E}" dt="2020-08-06T21:03:20.612" v="112" actId="20577"/>
          <ac:spMkLst>
            <pc:docMk/>
            <pc:sldMk cId="2101014342" sldId="261"/>
            <ac:spMk id="2" creationId="{6746C54A-3FE9-4E6F-99C8-6CE41A6AF447}"/>
          </ac:spMkLst>
        </pc:spChg>
      </pc:sldChg>
      <pc:sldChg chg="addSp delSp modSp">
        <pc:chgData name="Sandeep Joshi" userId="S::sjoshi9@my.harrisburgu.edu::0ec53e4d-777f-4d22-b735-35e9a6e03db3" providerId="AD" clId="Web-{6D8FD4CB-504D-4F17-A833-F73094E28E5E}" dt="2020-08-06T22:23:18.116" v="390" actId="20577"/>
        <pc:sldMkLst>
          <pc:docMk/>
          <pc:sldMk cId="516449633" sldId="263"/>
        </pc:sldMkLst>
        <pc:spChg chg="mod">
          <ac:chgData name="Sandeep Joshi" userId="S::sjoshi9@my.harrisburgu.edu::0ec53e4d-777f-4d22-b735-35e9a6e03db3" providerId="AD" clId="Web-{6D8FD4CB-504D-4F17-A833-F73094E28E5E}" dt="2020-08-06T21:03:24.987" v="115" actId="20577"/>
          <ac:spMkLst>
            <pc:docMk/>
            <pc:sldMk cId="516449633" sldId="263"/>
            <ac:spMk id="2" creationId="{D1867951-D38E-4AF9-897B-F8FDD4882324}"/>
          </ac:spMkLst>
        </pc:spChg>
        <pc:spChg chg="del">
          <ac:chgData name="Sandeep Joshi" userId="S::sjoshi9@my.harrisburgu.edu::0ec53e4d-777f-4d22-b735-35e9a6e03db3" providerId="AD" clId="Web-{6D8FD4CB-504D-4F17-A833-F73094E28E5E}" dt="2020-08-06T20:58:25.730" v="0"/>
          <ac:spMkLst>
            <pc:docMk/>
            <pc:sldMk cId="516449633" sldId="263"/>
            <ac:spMk id="3" creationId="{4DE88A8A-4DE8-4538-8B57-00F83EFB10CD}"/>
          </ac:spMkLst>
        </pc:spChg>
        <pc:spChg chg="add del mod">
          <ac:chgData name="Sandeep Joshi" userId="S::sjoshi9@my.harrisburgu.edu::0ec53e4d-777f-4d22-b735-35e9a6e03db3" providerId="AD" clId="Web-{6D8FD4CB-504D-4F17-A833-F73094E28E5E}" dt="2020-08-06T22:16:16.577" v="147"/>
          <ac:spMkLst>
            <pc:docMk/>
            <pc:sldMk cId="516449633" sldId="263"/>
            <ac:spMk id="7" creationId="{9C364E60-CE3B-42D1-A18C-637EA2EB1ADA}"/>
          </ac:spMkLst>
        </pc:spChg>
        <pc:spChg chg="add del mod">
          <ac:chgData name="Sandeep Joshi" userId="S::sjoshi9@my.harrisburgu.edu::0ec53e4d-777f-4d22-b735-35e9a6e03db3" providerId="AD" clId="Web-{6D8FD4CB-504D-4F17-A833-F73094E28E5E}" dt="2020-08-06T22:01:06.964" v="145"/>
          <ac:spMkLst>
            <pc:docMk/>
            <pc:sldMk cId="516449633" sldId="263"/>
            <ac:spMk id="8" creationId="{8E5034F6-1CD3-4A46-84AB-9FB12E3D37C4}"/>
          </ac:spMkLst>
        </pc:spChg>
        <pc:spChg chg="add del mod">
          <ac:chgData name="Sandeep Joshi" userId="S::sjoshi9@my.harrisburgu.edu::0ec53e4d-777f-4d22-b735-35e9a6e03db3" providerId="AD" clId="Web-{6D8FD4CB-504D-4F17-A833-F73094E28E5E}" dt="2020-08-06T22:00:59.183" v="142"/>
          <ac:spMkLst>
            <pc:docMk/>
            <pc:sldMk cId="516449633" sldId="263"/>
            <ac:spMk id="9" creationId="{A8421885-B769-4CE1-874B-F16052DC785B}"/>
          </ac:spMkLst>
        </pc:spChg>
        <pc:spChg chg="add del mod">
          <ac:chgData name="Sandeep Joshi" userId="S::sjoshi9@my.harrisburgu.edu::0ec53e4d-777f-4d22-b735-35e9a6e03db3" providerId="AD" clId="Web-{6D8FD4CB-504D-4F17-A833-F73094E28E5E}" dt="2020-08-06T22:01:04.605" v="144"/>
          <ac:spMkLst>
            <pc:docMk/>
            <pc:sldMk cId="516449633" sldId="263"/>
            <ac:spMk id="10" creationId="{16CBC8DB-CE2F-4A8F-B5BE-06FB92338501}"/>
          </ac:spMkLst>
        </pc:spChg>
        <pc:spChg chg="add del mod">
          <ac:chgData name="Sandeep Joshi" userId="S::sjoshi9@my.harrisburgu.edu::0ec53e4d-777f-4d22-b735-35e9a6e03db3" providerId="AD" clId="Web-{6D8FD4CB-504D-4F17-A833-F73094E28E5E}" dt="2020-08-06T22:01:02.620" v="143"/>
          <ac:spMkLst>
            <pc:docMk/>
            <pc:sldMk cId="516449633" sldId="263"/>
            <ac:spMk id="11" creationId="{3B86C9F0-48AC-41E6-97FD-A9E0E128EB6E}"/>
          </ac:spMkLst>
        </pc:spChg>
        <pc:spChg chg="add mod">
          <ac:chgData name="Sandeep Joshi" userId="S::sjoshi9@my.harrisburgu.edu::0ec53e4d-777f-4d22-b735-35e9a6e03db3" providerId="AD" clId="Web-{6D8FD4CB-504D-4F17-A833-F73094E28E5E}" dt="2020-08-06T22:23:18.116" v="390" actId="20577"/>
          <ac:spMkLst>
            <pc:docMk/>
            <pc:sldMk cId="516449633" sldId="263"/>
            <ac:spMk id="15" creationId="{34212135-4C36-478D-82BC-61DEE06E1D33}"/>
          </ac:spMkLst>
        </pc:spChg>
        <pc:picChg chg="add del mod ord">
          <ac:chgData name="Sandeep Joshi" userId="S::sjoshi9@my.harrisburgu.edu::0ec53e4d-777f-4d22-b735-35e9a6e03db3" providerId="AD" clId="Web-{6D8FD4CB-504D-4F17-A833-F73094E28E5E}" dt="2020-08-06T22:00:25.743" v="132"/>
          <ac:picMkLst>
            <pc:docMk/>
            <pc:sldMk cId="516449633" sldId="263"/>
            <ac:picMk id="4" creationId="{AE9282BC-20E6-47D6-B567-1A788A3F5CF6}"/>
          </ac:picMkLst>
        </pc:picChg>
        <pc:picChg chg="add del mod">
          <ac:chgData name="Sandeep Joshi" userId="S::sjoshi9@my.harrisburgu.edu::0ec53e4d-777f-4d22-b735-35e9a6e03db3" providerId="AD" clId="Web-{6D8FD4CB-504D-4F17-A833-F73094E28E5E}" dt="2020-08-06T22:00:41.744" v="137"/>
          <ac:picMkLst>
            <pc:docMk/>
            <pc:sldMk cId="516449633" sldId="263"/>
            <ac:picMk id="5" creationId="{BC5443B5-59DF-41AE-A934-ECD1607B911B}"/>
          </ac:picMkLst>
        </pc:picChg>
        <pc:picChg chg="add del mod">
          <ac:chgData name="Sandeep Joshi" userId="S::sjoshi9@my.harrisburgu.edu::0ec53e4d-777f-4d22-b735-35e9a6e03db3" providerId="AD" clId="Web-{6D8FD4CB-504D-4F17-A833-F73094E28E5E}" dt="2020-08-06T22:00:25.649" v="131"/>
          <ac:picMkLst>
            <pc:docMk/>
            <pc:sldMk cId="516449633" sldId="263"/>
            <ac:picMk id="6" creationId="{25D95DD9-78BB-43AE-B545-064E92B50D83}"/>
          </ac:picMkLst>
        </pc:picChg>
        <pc:picChg chg="add del mod">
          <ac:chgData name="Sandeep Joshi" userId="S::sjoshi9@my.harrisburgu.edu::0ec53e4d-777f-4d22-b735-35e9a6e03db3" providerId="AD" clId="Web-{6D8FD4CB-504D-4F17-A833-F73094E28E5E}" dt="2020-08-06T20:58:48.106" v="10"/>
          <ac:picMkLst>
            <pc:docMk/>
            <pc:sldMk cId="516449633" sldId="263"/>
            <ac:picMk id="7" creationId="{F9B3EE36-5EAC-4525-89D1-210A8FC8FC0A}"/>
          </ac:picMkLst>
        </pc:picChg>
        <pc:picChg chg="add mod ord">
          <ac:chgData name="Sandeep Joshi" userId="S::sjoshi9@my.harrisburgu.edu::0ec53e4d-777f-4d22-b735-35e9a6e03db3" providerId="AD" clId="Web-{6D8FD4CB-504D-4F17-A833-F73094E28E5E}" dt="2020-08-06T22:22:41.255" v="386" actId="1076"/>
          <ac:picMkLst>
            <pc:docMk/>
            <pc:sldMk cId="516449633" sldId="263"/>
            <ac:picMk id="12" creationId="{3E874BD9-4595-4745-8BF4-F54AD98D29E4}"/>
          </ac:picMkLst>
        </pc:picChg>
        <pc:picChg chg="add mod modCrop">
          <ac:chgData name="Sandeep Joshi" userId="S::sjoshi9@my.harrisburgu.edu::0ec53e4d-777f-4d22-b735-35e9a6e03db3" providerId="AD" clId="Web-{6D8FD4CB-504D-4F17-A833-F73094E28E5E}" dt="2020-08-06T22:22:45.599" v="388" actId="1076"/>
          <ac:picMkLst>
            <pc:docMk/>
            <pc:sldMk cId="516449633" sldId="263"/>
            <ac:picMk id="13" creationId="{054C2ED2-9715-4F98-B470-B650DD146F03}"/>
          </ac:picMkLst>
        </pc:picChg>
        <pc:picChg chg="add mod">
          <ac:chgData name="Sandeep Joshi" userId="S::sjoshi9@my.harrisburgu.edu::0ec53e4d-777f-4d22-b735-35e9a6e03db3" providerId="AD" clId="Web-{6D8FD4CB-504D-4F17-A833-F73094E28E5E}" dt="2020-08-06T22:22:43.880" v="387" actId="1076"/>
          <ac:picMkLst>
            <pc:docMk/>
            <pc:sldMk cId="516449633" sldId="263"/>
            <ac:picMk id="14" creationId="{E984CCE5-8482-444C-B335-0CFB20EC8195}"/>
          </ac:picMkLst>
        </pc:picChg>
      </pc:sldChg>
      <pc:sldChg chg="add replId">
        <pc:chgData name="Sandeep Joshi" userId="S::sjoshi9@my.harrisburgu.edu::0ec53e4d-777f-4d22-b735-35e9a6e03db3" providerId="AD" clId="Web-{6D8FD4CB-504D-4F17-A833-F73094E28E5E}" dt="2020-08-06T22:00:16.790" v="130"/>
        <pc:sldMkLst>
          <pc:docMk/>
          <pc:sldMk cId="337047132" sldId="272"/>
        </pc:sldMkLst>
      </pc:sldChg>
    </pc:docChg>
  </pc:docChgLst>
  <pc:docChgLst>
    <pc:chgData name="Jiawen Wei" userId="S::jwei@my.harrisburgu.edu::55d6014f-ee56-40da-8ab5-a11b83c6f238" providerId="AD" clId="Web-{77029A3F-2D1C-4AB7-9DBF-69FD9F6DF8DA}"/>
    <pc:docChg chg="addSld modSld sldOrd">
      <pc:chgData name="Jiawen Wei" userId="S::jwei@my.harrisburgu.edu::55d6014f-ee56-40da-8ab5-a11b83c6f238" providerId="AD" clId="Web-{77029A3F-2D1C-4AB7-9DBF-69FD9F6DF8DA}" dt="2020-08-06T19:32:20.063" v="803"/>
      <pc:docMkLst>
        <pc:docMk/>
      </pc:docMkLst>
      <pc:sldChg chg="ord">
        <pc:chgData name="Jiawen Wei" userId="S::jwei@my.harrisburgu.edu::55d6014f-ee56-40da-8ab5-a11b83c6f238" providerId="AD" clId="Web-{77029A3F-2D1C-4AB7-9DBF-69FD9F6DF8DA}" dt="2020-08-06T19:32:20.063" v="803"/>
        <pc:sldMkLst>
          <pc:docMk/>
          <pc:sldMk cId="1657583580" sldId="260"/>
        </pc:sldMkLst>
      </pc:sldChg>
      <pc:sldChg chg="addSp delSp modSp">
        <pc:chgData name="Jiawen Wei" userId="S::jwei@my.harrisburgu.edu::55d6014f-ee56-40da-8ab5-a11b83c6f238" providerId="AD" clId="Web-{77029A3F-2D1C-4AB7-9DBF-69FD9F6DF8DA}" dt="2020-08-06T19:31:13.090" v="797" actId="14100"/>
        <pc:sldMkLst>
          <pc:docMk/>
          <pc:sldMk cId="218570776" sldId="262"/>
        </pc:sldMkLst>
        <pc:spChg chg="mod">
          <ac:chgData name="Jiawen Wei" userId="S::jwei@my.harrisburgu.edu::55d6014f-ee56-40da-8ab5-a11b83c6f238" providerId="AD" clId="Web-{77029A3F-2D1C-4AB7-9DBF-69FD9F6DF8DA}" dt="2020-08-06T19:17:00.210" v="157" actId="20577"/>
          <ac:spMkLst>
            <pc:docMk/>
            <pc:sldMk cId="218570776" sldId="262"/>
            <ac:spMk id="2" creationId="{C4D98298-BAA1-4611-B3FE-82E5C3482A14}"/>
          </ac:spMkLst>
        </pc:spChg>
        <pc:spChg chg="mod">
          <ac:chgData name="Jiawen Wei" userId="S::jwei@my.harrisburgu.edu::55d6014f-ee56-40da-8ab5-a11b83c6f238" providerId="AD" clId="Web-{77029A3F-2D1C-4AB7-9DBF-69FD9F6DF8DA}" dt="2020-08-06T19:31:13.090" v="797" actId="14100"/>
          <ac:spMkLst>
            <pc:docMk/>
            <pc:sldMk cId="218570776" sldId="262"/>
            <ac:spMk id="3" creationId="{48E19510-176D-4BD4-B28D-2019768450FD}"/>
          </ac:spMkLst>
        </pc:spChg>
        <pc:picChg chg="add del mod">
          <ac:chgData name="Jiawen Wei" userId="S::jwei@my.harrisburgu.edu::55d6014f-ee56-40da-8ab5-a11b83c6f238" providerId="AD" clId="Web-{77029A3F-2D1C-4AB7-9DBF-69FD9F6DF8DA}" dt="2020-08-06T19:28:46.706" v="706"/>
          <ac:picMkLst>
            <pc:docMk/>
            <pc:sldMk cId="218570776" sldId="262"/>
            <ac:picMk id="4" creationId="{677DE050-E36A-4E91-9B41-2740B42F5441}"/>
          </ac:picMkLst>
        </pc:picChg>
        <pc:picChg chg="add mod">
          <ac:chgData name="Jiawen Wei" userId="S::jwei@my.harrisburgu.edu::55d6014f-ee56-40da-8ab5-a11b83c6f238" providerId="AD" clId="Web-{77029A3F-2D1C-4AB7-9DBF-69FD9F6DF8DA}" dt="2020-08-06T19:30:02.648" v="796" actId="1076"/>
          <ac:picMkLst>
            <pc:docMk/>
            <pc:sldMk cId="218570776" sldId="262"/>
            <ac:picMk id="5" creationId="{A2E56ABB-0F85-475D-A457-FF7F84F934EC}"/>
          </ac:picMkLst>
        </pc:picChg>
      </pc:sldChg>
      <pc:sldChg chg="new ord">
        <pc:chgData name="Jiawen Wei" userId="S::jwei@my.harrisburgu.edu::55d6014f-ee56-40da-8ab5-a11b83c6f238" providerId="AD" clId="Web-{77029A3F-2D1C-4AB7-9DBF-69FD9F6DF8DA}" dt="2020-08-06T19:32:16.953" v="802"/>
        <pc:sldMkLst>
          <pc:docMk/>
          <pc:sldMk cId="516449633" sldId="263"/>
        </pc:sldMkLst>
      </pc:sldChg>
      <pc:sldChg chg="new ord">
        <pc:chgData name="Jiawen Wei" userId="S::jwei@my.harrisburgu.edu::55d6014f-ee56-40da-8ab5-a11b83c6f238" providerId="AD" clId="Web-{77029A3F-2D1C-4AB7-9DBF-69FD9F6DF8DA}" dt="2020-08-06T19:32:14.672" v="801"/>
        <pc:sldMkLst>
          <pc:docMk/>
          <pc:sldMk cId="2691297181" sldId="264"/>
        </pc:sldMkLst>
      </pc:sldChg>
    </pc:docChg>
  </pc:docChgLst>
  <pc:docChgLst>
    <pc:chgData name="Rajendra Naidu Mannam" userId="S::rmannam@my.harrisburgu.edu::fe2daf1d-01cb-4bd8-b8d5-e308029c8033" providerId="AD" clId="Web-{3611B9A9-842A-46A0-BC4A-52BEF183F110}"/>
    <pc:docChg chg="addSld delSld modSld">
      <pc:chgData name="Rajendra Naidu Mannam" userId="S::rmannam@my.harrisburgu.edu::fe2daf1d-01cb-4bd8-b8d5-e308029c8033" providerId="AD" clId="Web-{3611B9A9-842A-46A0-BC4A-52BEF183F110}" dt="2020-08-06T21:32:58.649" v="67"/>
      <pc:docMkLst>
        <pc:docMk/>
      </pc:docMkLst>
      <pc:sldChg chg="del">
        <pc:chgData name="Rajendra Naidu Mannam" userId="S::rmannam@my.harrisburgu.edu::fe2daf1d-01cb-4bd8-b8d5-e308029c8033" providerId="AD" clId="Web-{3611B9A9-842A-46A0-BC4A-52BEF183F110}" dt="2020-08-06T21:32:58.649" v="67"/>
        <pc:sldMkLst>
          <pc:docMk/>
          <pc:sldMk cId="2101014342" sldId="261"/>
        </pc:sldMkLst>
      </pc:sldChg>
      <pc:sldChg chg="addSp delSp modSp mod setBg">
        <pc:chgData name="Rajendra Naidu Mannam" userId="S::rmannam@my.harrisburgu.edu::fe2daf1d-01cb-4bd8-b8d5-e308029c8033" providerId="AD" clId="Web-{3611B9A9-842A-46A0-BC4A-52BEF183F110}" dt="2020-08-06T21:29:42.775" v="43" actId="20577"/>
        <pc:sldMkLst>
          <pc:docMk/>
          <pc:sldMk cId="285904137" sldId="265"/>
        </pc:sldMkLst>
        <pc:spChg chg="mod">
          <ac:chgData name="Rajendra Naidu Mannam" userId="S::rmannam@my.harrisburgu.edu::fe2daf1d-01cb-4bd8-b8d5-e308029c8033" providerId="AD" clId="Web-{3611B9A9-842A-46A0-BC4A-52BEF183F110}" dt="2020-08-06T21:29:42.775" v="43" actId="20577"/>
          <ac:spMkLst>
            <pc:docMk/>
            <pc:sldMk cId="285904137" sldId="265"/>
            <ac:spMk id="2" creationId="{D1867951-D38E-4AF9-897B-F8FDD4882324}"/>
          </ac:spMkLst>
        </pc:spChg>
        <pc:spChg chg="del mod">
          <ac:chgData name="Rajendra Naidu Mannam" userId="S::rmannam@my.harrisburgu.edu::fe2daf1d-01cb-4bd8-b8d5-e308029c8033" providerId="AD" clId="Web-{3611B9A9-842A-46A0-BC4A-52BEF183F110}" dt="2020-08-06T21:29:19.650" v="35"/>
          <ac:spMkLst>
            <pc:docMk/>
            <pc:sldMk cId="285904137" sldId="265"/>
            <ac:spMk id="3" creationId="{4DE88A8A-4DE8-4538-8B57-00F83EFB10CD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29:35.321" v="36"/>
          <ac:spMkLst>
            <pc:docMk/>
            <pc:sldMk cId="285904137" sldId="265"/>
            <ac:spMk id="9" creationId="{8D06CE56-3881-4ADA-8CEF-D18B02C242A3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29:35.321" v="36"/>
          <ac:spMkLst>
            <pc:docMk/>
            <pc:sldMk cId="285904137" sldId="265"/>
            <ac:spMk id="11" creationId="{79F3C543-62EC-4433-9C93-A2CD8764E9B4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29:35.321" v="36"/>
          <ac:spMkLst>
            <pc:docMk/>
            <pc:sldMk cId="285904137" sldId="265"/>
            <ac:spMk id="13" creationId="{C1A1C5D3-C053-4EE9-BE1A-419B6E27CCAE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29:35.321" v="36"/>
          <ac:spMkLst>
            <pc:docMk/>
            <pc:sldMk cId="285904137" sldId="265"/>
            <ac:spMk id="15" creationId="{A3473CF9-37EB-43E7-89EF-D2D1C53D1DAC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29:35.321" v="36"/>
          <ac:spMkLst>
            <pc:docMk/>
            <pc:sldMk cId="285904137" sldId="265"/>
            <ac:spMk id="17" creationId="{586B4EF9-43BA-4655-A6FF-1D8E21574C95}"/>
          </ac:spMkLst>
        </pc:spChg>
        <pc:picChg chg="add mod ord">
          <ac:chgData name="Rajendra Naidu Mannam" userId="S::rmannam@my.harrisburgu.edu::fe2daf1d-01cb-4bd8-b8d5-e308029c8033" providerId="AD" clId="Web-{3611B9A9-842A-46A0-BC4A-52BEF183F110}" dt="2020-08-06T21:29:35.321" v="36"/>
          <ac:picMkLst>
            <pc:docMk/>
            <pc:sldMk cId="285904137" sldId="265"/>
            <ac:picMk id="4" creationId="{AD190F25-9C4A-44CA-87E6-81CDA3B803BB}"/>
          </ac:picMkLst>
        </pc:picChg>
      </pc:sldChg>
      <pc:sldChg chg="addSp delSp modSp new del mod setBg">
        <pc:chgData name="Rajendra Naidu Mannam" userId="S::rmannam@my.harrisburgu.edu::fe2daf1d-01cb-4bd8-b8d5-e308029c8033" providerId="AD" clId="Web-{3611B9A9-842A-46A0-BC4A-52BEF183F110}" dt="2020-08-06T21:32:00.242" v="63"/>
        <pc:sldMkLst>
          <pc:docMk/>
          <pc:sldMk cId="28161222" sldId="268"/>
        </pc:sldMkLst>
        <pc:spChg chg="del">
          <ac:chgData name="Rajendra Naidu Mannam" userId="S::rmannam@my.harrisburgu.edu::fe2daf1d-01cb-4bd8-b8d5-e308029c8033" providerId="AD" clId="Web-{3611B9A9-842A-46A0-BC4A-52BEF183F110}" dt="2020-08-06T21:25:20.496" v="33"/>
          <ac:spMkLst>
            <pc:docMk/>
            <pc:sldMk cId="28161222" sldId="268"/>
            <ac:spMk id="2" creationId="{B752B84F-FC8D-48A1-8583-D8A80334C412}"/>
          </ac:spMkLst>
        </pc:spChg>
        <pc:spChg chg="del mod">
          <ac:chgData name="Rajendra Naidu Mannam" userId="S::rmannam@my.harrisburgu.edu::fe2daf1d-01cb-4bd8-b8d5-e308029c8033" providerId="AD" clId="Web-{3611B9A9-842A-46A0-BC4A-52BEF183F110}" dt="2020-08-06T21:25:13.387" v="32"/>
          <ac:spMkLst>
            <pc:docMk/>
            <pc:sldMk cId="28161222" sldId="268"/>
            <ac:spMk id="3" creationId="{40E6144D-1D36-417A-A768-C44B61FA3817}"/>
          </ac:spMkLst>
        </pc:spChg>
        <pc:spChg chg="add mod">
          <ac:chgData name="Rajendra Naidu Mannam" userId="S::rmannam@my.harrisburgu.edu::fe2daf1d-01cb-4bd8-b8d5-e308029c8033" providerId="AD" clId="Web-{3611B9A9-842A-46A0-BC4A-52BEF183F110}" dt="2020-08-06T21:31:48.461" v="55"/>
          <ac:spMkLst>
            <pc:docMk/>
            <pc:sldMk cId="28161222" sldId="268"/>
            <ac:spMk id="6" creationId="{0232DDEB-2300-4F96-A57E-29BC3165DA42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32.554" v="54"/>
          <ac:spMkLst>
            <pc:docMk/>
            <pc:sldMk cId="28161222" sldId="268"/>
            <ac:spMk id="9" creationId="{1B0549EF-E3A5-48D7-9134-A4E08C0EF1E8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32.554" v="54"/>
          <ac:spMkLst>
            <pc:docMk/>
            <pc:sldMk cId="28161222" sldId="268"/>
            <ac:spMk id="11" creationId="{216DD803-634F-4EF2-A1E7-B1911DEE9D0B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32.554" v="54"/>
          <ac:spMkLst>
            <pc:docMk/>
            <pc:sldMk cId="28161222" sldId="268"/>
            <ac:spMk id="13" creationId="{A77B63F8-D1F3-4D40-B2D4-779BAE82BE6D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7.055" v="49"/>
          <ac:spMkLst>
            <pc:docMk/>
            <pc:sldMk cId="28161222" sldId="268"/>
            <ac:spMk id="15" creationId="{0288C6B4-AFC3-407F-A595-EFFD38D4CCAF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7.055" v="49"/>
          <ac:spMkLst>
            <pc:docMk/>
            <pc:sldMk cId="28161222" sldId="268"/>
            <ac:spMk id="16" creationId="{CF236821-17FE-429B-8D2C-08E13A64EA40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7.055" v="49"/>
          <ac:spMkLst>
            <pc:docMk/>
            <pc:sldMk cId="28161222" sldId="268"/>
            <ac:spMk id="17" creationId="{07B83DB8-3A02-4453-A830-0662068125B8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07.914" v="47"/>
          <ac:spMkLst>
            <pc:docMk/>
            <pc:sldMk cId="28161222" sldId="268"/>
            <ac:spMk id="18" creationId="{8D06CE56-3881-4ADA-8CEF-D18B02C242A3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7.055" v="49"/>
          <ac:spMkLst>
            <pc:docMk/>
            <pc:sldMk cId="28161222" sldId="268"/>
            <ac:spMk id="19" creationId="{C0BDBCD2-E081-43AB-9119-C55465E59757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07.914" v="47"/>
          <ac:spMkLst>
            <pc:docMk/>
            <pc:sldMk cId="28161222" sldId="268"/>
            <ac:spMk id="20" creationId="{79F3C543-62EC-4433-9C93-A2CD8764E9B4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7.055" v="49"/>
          <ac:spMkLst>
            <pc:docMk/>
            <pc:sldMk cId="28161222" sldId="268"/>
            <ac:spMk id="21" creationId="{98E79BE4-34FE-485A-98A5-92CE8F7C4743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07.914" v="47"/>
          <ac:spMkLst>
            <pc:docMk/>
            <pc:sldMk cId="28161222" sldId="268"/>
            <ac:spMk id="22" creationId="{C1A1C5D3-C053-4EE9-BE1A-419B6E27CCAE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9.461" v="51"/>
          <ac:spMkLst>
            <pc:docMk/>
            <pc:sldMk cId="28161222" sldId="268"/>
            <ac:spMk id="23" creationId="{8D06CE56-3881-4ADA-8CEF-D18B02C242A3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07.914" v="47"/>
          <ac:spMkLst>
            <pc:docMk/>
            <pc:sldMk cId="28161222" sldId="268"/>
            <ac:spMk id="24" creationId="{A3473CF9-37EB-43E7-89EF-D2D1C53D1DAC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9.461" v="51"/>
          <ac:spMkLst>
            <pc:docMk/>
            <pc:sldMk cId="28161222" sldId="268"/>
            <ac:spMk id="25" creationId="{79F3C543-62EC-4433-9C93-A2CD8764E9B4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07.914" v="47"/>
          <ac:spMkLst>
            <pc:docMk/>
            <pc:sldMk cId="28161222" sldId="268"/>
            <ac:spMk id="26" creationId="{586B4EF9-43BA-4655-A6FF-1D8E21574C95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9.461" v="51"/>
          <ac:spMkLst>
            <pc:docMk/>
            <pc:sldMk cId="28161222" sldId="268"/>
            <ac:spMk id="27" creationId="{017517EF-BD4D-4055-BDB4-A322C53568AD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7.055" v="49"/>
          <ac:spMkLst>
            <pc:docMk/>
            <pc:sldMk cId="28161222" sldId="268"/>
            <ac:spMk id="28" creationId="{7A5F0580-5EE9-419F-96EE-B6529EF6E7D0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9.461" v="51"/>
          <ac:spMkLst>
            <pc:docMk/>
            <pc:sldMk cId="28161222" sldId="268"/>
            <ac:spMk id="29" creationId="{0ADDB668-2CA4-4D2B-9C34-3487CA330BA8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9.461" v="51"/>
          <ac:spMkLst>
            <pc:docMk/>
            <pc:sldMk cId="28161222" sldId="268"/>
            <ac:spMk id="30" creationId="{2568BC19-F052-4108-93E1-6A3D1DEC072F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19.461" v="51"/>
          <ac:spMkLst>
            <pc:docMk/>
            <pc:sldMk cId="28161222" sldId="268"/>
            <ac:spMk id="31" creationId="{D5FD337D-4D6B-4C8B-B6F5-121097E09881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32.539" v="53"/>
          <ac:spMkLst>
            <pc:docMk/>
            <pc:sldMk cId="28161222" sldId="268"/>
            <ac:spMk id="32" creationId="{8D06CE56-3881-4ADA-8CEF-D18B02C242A3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32.539" v="53"/>
          <ac:spMkLst>
            <pc:docMk/>
            <pc:sldMk cId="28161222" sldId="268"/>
            <ac:spMk id="33" creationId="{79F3C543-62EC-4433-9C93-A2CD8764E9B4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32.539" v="53"/>
          <ac:spMkLst>
            <pc:docMk/>
            <pc:sldMk cId="28161222" sldId="268"/>
            <ac:spMk id="34" creationId="{C1A1C5D3-C053-4EE9-BE1A-419B6E27CCAE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32.539" v="53"/>
          <ac:spMkLst>
            <pc:docMk/>
            <pc:sldMk cId="28161222" sldId="268"/>
            <ac:spMk id="35" creationId="{A3473CF9-37EB-43E7-89EF-D2D1C53D1DAC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32.539" v="53"/>
          <ac:spMkLst>
            <pc:docMk/>
            <pc:sldMk cId="28161222" sldId="268"/>
            <ac:spMk id="36" creationId="{586B4EF9-43BA-4655-A6FF-1D8E21574C95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48.461" v="61"/>
          <ac:spMkLst>
            <pc:docMk/>
            <pc:sldMk cId="28161222" sldId="268"/>
            <ac:spMk id="37" creationId="{8D06CE56-3881-4ADA-8CEF-D18B02C242A3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48.461" v="60"/>
          <ac:spMkLst>
            <pc:docMk/>
            <pc:sldMk cId="28161222" sldId="268"/>
            <ac:spMk id="38" creationId="{79F3C543-62EC-4433-9C93-A2CD8764E9B4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48.461" v="59"/>
          <ac:spMkLst>
            <pc:docMk/>
            <pc:sldMk cId="28161222" sldId="268"/>
            <ac:spMk id="39" creationId="{017517EF-BD4D-4055-BDB4-A322C53568AD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48.461" v="58"/>
          <ac:spMkLst>
            <pc:docMk/>
            <pc:sldMk cId="28161222" sldId="268"/>
            <ac:spMk id="40" creationId="{0ADDB668-2CA4-4D2B-9C34-3487CA330BA8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48.461" v="57"/>
          <ac:spMkLst>
            <pc:docMk/>
            <pc:sldMk cId="28161222" sldId="268"/>
            <ac:spMk id="41" creationId="{2568BC19-F052-4108-93E1-6A3D1DEC072F}"/>
          </ac:spMkLst>
        </pc:spChg>
        <pc:spChg chg="add del">
          <ac:chgData name="Rajendra Naidu Mannam" userId="S::rmannam@my.harrisburgu.edu::fe2daf1d-01cb-4bd8-b8d5-e308029c8033" providerId="AD" clId="Web-{3611B9A9-842A-46A0-BC4A-52BEF183F110}" dt="2020-08-06T21:31:48.461" v="56"/>
          <ac:spMkLst>
            <pc:docMk/>
            <pc:sldMk cId="28161222" sldId="268"/>
            <ac:spMk id="42" creationId="{D5FD337D-4D6B-4C8B-B6F5-121097E09881}"/>
          </ac:spMkLst>
        </pc:spChg>
        <pc:picChg chg="add del mod ord">
          <ac:chgData name="Rajendra Naidu Mannam" userId="S::rmannam@my.harrisburgu.edu::fe2daf1d-01cb-4bd8-b8d5-e308029c8033" providerId="AD" clId="Web-{3611B9A9-842A-46A0-BC4A-52BEF183F110}" dt="2020-08-06T21:31:48.461" v="55"/>
          <ac:picMkLst>
            <pc:docMk/>
            <pc:sldMk cId="28161222" sldId="268"/>
            <ac:picMk id="4" creationId="{362E0078-86F9-4299-A662-D9A6B58D9E99}"/>
          </ac:picMkLst>
        </pc:picChg>
      </pc:sldChg>
      <pc:sldChg chg="addSp delSp modSp add replId">
        <pc:chgData name="Rajendra Naidu Mannam" userId="S::rmannam@my.harrisburgu.edu::fe2daf1d-01cb-4bd8-b8d5-e308029c8033" providerId="AD" clId="Web-{3611B9A9-842A-46A0-BC4A-52BEF183F110}" dt="2020-08-06T21:32:34.304" v="66"/>
        <pc:sldMkLst>
          <pc:docMk/>
          <pc:sldMk cId="3280591759" sldId="269"/>
        </pc:sldMkLst>
        <pc:spChg chg="add del mod">
          <ac:chgData name="Rajendra Naidu Mannam" userId="S::rmannam@my.harrisburgu.edu::fe2daf1d-01cb-4bd8-b8d5-e308029c8033" providerId="AD" clId="Web-{3611B9A9-842A-46A0-BC4A-52BEF183F110}" dt="2020-08-06T21:32:26.273" v="65"/>
          <ac:spMkLst>
            <pc:docMk/>
            <pc:sldMk cId="3280591759" sldId="269"/>
            <ac:spMk id="5" creationId="{D7474A6C-F228-4930-8D0D-4AB1586EF817}"/>
          </ac:spMkLst>
        </pc:spChg>
        <pc:spChg chg="del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9" creationId="{8D06CE56-3881-4ADA-8CEF-D18B02C242A3}"/>
          </ac:spMkLst>
        </pc:spChg>
        <pc:spChg chg="del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11" creationId="{79F3C543-62EC-4433-9C93-A2CD8764E9B4}"/>
          </ac:spMkLst>
        </pc:spChg>
        <pc:spChg chg="del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13" creationId="{C1A1C5D3-C053-4EE9-BE1A-419B6E27CCAE}"/>
          </ac:spMkLst>
        </pc:spChg>
        <pc:spChg chg="del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15" creationId="{A3473CF9-37EB-43E7-89EF-D2D1C53D1DAC}"/>
          </ac:spMkLst>
        </pc:spChg>
        <pc:spChg chg="del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17" creationId="{586B4EF9-43BA-4655-A6FF-1D8E21574C95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22" creationId="{8D06CE56-3881-4ADA-8CEF-D18B02C242A3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24" creationId="{79F3C543-62EC-4433-9C93-A2CD8764E9B4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26" creationId="{C1A1C5D3-C053-4EE9-BE1A-419B6E27CCAE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28" creationId="{A3473CF9-37EB-43E7-89EF-D2D1C53D1DAC}"/>
          </ac:spMkLst>
        </pc:spChg>
        <pc:spChg chg="add">
          <ac:chgData name="Rajendra Naidu Mannam" userId="S::rmannam@my.harrisburgu.edu::fe2daf1d-01cb-4bd8-b8d5-e308029c8033" providerId="AD" clId="Web-{3611B9A9-842A-46A0-BC4A-52BEF183F110}" dt="2020-08-06T21:32:34.304" v="66"/>
          <ac:spMkLst>
            <pc:docMk/>
            <pc:sldMk cId="3280591759" sldId="269"/>
            <ac:spMk id="30" creationId="{586B4EF9-43BA-4655-A6FF-1D8E21574C95}"/>
          </ac:spMkLst>
        </pc:spChg>
        <pc:picChg chg="del">
          <ac:chgData name="Rajendra Naidu Mannam" userId="S::rmannam@my.harrisburgu.edu::fe2daf1d-01cb-4bd8-b8d5-e308029c8033" providerId="AD" clId="Web-{3611B9A9-842A-46A0-BC4A-52BEF183F110}" dt="2020-08-06T21:32:07.007" v="64"/>
          <ac:picMkLst>
            <pc:docMk/>
            <pc:sldMk cId="3280591759" sldId="269"/>
            <ac:picMk id="4" creationId="{AD190F25-9C4A-44CA-87E6-81CDA3B803BB}"/>
          </ac:picMkLst>
        </pc:picChg>
        <pc:picChg chg="add mod ord">
          <ac:chgData name="Rajendra Naidu Mannam" userId="S::rmannam@my.harrisburgu.edu::fe2daf1d-01cb-4bd8-b8d5-e308029c8033" providerId="AD" clId="Web-{3611B9A9-842A-46A0-BC4A-52BEF183F110}" dt="2020-08-06T21:32:34.304" v="66"/>
          <ac:picMkLst>
            <pc:docMk/>
            <pc:sldMk cId="3280591759" sldId="269"/>
            <ac:picMk id="6" creationId="{95C025E1-A705-4426-9EEC-F061F60AE3C3}"/>
          </ac:picMkLst>
        </pc:picChg>
      </pc:sldChg>
    </pc:docChg>
  </pc:docChgLst>
  <pc:docChgLst>
    <pc:chgData name="Zengxin Qin" userId="S::zqin@my.harrisburgu.edu::dcceb220-9671-4d6f-a28d-313ce328af11" providerId="AD" clId="Web-{832A4205-D3C4-4556-B334-4A9A4690565A}"/>
    <pc:docChg chg="addSld sldOrd">
      <pc:chgData name="Zengxin Qin" userId="S::zqin@my.harrisburgu.edu::dcceb220-9671-4d6f-a28d-313ce328af11" providerId="AD" clId="Web-{832A4205-D3C4-4556-B334-4A9A4690565A}" dt="2020-08-06T20:44:54.319" v="1"/>
      <pc:docMkLst>
        <pc:docMk/>
      </pc:docMkLst>
      <pc:sldChg chg="ord">
        <pc:chgData name="Zengxin Qin" userId="S::zqin@my.harrisburgu.edu::dcceb220-9671-4d6f-a28d-313ce328af11" providerId="AD" clId="Web-{832A4205-D3C4-4556-B334-4A9A4690565A}" dt="2020-08-06T20:44:39.974" v="0"/>
        <pc:sldMkLst>
          <pc:docMk/>
          <pc:sldMk cId="218570776" sldId="262"/>
        </pc:sldMkLst>
      </pc:sldChg>
      <pc:sldChg chg="add replId">
        <pc:chgData name="Zengxin Qin" userId="S::zqin@my.harrisburgu.edu::dcceb220-9671-4d6f-a28d-313ce328af11" providerId="AD" clId="Web-{832A4205-D3C4-4556-B334-4A9A4690565A}" dt="2020-08-06T20:44:54.319" v="1"/>
        <pc:sldMkLst>
          <pc:docMk/>
          <pc:sldMk cId="285904137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52C0E-9561-4F79-B4A3-D66447235DD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D0C6DC-882A-4442-9104-3A4A60C5E2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Using Photographs of Dogs</a:t>
          </a:r>
        </a:p>
      </dgm:t>
    </dgm:pt>
    <dgm:pt modelId="{F8800202-A6AF-40E8-A9E1-C3CD094CD94B}" type="parTrans" cxnId="{70742715-2869-4F78-B137-1F7C4B8D1CCA}">
      <dgm:prSet/>
      <dgm:spPr/>
      <dgm:t>
        <a:bodyPr/>
        <a:lstStyle/>
        <a:p>
          <a:endParaRPr lang="en-US"/>
        </a:p>
      </dgm:t>
    </dgm:pt>
    <dgm:pt modelId="{E93AB907-3193-499F-A5BA-0A2F37099262}" type="sibTrans" cxnId="{70742715-2869-4F78-B137-1F7C4B8D1CCA}">
      <dgm:prSet/>
      <dgm:spPr/>
      <dgm:t>
        <a:bodyPr/>
        <a:lstStyle/>
        <a:p>
          <a:endParaRPr lang="en-US"/>
        </a:p>
      </dgm:t>
    </dgm:pt>
    <dgm:pt modelId="{7CD31A50-E97B-4C66-8F58-2689C5F489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APPLY Machine Learning Techniques</a:t>
          </a:r>
        </a:p>
      </dgm:t>
    </dgm:pt>
    <dgm:pt modelId="{C0555065-C9EC-4D1A-B24A-FDDD8D8E4569}" type="parTrans" cxnId="{73DC6805-BE51-476F-BB41-D05C045E365C}">
      <dgm:prSet/>
      <dgm:spPr/>
      <dgm:t>
        <a:bodyPr/>
        <a:lstStyle/>
        <a:p>
          <a:endParaRPr lang="en-US"/>
        </a:p>
      </dgm:t>
    </dgm:pt>
    <dgm:pt modelId="{4B20EDC2-18FB-4053-AA5C-C947D7BBA614}" type="sibTrans" cxnId="{73DC6805-BE51-476F-BB41-D05C045E365C}">
      <dgm:prSet/>
      <dgm:spPr/>
      <dgm:t>
        <a:bodyPr/>
        <a:lstStyle/>
        <a:p>
          <a:endParaRPr lang="en-US"/>
        </a:p>
      </dgm:t>
    </dgm:pt>
    <dgm:pt modelId="{BF3F0E86-0F4B-4B3B-9371-0147ED163D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Identify the Breed</a:t>
          </a:r>
        </a:p>
      </dgm:t>
    </dgm:pt>
    <dgm:pt modelId="{AB1BC402-442B-49A5-A4DF-3C1E5D691646}" type="parTrans" cxnId="{3CACA671-AC3D-42DF-A742-3D002A629242}">
      <dgm:prSet/>
      <dgm:spPr/>
      <dgm:t>
        <a:bodyPr/>
        <a:lstStyle/>
        <a:p>
          <a:endParaRPr lang="en-US"/>
        </a:p>
      </dgm:t>
    </dgm:pt>
    <dgm:pt modelId="{7AABC55F-2B5D-49B4-B6DB-000EF5A777CC}" type="sibTrans" cxnId="{3CACA671-AC3D-42DF-A742-3D002A629242}">
      <dgm:prSet/>
      <dgm:spPr/>
      <dgm:t>
        <a:bodyPr/>
        <a:lstStyle/>
        <a:p>
          <a:endParaRPr lang="en-US"/>
        </a:p>
      </dgm:t>
    </dgm:pt>
    <dgm:pt modelId="{FEA1EB00-6C27-4DE2-9F82-0EACD996CFB5}" type="pres">
      <dgm:prSet presAssocID="{F5E52C0E-9561-4F79-B4A3-D66447235DD0}" presName="root" presStyleCnt="0">
        <dgm:presLayoutVars>
          <dgm:dir/>
          <dgm:resizeHandles val="exact"/>
        </dgm:presLayoutVars>
      </dgm:prSet>
      <dgm:spPr/>
    </dgm:pt>
    <dgm:pt modelId="{9263EB79-38A0-488E-868B-4F8C33727A3D}" type="pres">
      <dgm:prSet presAssocID="{BF3F0E86-0F4B-4B3B-9371-0147ED163DB4}" presName="compNode" presStyleCnt="0"/>
      <dgm:spPr/>
    </dgm:pt>
    <dgm:pt modelId="{F62EFD92-BEFE-4850-B874-3AFCE31F9B31}" type="pres">
      <dgm:prSet presAssocID="{BF3F0E86-0F4B-4B3B-9371-0147ED163DB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88CD20-DBD7-404D-AB01-8460ADB6EA27}" type="pres">
      <dgm:prSet presAssocID="{BF3F0E86-0F4B-4B3B-9371-0147ED163D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CDD285-8BED-4E91-B014-5CF2F17CA26D}" type="pres">
      <dgm:prSet presAssocID="{BF3F0E86-0F4B-4B3B-9371-0147ED163DB4}" presName="spaceRect" presStyleCnt="0"/>
      <dgm:spPr/>
    </dgm:pt>
    <dgm:pt modelId="{5E7EB22C-DF0A-4D11-997A-025C2D2A1E68}" type="pres">
      <dgm:prSet presAssocID="{BF3F0E86-0F4B-4B3B-9371-0147ED163DB4}" presName="textRect" presStyleLbl="revTx" presStyleIdx="0" presStyleCnt="3">
        <dgm:presLayoutVars>
          <dgm:chMax val="1"/>
          <dgm:chPref val="1"/>
        </dgm:presLayoutVars>
      </dgm:prSet>
      <dgm:spPr/>
    </dgm:pt>
    <dgm:pt modelId="{8F06B804-C4BC-8440-8463-2E67432B7002}" type="pres">
      <dgm:prSet presAssocID="{7AABC55F-2B5D-49B4-B6DB-000EF5A777CC}" presName="sibTrans" presStyleCnt="0"/>
      <dgm:spPr/>
    </dgm:pt>
    <dgm:pt modelId="{EF4DE793-6708-446F-B990-D86A07D14803}" type="pres">
      <dgm:prSet presAssocID="{36D0C6DC-882A-4442-9104-3A4A60C5E2F8}" presName="compNode" presStyleCnt="0"/>
      <dgm:spPr/>
    </dgm:pt>
    <dgm:pt modelId="{DAC36712-034B-4583-8190-33B1921A3E1E}" type="pres">
      <dgm:prSet presAssocID="{36D0C6DC-882A-4442-9104-3A4A60C5E2F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66C5630-A6B4-410C-9037-DDA8A3C4D378}" type="pres">
      <dgm:prSet presAssocID="{36D0C6DC-882A-4442-9104-3A4A60C5E2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EB38535A-DD47-4427-B9F4-E208D534FA16}" type="pres">
      <dgm:prSet presAssocID="{36D0C6DC-882A-4442-9104-3A4A60C5E2F8}" presName="spaceRect" presStyleCnt="0"/>
      <dgm:spPr/>
    </dgm:pt>
    <dgm:pt modelId="{8B096F68-2371-4629-89C7-7EF0912B5270}" type="pres">
      <dgm:prSet presAssocID="{36D0C6DC-882A-4442-9104-3A4A60C5E2F8}" presName="textRect" presStyleLbl="revTx" presStyleIdx="1" presStyleCnt="3">
        <dgm:presLayoutVars>
          <dgm:chMax val="1"/>
          <dgm:chPref val="1"/>
        </dgm:presLayoutVars>
      </dgm:prSet>
      <dgm:spPr/>
    </dgm:pt>
    <dgm:pt modelId="{6364A1EC-5B7E-429E-9C15-13BBE6D9942F}" type="pres">
      <dgm:prSet presAssocID="{E93AB907-3193-499F-A5BA-0A2F37099262}" presName="sibTrans" presStyleCnt="0"/>
      <dgm:spPr/>
    </dgm:pt>
    <dgm:pt modelId="{6DA08D52-B5E7-41D2-B451-A05EAD15C32C}" type="pres">
      <dgm:prSet presAssocID="{7CD31A50-E97B-4C66-8F58-2689C5F489CA}" presName="compNode" presStyleCnt="0"/>
      <dgm:spPr/>
    </dgm:pt>
    <dgm:pt modelId="{CFB8FE48-C509-4DFE-8E6D-591E1809346A}" type="pres">
      <dgm:prSet presAssocID="{7CD31A50-E97B-4C66-8F58-2689C5F489C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037369-6F18-427C-BD87-A3C1C839921D}" type="pres">
      <dgm:prSet presAssocID="{7CD31A50-E97B-4C66-8F58-2689C5F489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D28066A-C180-45AF-9AE0-30A31635116B}" type="pres">
      <dgm:prSet presAssocID="{7CD31A50-E97B-4C66-8F58-2689C5F489CA}" presName="spaceRect" presStyleCnt="0"/>
      <dgm:spPr/>
    </dgm:pt>
    <dgm:pt modelId="{99DFBFA4-FD06-4AC9-BA76-7754D65401D6}" type="pres">
      <dgm:prSet presAssocID="{7CD31A50-E97B-4C66-8F58-2689C5F489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DC6805-BE51-476F-BB41-D05C045E365C}" srcId="{F5E52C0E-9561-4F79-B4A3-D66447235DD0}" destId="{7CD31A50-E97B-4C66-8F58-2689C5F489CA}" srcOrd="2" destOrd="0" parTransId="{C0555065-C9EC-4D1A-B24A-FDDD8D8E4569}" sibTransId="{4B20EDC2-18FB-4053-AA5C-C947D7BBA614}"/>
    <dgm:cxn modelId="{70742715-2869-4F78-B137-1F7C4B8D1CCA}" srcId="{F5E52C0E-9561-4F79-B4A3-D66447235DD0}" destId="{36D0C6DC-882A-4442-9104-3A4A60C5E2F8}" srcOrd="1" destOrd="0" parTransId="{F8800202-A6AF-40E8-A9E1-C3CD094CD94B}" sibTransId="{E93AB907-3193-499F-A5BA-0A2F37099262}"/>
    <dgm:cxn modelId="{3CACA671-AC3D-42DF-A742-3D002A629242}" srcId="{F5E52C0E-9561-4F79-B4A3-D66447235DD0}" destId="{BF3F0E86-0F4B-4B3B-9371-0147ED163DB4}" srcOrd="0" destOrd="0" parTransId="{AB1BC402-442B-49A5-A4DF-3C1E5D691646}" sibTransId="{7AABC55F-2B5D-49B4-B6DB-000EF5A777CC}"/>
    <dgm:cxn modelId="{11806A53-CE80-4ECE-8DA2-CEFE47F68B50}" type="presOf" srcId="{F5E52C0E-9561-4F79-B4A3-D66447235DD0}" destId="{FEA1EB00-6C27-4DE2-9F82-0EACD996CFB5}" srcOrd="0" destOrd="0" presId="urn:microsoft.com/office/officeart/2018/5/layout/IconLeafLabelList"/>
    <dgm:cxn modelId="{7924957B-3329-4E89-8E71-4EFDA7711461}" type="presOf" srcId="{36D0C6DC-882A-4442-9104-3A4A60C5E2F8}" destId="{8B096F68-2371-4629-89C7-7EF0912B5270}" srcOrd="0" destOrd="0" presId="urn:microsoft.com/office/officeart/2018/5/layout/IconLeafLabelList"/>
    <dgm:cxn modelId="{82F552AE-FEF5-4CEF-BCB7-AD84740E60F9}" type="presOf" srcId="{7CD31A50-E97B-4C66-8F58-2689C5F489CA}" destId="{99DFBFA4-FD06-4AC9-BA76-7754D65401D6}" srcOrd="0" destOrd="0" presId="urn:microsoft.com/office/officeart/2018/5/layout/IconLeafLabelList"/>
    <dgm:cxn modelId="{CD952CC4-969D-4930-92B1-98B953668BA7}" type="presOf" srcId="{BF3F0E86-0F4B-4B3B-9371-0147ED163DB4}" destId="{5E7EB22C-DF0A-4D11-997A-025C2D2A1E68}" srcOrd="0" destOrd="0" presId="urn:microsoft.com/office/officeart/2018/5/layout/IconLeafLabelList"/>
    <dgm:cxn modelId="{2C820499-1F42-4DC3-B679-060DDF9E1416}" type="presParOf" srcId="{FEA1EB00-6C27-4DE2-9F82-0EACD996CFB5}" destId="{9263EB79-38A0-488E-868B-4F8C33727A3D}" srcOrd="0" destOrd="0" presId="urn:microsoft.com/office/officeart/2018/5/layout/IconLeafLabelList"/>
    <dgm:cxn modelId="{C1F81A84-782C-494B-A9C2-DB4878EB70EC}" type="presParOf" srcId="{9263EB79-38A0-488E-868B-4F8C33727A3D}" destId="{F62EFD92-BEFE-4850-B874-3AFCE31F9B31}" srcOrd="0" destOrd="0" presId="urn:microsoft.com/office/officeart/2018/5/layout/IconLeafLabelList"/>
    <dgm:cxn modelId="{613AF05B-B779-4AB9-9EC4-A4623BB36515}" type="presParOf" srcId="{9263EB79-38A0-488E-868B-4F8C33727A3D}" destId="{9E88CD20-DBD7-404D-AB01-8460ADB6EA27}" srcOrd="1" destOrd="0" presId="urn:microsoft.com/office/officeart/2018/5/layout/IconLeafLabelList"/>
    <dgm:cxn modelId="{1C4CB44B-70B8-4C20-BF98-2A46D0B4E660}" type="presParOf" srcId="{9263EB79-38A0-488E-868B-4F8C33727A3D}" destId="{E5CDD285-8BED-4E91-B014-5CF2F17CA26D}" srcOrd="2" destOrd="0" presId="urn:microsoft.com/office/officeart/2018/5/layout/IconLeafLabelList"/>
    <dgm:cxn modelId="{24219DE5-EE90-4095-946F-767150D0F250}" type="presParOf" srcId="{9263EB79-38A0-488E-868B-4F8C33727A3D}" destId="{5E7EB22C-DF0A-4D11-997A-025C2D2A1E68}" srcOrd="3" destOrd="0" presId="urn:microsoft.com/office/officeart/2018/5/layout/IconLeafLabelList"/>
    <dgm:cxn modelId="{AD31F783-5C1F-4398-ADF0-421CD1333D04}" type="presParOf" srcId="{FEA1EB00-6C27-4DE2-9F82-0EACD996CFB5}" destId="{8F06B804-C4BC-8440-8463-2E67432B7002}" srcOrd="1" destOrd="0" presId="urn:microsoft.com/office/officeart/2018/5/layout/IconLeafLabelList"/>
    <dgm:cxn modelId="{813F60A9-D4B3-4C3B-BE7C-01DE7C2399AC}" type="presParOf" srcId="{FEA1EB00-6C27-4DE2-9F82-0EACD996CFB5}" destId="{EF4DE793-6708-446F-B990-D86A07D14803}" srcOrd="2" destOrd="0" presId="urn:microsoft.com/office/officeart/2018/5/layout/IconLeafLabelList"/>
    <dgm:cxn modelId="{7D812BF5-CE9A-4D04-8978-3C20ABFD2C24}" type="presParOf" srcId="{EF4DE793-6708-446F-B990-D86A07D14803}" destId="{DAC36712-034B-4583-8190-33B1921A3E1E}" srcOrd="0" destOrd="0" presId="urn:microsoft.com/office/officeart/2018/5/layout/IconLeafLabelList"/>
    <dgm:cxn modelId="{C755E437-C409-42CA-9D7F-86B72A3C47C9}" type="presParOf" srcId="{EF4DE793-6708-446F-B990-D86A07D14803}" destId="{266C5630-A6B4-410C-9037-DDA8A3C4D378}" srcOrd="1" destOrd="0" presId="urn:microsoft.com/office/officeart/2018/5/layout/IconLeafLabelList"/>
    <dgm:cxn modelId="{7695F5CE-F025-4464-A3D5-96F423611DF9}" type="presParOf" srcId="{EF4DE793-6708-446F-B990-D86A07D14803}" destId="{EB38535A-DD47-4427-B9F4-E208D534FA16}" srcOrd="2" destOrd="0" presId="urn:microsoft.com/office/officeart/2018/5/layout/IconLeafLabelList"/>
    <dgm:cxn modelId="{9FAA2672-8F31-4272-9925-F76CF1357675}" type="presParOf" srcId="{EF4DE793-6708-446F-B990-D86A07D14803}" destId="{8B096F68-2371-4629-89C7-7EF0912B5270}" srcOrd="3" destOrd="0" presId="urn:microsoft.com/office/officeart/2018/5/layout/IconLeafLabelList"/>
    <dgm:cxn modelId="{2A924FDA-56C8-4B35-B6DB-B8E8EBE09185}" type="presParOf" srcId="{FEA1EB00-6C27-4DE2-9F82-0EACD996CFB5}" destId="{6364A1EC-5B7E-429E-9C15-13BBE6D9942F}" srcOrd="3" destOrd="0" presId="urn:microsoft.com/office/officeart/2018/5/layout/IconLeafLabelList"/>
    <dgm:cxn modelId="{11151DD6-0321-4CAD-A5D8-25BE61591EC0}" type="presParOf" srcId="{FEA1EB00-6C27-4DE2-9F82-0EACD996CFB5}" destId="{6DA08D52-B5E7-41D2-B451-A05EAD15C32C}" srcOrd="4" destOrd="0" presId="urn:microsoft.com/office/officeart/2018/5/layout/IconLeafLabelList"/>
    <dgm:cxn modelId="{6F877269-C4B7-473D-9312-E8CB2866BEA9}" type="presParOf" srcId="{6DA08D52-B5E7-41D2-B451-A05EAD15C32C}" destId="{CFB8FE48-C509-4DFE-8E6D-591E1809346A}" srcOrd="0" destOrd="0" presId="urn:microsoft.com/office/officeart/2018/5/layout/IconLeafLabelList"/>
    <dgm:cxn modelId="{1C4BBA05-CB3D-4EC5-BFDA-96F49702E7EC}" type="presParOf" srcId="{6DA08D52-B5E7-41D2-B451-A05EAD15C32C}" destId="{22037369-6F18-427C-BD87-A3C1C839921D}" srcOrd="1" destOrd="0" presId="urn:microsoft.com/office/officeart/2018/5/layout/IconLeafLabelList"/>
    <dgm:cxn modelId="{5606886C-9720-4EB8-83CB-E42599295F1F}" type="presParOf" srcId="{6DA08D52-B5E7-41D2-B451-A05EAD15C32C}" destId="{4D28066A-C180-45AF-9AE0-30A31635116B}" srcOrd="2" destOrd="0" presId="urn:microsoft.com/office/officeart/2018/5/layout/IconLeafLabelList"/>
    <dgm:cxn modelId="{4A2726B2-F49E-4F68-BA97-74C21A0621F3}" type="presParOf" srcId="{6DA08D52-B5E7-41D2-B451-A05EAD15C32C}" destId="{99DFBFA4-FD06-4AC9-BA76-7754D65401D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858C4D-4F54-495E-AF68-CE58D7F40D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BD57FBE3-5FCA-408A-8CC5-96A68D6BB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Solves other fine-grained classification problems </a:t>
          </a:r>
        </a:p>
      </dgm:t>
    </dgm:pt>
    <dgm:pt modelId="{5840B128-4986-4FF4-9C40-5FBD16CCD986}" type="parTrans" cxnId="{F5123353-C580-47DC-9218-04C3E53B7B72}">
      <dgm:prSet/>
      <dgm:spPr/>
      <dgm:t>
        <a:bodyPr/>
        <a:lstStyle/>
        <a:p>
          <a:endParaRPr lang="en-US"/>
        </a:p>
      </dgm:t>
    </dgm:pt>
    <dgm:pt modelId="{D5E0F07C-8D63-43D8-814D-C5784C11C570}" type="sibTrans" cxnId="{F5123353-C580-47DC-9218-04C3E53B7B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81BA3A-BF46-41B3-A281-3643DD39C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used in health/medical care for animals </a:t>
          </a:r>
        </a:p>
      </dgm:t>
    </dgm:pt>
    <dgm:pt modelId="{2F68690A-23F3-4C97-8B9A-3DB8494D0891}" type="parTrans" cxnId="{294156AF-CDB1-4641-9A79-1BF3ABC61C67}">
      <dgm:prSet/>
      <dgm:spPr/>
      <dgm:t>
        <a:bodyPr/>
        <a:lstStyle/>
        <a:p>
          <a:endParaRPr lang="en-US"/>
        </a:p>
      </dgm:t>
    </dgm:pt>
    <dgm:pt modelId="{01F1DE09-25C2-4225-8564-64438B37793C}" type="sibTrans" cxnId="{294156AF-CDB1-4641-9A79-1BF3ABC61C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9515CD-0703-47D1-AE24-9F76D9CA46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used by pet stores or people to identify their pets </a:t>
          </a:r>
        </a:p>
      </dgm:t>
    </dgm:pt>
    <dgm:pt modelId="{58D0A0AA-4B29-4CCC-86B9-58548D41082C}" type="parTrans" cxnId="{7AE224A2-C6BC-42D1-9A0E-6AC0E799AD7D}">
      <dgm:prSet/>
      <dgm:spPr/>
      <dgm:t>
        <a:bodyPr/>
        <a:lstStyle/>
        <a:p>
          <a:endParaRPr lang="en-US"/>
        </a:p>
      </dgm:t>
    </dgm:pt>
    <dgm:pt modelId="{E3D851E7-F7D0-4910-A2E3-E836A112BCED}" type="sibTrans" cxnId="{7AE224A2-C6BC-42D1-9A0E-6AC0E799AD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418F73-E7B9-45ED-A11E-C8ECEF79C3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chose dogs because of their diversity and abundance of photographs found in the internet.</a:t>
          </a:r>
        </a:p>
      </dgm:t>
    </dgm:pt>
    <dgm:pt modelId="{9CCBEE09-16AA-4873-A00E-BF2FE09160FE}" type="parTrans" cxnId="{2B887869-2484-4B5E-91CD-6AE76472CFDB}">
      <dgm:prSet/>
      <dgm:spPr/>
      <dgm:t>
        <a:bodyPr/>
        <a:lstStyle/>
        <a:p>
          <a:endParaRPr lang="en-US"/>
        </a:p>
      </dgm:t>
    </dgm:pt>
    <dgm:pt modelId="{597CF882-1FFD-42D6-8E57-3F8E836DB31B}" type="sibTrans" cxnId="{2B887869-2484-4B5E-91CD-6AE76472CFDB}">
      <dgm:prSet/>
      <dgm:spPr/>
      <dgm:t>
        <a:bodyPr/>
        <a:lstStyle/>
        <a:p>
          <a:endParaRPr lang="en-US"/>
        </a:p>
      </dgm:t>
    </dgm:pt>
    <dgm:pt modelId="{0CFE5705-B159-5642-A60B-1DAA22B16D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help save time in research work and other biodiversity studies</a:t>
          </a:r>
        </a:p>
      </dgm:t>
    </dgm:pt>
    <dgm:pt modelId="{9F968F36-C121-764F-9544-151DB18E6A7D}" type="parTrans" cxnId="{C77FBFE1-A094-4D25-917E-B466D90E6A52}">
      <dgm:prSet/>
      <dgm:spPr/>
      <dgm:t>
        <a:bodyPr/>
        <a:lstStyle/>
        <a:p>
          <a:endParaRPr lang="en-US"/>
        </a:p>
      </dgm:t>
    </dgm:pt>
    <dgm:pt modelId="{8AD35E36-75C0-9647-99CF-C5454D9E2AAA}" type="sibTrans" cxnId="{C77FBFE1-A094-4D25-917E-B466D90E6A52}">
      <dgm:prSet/>
      <dgm:spPr/>
      <dgm:t>
        <a:bodyPr/>
        <a:lstStyle/>
        <a:p>
          <a:endParaRPr lang="en-US"/>
        </a:p>
      </dgm:t>
    </dgm:pt>
    <dgm:pt modelId="{67CAC21A-6484-400D-BF55-50429CFE7FBE}" type="pres">
      <dgm:prSet presAssocID="{EF858C4D-4F54-495E-AF68-CE58D7F40DF4}" presName="root" presStyleCnt="0">
        <dgm:presLayoutVars>
          <dgm:dir/>
          <dgm:resizeHandles val="exact"/>
        </dgm:presLayoutVars>
      </dgm:prSet>
      <dgm:spPr/>
    </dgm:pt>
    <dgm:pt modelId="{23D2A712-54B4-4D19-AA6F-7466FD5E1F47}" type="pres">
      <dgm:prSet presAssocID="{BD57FBE3-5FCA-408A-8CC5-96A68D6BBACD}" presName="compNode" presStyleCnt="0"/>
      <dgm:spPr/>
    </dgm:pt>
    <dgm:pt modelId="{4C298BEF-3032-496D-8DD1-E6AE1BF38F65}" type="pres">
      <dgm:prSet presAssocID="{BD57FBE3-5FCA-408A-8CC5-96A68D6BBACD}" presName="bgRect" presStyleLbl="bgShp" presStyleIdx="0" presStyleCnt="5"/>
      <dgm:spPr/>
    </dgm:pt>
    <dgm:pt modelId="{7D542D6C-896E-4E61-BC10-8F6FB5176491}" type="pres">
      <dgm:prSet presAssocID="{BD57FBE3-5FCA-408A-8CC5-96A68D6BBA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3DF193B-9BE0-48C1-8ECD-ADC0A3E9A081}" type="pres">
      <dgm:prSet presAssocID="{BD57FBE3-5FCA-408A-8CC5-96A68D6BBACD}" presName="spaceRect" presStyleCnt="0"/>
      <dgm:spPr/>
    </dgm:pt>
    <dgm:pt modelId="{9BF66F13-5B2F-49FD-B5F4-54497E7F4D63}" type="pres">
      <dgm:prSet presAssocID="{BD57FBE3-5FCA-408A-8CC5-96A68D6BBACD}" presName="parTx" presStyleLbl="revTx" presStyleIdx="0" presStyleCnt="5">
        <dgm:presLayoutVars>
          <dgm:chMax val="0"/>
          <dgm:chPref val="0"/>
        </dgm:presLayoutVars>
      </dgm:prSet>
      <dgm:spPr/>
    </dgm:pt>
    <dgm:pt modelId="{F016FF32-96D2-4F39-8344-3E059FAD2678}" type="pres">
      <dgm:prSet presAssocID="{D5E0F07C-8D63-43D8-814D-C5784C11C570}" presName="sibTrans" presStyleCnt="0"/>
      <dgm:spPr/>
    </dgm:pt>
    <dgm:pt modelId="{7BFA28A8-3EE7-8F42-939A-BEEAE9BE4741}" type="pres">
      <dgm:prSet presAssocID="{0CFE5705-B159-5642-A60B-1DAA22B16DEE}" presName="compNode" presStyleCnt="0"/>
      <dgm:spPr/>
    </dgm:pt>
    <dgm:pt modelId="{C689F4F8-8443-894E-A8FF-CB5723F65B10}" type="pres">
      <dgm:prSet presAssocID="{0CFE5705-B159-5642-A60B-1DAA22B16DEE}" presName="bgRect" presStyleLbl="bgShp" presStyleIdx="1" presStyleCnt="5"/>
      <dgm:spPr/>
    </dgm:pt>
    <dgm:pt modelId="{287B31D0-0BA9-4F44-8A1C-6066243CE63B}" type="pres">
      <dgm:prSet presAssocID="{0CFE5705-B159-5642-A60B-1DAA22B16D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CBF09A1A-D53C-194F-9D51-471E94F3DED3}" type="pres">
      <dgm:prSet presAssocID="{0CFE5705-B159-5642-A60B-1DAA22B16DEE}" presName="spaceRect" presStyleCnt="0"/>
      <dgm:spPr/>
    </dgm:pt>
    <dgm:pt modelId="{5F8B6F78-7662-3144-8C7C-5B3AD87E4850}" type="pres">
      <dgm:prSet presAssocID="{0CFE5705-B159-5642-A60B-1DAA22B16DEE}" presName="parTx" presStyleLbl="revTx" presStyleIdx="1" presStyleCnt="5">
        <dgm:presLayoutVars>
          <dgm:chMax val="0"/>
          <dgm:chPref val="0"/>
        </dgm:presLayoutVars>
      </dgm:prSet>
      <dgm:spPr/>
    </dgm:pt>
    <dgm:pt modelId="{D4B0D1AD-DEB5-3045-83A8-1ED8288BCDEA}" type="pres">
      <dgm:prSet presAssocID="{8AD35E36-75C0-9647-99CF-C5454D9E2AAA}" presName="sibTrans" presStyleCnt="0"/>
      <dgm:spPr/>
    </dgm:pt>
    <dgm:pt modelId="{62CD486C-C84C-42EE-B79F-E8F700F13CB1}" type="pres">
      <dgm:prSet presAssocID="{DE81BA3A-BF46-41B3-A281-3643DD39CE0B}" presName="compNode" presStyleCnt="0"/>
      <dgm:spPr/>
    </dgm:pt>
    <dgm:pt modelId="{03DA700D-616B-46DD-8946-D23319D4F6B9}" type="pres">
      <dgm:prSet presAssocID="{DE81BA3A-BF46-41B3-A281-3643DD39CE0B}" presName="bgRect" presStyleLbl="bgShp" presStyleIdx="2" presStyleCnt="5"/>
      <dgm:spPr/>
    </dgm:pt>
    <dgm:pt modelId="{50D321C6-7015-426D-A061-77100350AE78}" type="pres">
      <dgm:prSet presAssocID="{DE81BA3A-BF46-41B3-A281-3643DD39CE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7D9A247-6F48-4A2C-AEF4-0DD79D4CFBDA}" type="pres">
      <dgm:prSet presAssocID="{DE81BA3A-BF46-41B3-A281-3643DD39CE0B}" presName="spaceRect" presStyleCnt="0"/>
      <dgm:spPr/>
    </dgm:pt>
    <dgm:pt modelId="{283E43B2-4A7C-4530-82DD-923219E051EC}" type="pres">
      <dgm:prSet presAssocID="{DE81BA3A-BF46-41B3-A281-3643DD39CE0B}" presName="parTx" presStyleLbl="revTx" presStyleIdx="2" presStyleCnt="5">
        <dgm:presLayoutVars>
          <dgm:chMax val="0"/>
          <dgm:chPref val="0"/>
        </dgm:presLayoutVars>
      </dgm:prSet>
      <dgm:spPr/>
    </dgm:pt>
    <dgm:pt modelId="{2B374594-375E-467B-813D-C180F0871C8B}" type="pres">
      <dgm:prSet presAssocID="{01F1DE09-25C2-4225-8564-64438B37793C}" presName="sibTrans" presStyleCnt="0"/>
      <dgm:spPr/>
    </dgm:pt>
    <dgm:pt modelId="{091BE4DB-3CDD-4FA2-9A4B-8E39B5FD12F4}" type="pres">
      <dgm:prSet presAssocID="{9D9515CD-0703-47D1-AE24-9F76D9CA46EE}" presName="compNode" presStyleCnt="0"/>
      <dgm:spPr/>
    </dgm:pt>
    <dgm:pt modelId="{4889404C-BFA4-496E-B906-DD3BC0D9FAB0}" type="pres">
      <dgm:prSet presAssocID="{9D9515CD-0703-47D1-AE24-9F76D9CA46EE}" presName="bgRect" presStyleLbl="bgShp" presStyleIdx="3" presStyleCnt="5"/>
      <dgm:spPr/>
    </dgm:pt>
    <dgm:pt modelId="{41545C09-FA14-4454-8C31-A560923CE841}" type="pres">
      <dgm:prSet presAssocID="{9D9515CD-0703-47D1-AE24-9F76D9CA46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C010143B-6914-4130-BE92-ADB3D84C0598}" type="pres">
      <dgm:prSet presAssocID="{9D9515CD-0703-47D1-AE24-9F76D9CA46EE}" presName="spaceRect" presStyleCnt="0"/>
      <dgm:spPr/>
    </dgm:pt>
    <dgm:pt modelId="{8124C855-9FBB-4EAC-9172-2E8E240F01EF}" type="pres">
      <dgm:prSet presAssocID="{9D9515CD-0703-47D1-AE24-9F76D9CA46EE}" presName="parTx" presStyleLbl="revTx" presStyleIdx="3" presStyleCnt="5">
        <dgm:presLayoutVars>
          <dgm:chMax val="0"/>
          <dgm:chPref val="0"/>
        </dgm:presLayoutVars>
      </dgm:prSet>
      <dgm:spPr/>
    </dgm:pt>
    <dgm:pt modelId="{1D841E0D-C8E5-454E-A6DC-8132877C594D}" type="pres">
      <dgm:prSet presAssocID="{E3D851E7-F7D0-4910-A2E3-E836A112BCED}" presName="sibTrans" presStyleCnt="0"/>
      <dgm:spPr/>
    </dgm:pt>
    <dgm:pt modelId="{A7331E08-1006-488B-8290-46AE2A104F76}" type="pres">
      <dgm:prSet presAssocID="{25418F73-E7B9-45ED-A11E-C8ECEF79C3EC}" presName="compNode" presStyleCnt="0"/>
      <dgm:spPr/>
    </dgm:pt>
    <dgm:pt modelId="{1D526273-9445-42F2-91CB-69F2D7ED67DD}" type="pres">
      <dgm:prSet presAssocID="{25418F73-E7B9-45ED-A11E-C8ECEF79C3EC}" presName="bgRect" presStyleLbl="bgShp" presStyleIdx="4" presStyleCnt="5"/>
      <dgm:spPr/>
    </dgm:pt>
    <dgm:pt modelId="{CBFF5289-1F12-4DC8-83EF-9A9781F52D6D}" type="pres">
      <dgm:prSet presAssocID="{25418F73-E7B9-45ED-A11E-C8ECEF79C3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57BCDA6B-A650-4428-84ED-477049AE2D35}" type="pres">
      <dgm:prSet presAssocID="{25418F73-E7B9-45ED-A11E-C8ECEF79C3EC}" presName="spaceRect" presStyleCnt="0"/>
      <dgm:spPr/>
    </dgm:pt>
    <dgm:pt modelId="{5A0E2F35-BE67-410A-B278-3B8F9FA9114C}" type="pres">
      <dgm:prSet presAssocID="{25418F73-E7B9-45ED-A11E-C8ECEF79C3E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BF4C03-15FA-CE44-8577-6FE11FAC17E1}" type="presOf" srcId="{25418F73-E7B9-45ED-A11E-C8ECEF79C3EC}" destId="{5A0E2F35-BE67-410A-B278-3B8F9FA9114C}" srcOrd="0" destOrd="0" presId="urn:microsoft.com/office/officeart/2018/2/layout/IconVerticalSolidList"/>
    <dgm:cxn modelId="{A8D8ED10-9F0E-654A-8F9D-D83B5655FBC4}" type="presOf" srcId="{EF858C4D-4F54-495E-AF68-CE58D7F40DF4}" destId="{67CAC21A-6484-400D-BF55-50429CFE7FBE}" srcOrd="0" destOrd="0" presId="urn:microsoft.com/office/officeart/2018/2/layout/IconVerticalSolidList"/>
    <dgm:cxn modelId="{6AE60A5B-618C-4B9C-B125-1B6070148F19}" type="presOf" srcId="{0CFE5705-B159-5642-A60B-1DAA22B16DEE}" destId="{5F8B6F78-7662-3144-8C7C-5B3AD87E4850}" srcOrd="0" destOrd="0" presId="urn:microsoft.com/office/officeart/2018/2/layout/IconVerticalSolidList"/>
    <dgm:cxn modelId="{2B887869-2484-4B5E-91CD-6AE76472CFDB}" srcId="{EF858C4D-4F54-495E-AF68-CE58D7F40DF4}" destId="{25418F73-E7B9-45ED-A11E-C8ECEF79C3EC}" srcOrd="4" destOrd="0" parTransId="{9CCBEE09-16AA-4873-A00E-BF2FE09160FE}" sibTransId="{597CF882-1FFD-42D6-8E57-3F8E836DB31B}"/>
    <dgm:cxn modelId="{F5123353-C580-47DC-9218-04C3E53B7B72}" srcId="{EF858C4D-4F54-495E-AF68-CE58D7F40DF4}" destId="{BD57FBE3-5FCA-408A-8CC5-96A68D6BBACD}" srcOrd="0" destOrd="0" parTransId="{5840B128-4986-4FF4-9C40-5FBD16CCD986}" sibTransId="{D5E0F07C-8D63-43D8-814D-C5784C11C570}"/>
    <dgm:cxn modelId="{1775ED75-6588-0848-A266-081694104AA8}" type="presOf" srcId="{DE81BA3A-BF46-41B3-A281-3643DD39CE0B}" destId="{283E43B2-4A7C-4530-82DD-923219E051EC}" srcOrd="0" destOrd="0" presId="urn:microsoft.com/office/officeart/2018/2/layout/IconVerticalSolidList"/>
    <dgm:cxn modelId="{7AE224A2-C6BC-42D1-9A0E-6AC0E799AD7D}" srcId="{EF858C4D-4F54-495E-AF68-CE58D7F40DF4}" destId="{9D9515CD-0703-47D1-AE24-9F76D9CA46EE}" srcOrd="3" destOrd="0" parTransId="{58D0A0AA-4B29-4CCC-86B9-58548D41082C}" sibTransId="{E3D851E7-F7D0-4910-A2E3-E836A112BCED}"/>
    <dgm:cxn modelId="{AB8E4FA7-2483-1143-AF99-B3476C39A497}" type="presOf" srcId="{BD57FBE3-5FCA-408A-8CC5-96A68D6BBACD}" destId="{9BF66F13-5B2F-49FD-B5F4-54497E7F4D63}" srcOrd="0" destOrd="0" presId="urn:microsoft.com/office/officeart/2018/2/layout/IconVerticalSolidList"/>
    <dgm:cxn modelId="{294156AF-CDB1-4641-9A79-1BF3ABC61C67}" srcId="{EF858C4D-4F54-495E-AF68-CE58D7F40DF4}" destId="{DE81BA3A-BF46-41B3-A281-3643DD39CE0B}" srcOrd="2" destOrd="0" parTransId="{2F68690A-23F3-4C97-8B9A-3DB8494D0891}" sibTransId="{01F1DE09-25C2-4225-8564-64438B37793C}"/>
    <dgm:cxn modelId="{C77FBFE1-A094-4D25-917E-B466D90E6A52}" srcId="{EF858C4D-4F54-495E-AF68-CE58D7F40DF4}" destId="{0CFE5705-B159-5642-A60B-1DAA22B16DEE}" srcOrd="1" destOrd="0" parTransId="{9F968F36-C121-764F-9544-151DB18E6A7D}" sibTransId="{8AD35E36-75C0-9647-99CF-C5454D9E2AAA}"/>
    <dgm:cxn modelId="{3EC6F9FB-067E-D947-A335-BCFE585D4969}" type="presOf" srcId="{9D9515CD-0703-47D1-AE24-9F76D9CA46EE}" destId="{8124C855-9FBB-4EAC-9172-2E8E240F01EF}" srcOrd="0" destOrd="0" presId="urn:microsoft.com/office/officeart/2018/2/layout/IconVerticalSolidList"/>
    <dgm:cxn modelId="{152C9674-2CCB-844C-B53C-2188212CEB3D}" type="presParOf" srcId="{67CAC21A-6484-400D-BF55-50429CFE7FBE}" destId="{23D2A712-54B4-4D19-AA6F-7466FD5E1F47}" srcOrd="0" destOrd="0" presId="urn:microsoft.com/office/officeart/2018/2/layout/IconVerticalSolidList"/>
    <dgm:cxn modelId="{6035DA71-096F-7645-A022-26F93EB7375C}" type="presParOf" srcId="{23D2A712-54B4-4D19-AA6F-7466FD5E1F47}" destId="{4C298BEF-3032-496D-8DD1-E6AE1BF38F65}" srcOrd="0" destOrd="0" presId="urn:microsoft.com/office/officeart/2018/2/layout/IconVerticalSolidList"/>
    <dgm:cxn modelId="{5FD89D0B-42ED-C546-85E9-00BD0869191B}" type="presParOf" srcId="{23D2A712-54B4-4D19-AA6F-7466FD5E1F47}" destId="{7D542D6C-896E-4E61-BC10-8F6FB5176491}" srcOrd="1" destOrd="0" presId="urn:microsoft.com/office/officeart/2018/2/layout/IconVerticalSolidList"/>
    <dgm:cxn modelId="{DB3F665A-006D-1742-A477-785C1747879C}" type="presParOf" srcId="{23D2A712-54B4-4D19-AA6F-7466FD5E1F47}" destId="{D3DF193B-9BE0-48C1-8ECD-ADC0A3E9A081}" srcOrd="2" destOrd="0" presId="urn:microsoft.com/office/officeart/2018/2/layout/IconVerticalSolidList"/>
    <dgm:cxn modelId="{269B0E33-16CA-DF4F-BDC4-0B4781B09837}" type="presParOf" srcId="{23D2A712-54B4-4D19-AA6F-7466FD5E1F47}" destId="{9BF66F13-5B2F-49FD-B5F4-54497E7F4D63}" srcOrd="3" destOrd="0" presId="urn:microsoft.com/office/officeart/2018/2/layout/IconVerticalSolidList"/>
    <dgm:cxn modelId="{85774887-4B2F-5645-B665-F1EA6EDF530B}" type="presParOf" srcId="{67CAC21A-6484-400D-BF55-50429CFE7FBE}" destId="{F016FF32-96D2-4F39-8344-3E059FAD2678}" srcOrd="1" destOrd="0" presId="urn:microsoft.com/office/officeart/2018/2/layout/IconVerticalSolidList"/>
    <dgm:cxn modelId="{6DF92E23-075A-4D53-BE55-3405D173E010}" type="presParOf" srcId="{67CAC21A-6484-400D-BF55-50429CFE7FBE}" destId="{7BFA28A8-3EE7-8F42-939A-BEEAE9BE4741}" srcOrd="2" destOrd="0" presId="urn:microsoft.com/office/officeart/2018/2/layout/IconVerticalSolidList"/>
    <dgm:cxn modelId="{89325251-5C0A-49D8-A972-1E52036CB707}" type="presParOf" srcId="{7BFA28A8-3EE7-8F42-939A-BEEAE9BE4741}" destId="{C689F4F8-8443-894E-A8FF-CB5723F65B10}" srcOrd="0" destOrd="0" presId="urn:microsoft.com/office/officeart/2018/2/layout/IconVerticalSolidList"/>
    <dgm:cxn modelId="{83C4A297-18A5-489A-BC23-5ABFBBB012C3}" type="presParOf" srcId="{7BFA28A8-3EE7-8F42-939A-BEEAE9BE4741}" destId="{287B31D0-0BA9-4F44-8A1C-6066243CE63B}" srcOrd="1" destOrd="0" presId="urn:microsoft.com/office/officeart/2018/2/layout/IconVerticalSolidList"/>
    <dgm:cxn modelId="{F6B9E3C4-38CE-42F2-986F-FB5B005D9F82}" type="presParOf" srcId="{7BFA28A8-3EE7-8F42-939A-BEEAE9BE4741}" destId="{CBF09A1A-D53C-194F-9D51-471E94F3DED3}" srcOrd="2" destOrd="0" presId="urn:microsoft.com/office/officeart/2018/2/layout/IconVerticalSolidList"/>
    <dgm:cxn modelId="{D9F173A7-0F39-4F3E-86C3-E9562C5A05AC}" type="presParOf" srcId="{7BFA28A8-3EE7-8F42-939A-BEEAE9BE4741}" destId="{5F8B6F78-7662-3144-8C7C-5B3AD87E4850}" srcOrd="3" destOrd="0" presId="urn:microsoft.com/office/officeart/2018/2/layout/IconVerticalSolidList"/>
    <dgm:cxn modelId="{61752AE6-7C3A-47EE-9DAA-9B94EF9BE6BA}" type="presParOf" srcId="{67CAC21A-6484-400D-BF55-50429CFE7FBE}" destId="{D4B0D1AD-DEB5-3045-83A8-1ED8288BCDEA}" srcOrd="3" destOrd="0" presId="urn:microsoft.com/office/officeart/2018/2/layout/IconVerticalSolidList"/>
    <dgm:cxn modelId="{8D8CDB84-F9D2-104B-828B-C402682F6AAC}" type="presParOf" srcId="{67CAC21A-6484-400D-BF55-50429CFE7FBE}" destId="{62CD486C-C84C-42EE-B79F-E8F700F13CB1}" srcOrd="4" destOrd="0" presId="urn:microsoft.com/office/officeart/2018/2/layout/IconVerticalSolidList"/>
    <dgm:cxn modelId="{51415547-5FC7-744E-8682-D1D4E1537B33}" type="presParOf" srcId="{62CD486C-C84C-42EE-B79F-E8F700F13CB1}" destId="{03DA700D-616B-46DD-8946-D23319D4F6B9}" srcOrd="0" destOrd="0" presId="urn:microsoft.com/office/officeart/2018/2/layout/IconVerticalSolidList"/>
    <dgm:cxn modelId="{95F25F33-92FB-8149-88D6-8D102A3F58FC}" type="presParOf" srcId="{62CD486C-C84C-42EE-B79F-E8F700F13CB1}" destId="{50D321C6-7015-426D-A061-77100350AE78}" srcOrd="1" destOrd="0" presId="urn:microsoft.com/office/officeart/2018/2/layout/IconVerticalSolidList"/>
    <dgm:cxn modelId="{BE415138-2CB2-234E-BBA9-6163A7064B6D}" type="presParOf" srcId="{62CD486C-C84C-42EE-B79F-E8F700F13CB1}" destId="{E7D9A247-6F48-4A2C-AEF4-0DD79D4CFBDA}" srcOrd="2" destOrd="0" presId="urn:microsoft.com/office/officeart/2018/2/layout/IconVerticalSolidList"/>
    <dgm:cxn modelId="{DA88F85B-3C00-D74E-9C81-7BF8B5B9124C}" type="presParOf" srcId="{62CD486C-C84C-42EE-B79F-E8F700F13CB1}" destId="{283E43B2-4A7C-4530-82DD-923219E051EC}" srcOrd="3" destOrd="0" presId="urn:microsoft.com/office/officeart/2018/2/layout/IconVerticalSolidList"/>
    <dgm:cxn modelId="{49C38A58-9467-6141-B800-38BA6C3CA8B0}" type="presParOf" srcId="{67CAC21A-6484-400D-BF55-50429CFE7FBE}" destId="{2B374594-375E-467B-813D-C180F0871C8B}" srcOrd="5" destOrd="0" presId="urn:microsoft.com/office/officeart/2018/2/layout/IconVerticalSolidList"/>
    <dgm:cxn modelId="{9FC2AA90-497E-DC43-A21F-2661D1E54B7D}" type="presParOf" srcId="{67CAC21A-6484-400D-BF55-50429CFE7FBE}" destId="{091BE4DB-3CDD-4FA2-9A4B-8E39B5FD12F4}" srcOrd="6" destOrd="0" presId="urn:microsoft.com/office/officeart/2018/2/layout/IconVerticalSolidList"/>
    <dgm:cxn modelId="{87A41D6F-DC55-EB46-B448-2E41CBC76100}" type="presParOf" srcId="{091BE4DB-3CDD-4FA2-9A4B-8E39B5FD12F4}" destId="{4889404C-BFA4-496E-B906-DD3BC0D9FAB0}" srcOrd="0" destOrd="0" presId="urn:microsoft.com/office/officeart/2018/2/layout/IconVerticalSolidList"/>
    <dgm:cxn modelId="{CEFDD775-FFE9-C448-A6B6-129FA3F4C506}" type="presParOf" srcId="{091BE4DB-3CDD-4FA2-9A4B-8E39B5FD12F4}" destId="{41545C09-FA14-4454-8C31-A560923CE841}" srcOrd="1" destOrd="0" presId="urn:microsoft.com/office/officeart/2018/2/layout/IconVerticalSolidList"/>
    <dgm:cxn modelId="{F3D94AF3-8208-3748-963C-FBA35ACBEC5C}" type="presParOf" srcId="{091BE4DB-3CDD-4FA2-9A4B-8E39B5FD12F4}" destId="{C010143B-6914-4130-BE92-ADB3D84C0598}" srcOrd="2" destOrd="0" presId="urn:microsoft.com/office/officeart/2018/2/layout/IconVerticalSolidList"/>
    <dgm:cxn modelId="{3C305937-AD81-7947-8CAB-397D5A2A9F25}" type="presParOf" srcId="{091BE4DB-3CDD-4FA2-9A4B-8E39B5FD12F4}" destId="{8124C855-9FBB-4EAC-9172-2E8E240F01EF}" srcOrd="3" destOrd="0" presId="urn:microsoft.com/office/officeart/2018/2/layout/IconVerticalSolidList"/>
    <dgm:cxn modelId="{237028CB-4CE2-9B40-8DB0-4DE6FE2435C7}" type="presParOf" srcId="{67CAC21A-6484-400D-BF55-50429CFE7FBE}" destId="{1D841E0D-C8E5-454E-A6DC-8132877C594D}" srcOrd="7" destOrd="0" presId="urn:microsoft.com/office/officeart/2018/2/layout/IconVerticalSolidList"/>
    <dgm:cxn modelId="{05ACEB2E-F6AF-6C4D-B3A3-32227633D752}" type="presParOf" srcId="{67CAC21A-6484-400D-BF55-50429CFE7FBE}" destId="{A7331E08-1006-488B-8290-46AE2A104F76}" srcOrd="8" destOrd="0" presId="urn:microsoft.com/office/officeart/2018/2/layout/IconVerticalSolidList"/>
    <dgm:cxn modelId="{F13F150B-48DE-1D44-BA32-2D8B9B28A1AB}" type="presParOf" srcId="{A7331E08-1006-488B-8290-46AE2A104F76}" destId="{1D526273-9445-42F2-91CB-69F2D7ED67DD}" srcOrd="0" destOrd="0" presId="urn:microsoft.com/office/officeart/2018/2/layout/IconVerticalSolidList"/>
    <dgm:cxn modelId="{5EBF8C49-1D2F-3345-84A8-22C44FA78FF6}" type="presParOf" srcId="{A7331E08-1006-488B-8290-46AE2A104F76}" destId="{CBFF5289-1F12-4DC8-83EF-9A9781F52D6D}" srcOrd="1" destOrd="0" presId="urn:microsoft.com/office/officeart/2018/2/layout/IconVerticalSolidList"/>
    <dgm:cxn modelId="{155B4A35-27D3-904C-9457-89B66315593A}" type="presParOf" srcId="{A7331E08-1006-488B-8290-46AE2A104F76}" destId="{57BCDA6B-A650-4428-84ED-477049AE2D35}" srcOrd="2" destOrd="0" presId="urn:microsoft.com/office/officeart/2018/2/layout/IconVerticalSolidList"/>
    <dgm:cxn modelId="{15BE2EBB-9CB8-2D47-81D0-54F34ADC322D}" type="presParOf" srcId="{A7331E08-1006-488B-8290-46AE2A104F76}" destId="{5A0E2F35-BE67-410A-B278-3B8F9FA911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BFA914-D99D-4F90-808D-C0B4D81E98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C83774-F894-46EE-8AA0-D7133DCA2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noticed our convolutional neural network had trouble when more than one dog was featured in an image.</a:t>
          </a:r>
        </a:p>
      </dgm:t>
    </dgm:pt>
    <dgm:pt modelId="{7726C41C-1C22-4A7A-9021-2A4E3D695784}" type="parTrans" cxnId="{4A679047-105D-4A34-ADC8-6E6012E62A05}">
      <dgm:prSet/>
      <dgm:spPr/>
      <dgm:t>
        <a:bodyPr/>
        <a:lstStyle/>
        <a:p>
          <a:endParaRPr lang="en-US"/>
        </a:p>
      </dgm:t>
    </dgm:pt>
    <dgm:pt modelId="{2AAFD114-C7B5-44C6-81C8-BED470E37AA0}" type="sibTrans" cxnId="{4A679047-105D-4A34-ADC8-6E6012E62A05}">
      <dgm:prSet/>
      <dgm:spPr/>
      <dgm:t>
        <a:bodyPr/>
        <a:lstStyle/>
        <a:p>
          <a:endParaRPr lang="en-US"/>
        </a:p>
      </dgm:t>
    </dgm:pt>
    <dgm:pt modelId="{787EA51A-4E7D-49BB-BEBD-EAA872310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neural networks are time consuming to train and iterate upon</a:t>
          </a:r>
        </a:p>
      </dgm:t>
    </dgm:pt>
    <dgm:pt modelId="{A1BBAFD5-15E3-4850-A62C-A21BF361D1BE}" type="parTrans" cxnId="{8A28D862-E8CC-4C8F-84BB-E8B666C42639}">
      <dgm:prSet/>
      <dgm:spPr/>
      <dgm:t>
        <a:bodyPr/>
        <a:lstStyle/>
        <a:p>
          <a:endParaRPr lang="en-US"/>
        </a:p>
      </dgm:t>
    </dgm:pt>
    <dgm:pt modelId="{41102850-6C93-4448-AEDD-45ADE32BA649}" type="sibTrans" cxnId="{8A28D862-E8CC-4C8F-84BB-E8B666C42639}">
      <dgm:prSet/>
      <dgm:spPr/>
      <dgm:t>
        <a:bodyPr/>
        <a:lstStyle/>
        <a:p>
          <a:endParaRPr lang="en-US"/>
        </a:p>
      </dgm:t>
    </dgm:pt>
    <dgm:pt modelId="{5E2A4743-DB24-4161-9AC5-0C8FAFB30871}" type="pres">
      <dgm:prSet presAssocID="{0BBFA914-D99D-4F90-808D-C0B4D81E982B}" presName="root" presStyleCnt="0">
        <dgm:presLayoutVars>
          <dgm:dir/>
          <dgm:resizeHandles val="exact"/>
        </dgm:presLayoutVars>
      </dgm:prSet>
      <dgm:spPr/>
    </dgm:pt>
    <dgm:pt modelId="{48DB867F-5430-4240-BD8C-4FD0B3F1522A}" type="pres">
      <dgm:prSet presAssocID="{A6C83774-F894-46EE-8AA0-D7133DCA2E85}" presName="compNode" presStyleCnt="0"/>
      <dgm:spPr/>
    </dgm:pt>
    <dgm:pt modelId="{2453CED6-3E7B-424D-B6D7-023BD7338AA3}" type="pres">
      <dgm:prSet presAssocID="{A6C83774-F894-46EE-8AA0-D7133DCA2E85}" presName="bgRect" presStyleLbl="bgShp" presStyleIdx="0" presStyleCnt="2"/>
      <dgm:spPr/>
    </dgm:pt>
    <dgm:pt modelId="{AC404E3D-60B5-4216-AB0C-4CD90C7CD4FE}" type="pres">
      <dgm:prSet presAssocID="{A6C83774-F894-46EE-8AA0-D7133DCA2E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69F8EA9-1A38-42EB-9CC3-2B5AA4C958BF}" type="pres">
      <dgm:prSet presAssocID="{A6C83774-F894-46EE-8AA0-D7133DCA2E85}" presName="spaceRect" presStyleCnt="0"/>
      <dgm:spPr/>
    </dgm:pt>
    <dgm:pt modelId="{C5A59DB2-E264-4D49-A0D9-82A119FA02B8}" type="pres">
      <dgm:prSet presAssocID="{A6C83774-F894-46EE-8AA0-D7133DCA2E85}" presName="parTx" presStyleLbl="revTx" presStyleIdx="0" presStyleCnt="2">
        <dgm:presLayoutVars>
          <dgm:chMax val="0"/>
          <dgm:chPref val="0"/>
        </dgm:presLayoutVars>
      </dgm:prSet>
      <dgm:spPr/>
    </dgm:pt>
    <dgm:pt modelId="{04109FD3-D674-40C0-BD99-C4015DB51694}" type="pres">
      <dgm:prSet presAssocID="{2AAFD114-C7B5-44C6-81C8-BED470E37AA0}" presName="sibTrans" presStyleCnt="0"/>
      <dgm:spPr/>
    </dgm:pt>
    <dgm:pt modelId="{FC7009F4-18CC-420D-AAE6-2BFA683FDD3A}" type="pres">
      <dgm:prSet presAssocID="{787EA51A-4E7D-49BB-BEBD-EAA872310770}" presName="compNode" presStyleCnt="0"/>
      <dgm:spPr/>
    </dgm:pt>
    <dgm:pt modelId="{4A9CC5B5-7AD0-4892-B0B8-C7FC6AA5AF7C}" type="pres">
      <dgm:prSet presAssocID="{787EA51A-4E7D-49BB-BEBD-EAA872310770}" presName="bgRect" presStyleLbl="bgShp" presStyleIdx="1" presStyleCnt="2"/>
      <dgm:spPr/>
    </dgm:pt>
    <dgm:pt modelId="{42C24781-D77F-4656-ABF0-F6639B9723D4}" type="pres">
      <dgm:prSet presAssocID="{787EA51A-4E7D-49BB-BEBD-EAA8723107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B9A82D7-0D7B-489E-A002-84969D745993}" type="pres">
      <dgm:prSet presAssocID="{787EA51A-4E7D-49BB-BEBD-EAA872310770}" presName="spaceRect" presStyleCnt="0"/>
      <dgm:spPr/>
    </dgm:pt>
    <dgm:pt modelId="{C5789F39-371E-4D20-99B3-4DEC943F3432}" type="pres">
      <dgm:prSet presAssocID="{787EA51A-4E7D-49BB-BEBD-EAA87231077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91BBE36-53BD-472C-AACA-2F146D353B9A}" type="presOf" srcId="{0BBFA914-D99D-4F90-808D-C0B4D81E982B}" destId="{5E2A4743-DB24-4161-9AC5-0C8FAFB30871}" srcOrd="0" destOrd="0" presId="urn:microsoft.com/office/officeart/2018/2/layout/IconVerticalSolidList"/>
    <dgm:cxn modelId="{8A28D862-E8CC-4C8F-84BB-E8B666C42639}" srcId="{0BBFA914-D99D-4F90-808D-C0B4D81E982B}" destId="{787EA51A-4E7D-49BB-BEBD-EAA872310770}" srcOrd="1" destOrd="0" parTransId="{A1BBAFD5-15E3-4850-A62C-A21BF361D1BE}" sibTransId="{41102850-6C93-4448-AEDD-45ADE32BA649}"/>
    <dgm:cxn modelId="{4A679047-105D-4A34-ADC8-6E6012E62A05}" srcId="{0BBFA914-D99D-4F90-808D-C0B4D81E982B}" destId="{A6C83774-F894-46EE-8AA0-D7133DCA2E85}" srcOrd="0" destOrd="0" parTransId="{7726C41C-1C22-4A7A-9021-2A4E3D695784}" sibTransId="{2AAFD114-C7B5-44C6-81C8-BED470E37AA0}"/>
    <dgm:cxn modelId="{F1CDD64C-18B8-408A-B5F4-CD2A1B8FDA2B}" type="presOf" srcId="{787EA51A-4E7D-49BB-BEBD-EAA872310770}" destId="{C5789F39-371E-4D20-99B3-4DEC943F3432}" srcOrd="0" destOrd="0" presId="urn:microsoft.com/office/officeart/2018/2/layout/IconVerticalSolidList"/>
    <dgm:cxn modelId="{1BBCB6E2-9760-4D63-A609-06DF661B80E7}" type="presOf" srcId="{A6C83774-F894-46EE-8AA0-D7133DCA2E85}" destId="{C5A59DB2-E264-4D49-A0D9-82A119FA02B8}" srcOrd="0" destOrd="0" presId="urn:microsoft.com/office/officeart/2018/2/layout/IconVerticalSolidList"/>
    <dgm:cxn modelId="{F7841E69-0020-43CB-BC38-A51DAB0F0EA4}" type="presParOf" srcId="{5E2A4743-DB24-4161-9AC5-0C8FAFB30871}" destId="{48DB867F-5430-4240-BD8C-4FD0B3F1522A}" srcOrd="0" destOrd="0" presId="urn:microsoft.com/office/officeart/2018/2/layout/IconVerticalSolidList"/>
    <dgm:cxn modelId="{C29B5437-E6C0-4886-B201-1C6C10C47FDF}" type="presParOf" srcId="{48DB867F-5430-4240-BD8C-4FD0B3F1522A}" destId="{2453CED6-3E7B-424D-B6D7-023BD7338AA3}" srcOrd="0" destOrd="0" presId="urn:microsoft.com/office/officeart/2018/2/layout/IconVerticalSolidList"/>
    <dgm:cxn modelId="{3B780C7C-B5B0-47BD-A77D-BC31FCD62E66}" type="presParOf" srcId="{48DB867F-5430-4240-BD8C-4FD0B3F1522A}" destId="{AC404E3D-60B5-4216-AB0C-4CD90C7CD4FE}" srcOrd="1" destOrd="0" presId="urn:microsoft.com/office/officeart/2018/2/layout/IconVerticalSolidList"/>
    <dgm:cxn modelId="{6A51CA2B-95E1-4AEC-83A8-8969DE52238E}" type="presParOf" srcId="{48DB867F-5430-4240-BD8C-4FD0B3F1522A}" destId="{D69F8EA9-1A38-42EB-9CC3-2B5AA4C958BF}" srcOrd="2" destOrd="0" presId="urn:microsoft.com/office/officeart/2018/2/layout/IconVerticalSolidList"/>
    <dgm:cxn modelId="{3A20DB3F-9B78-499A-A041-6182FACBA633}" type="presParOf" srcId="{48DB867F-5430-4240-BD8C-4FD0B3F1522A}" destId="{C5A59DB2-E264-4D49-A0D9-82A119FA02B8}" srcOrd="3" destOrd="0" presId="urn:microsoft.com/office/officeart/2018/2/layout/IconVerticalSolidList"/>
    <dgm:cxn modelId="{64DAB149-D0FF-4852-A177-882C14BEEAFE}" type="presParOf" srcId="{5E2A4743-DB24-4161-9AC5-0C8FAFB30871}" destId="{04109FD3-D674-40C0-BD99-C4015DB51694}" srcOrd="1" destOrd="0" presId="urn:microsoft.com/office/officeart/2018/2/layout/IconVerticalSolidList"/>
    <dgm:cxn modelId="{F5BC7848-5841-49E1-AF0D-19F4CF3F0062}" type="presParOf" srcId="{5E2A4743-DB24-4161-9AC5-0C8FAFB30871}" destId="{FC7009F4-18CC-420D-AAE6-2BFA683FDD3A}" srcOrd="2" destOrd="0" presId="urn:microsoft.com/office/officeart/2018/2/layout/IconVerticalSolidList"/>
    <dgm:cxn modelId="{1CC3C2C3-6E01-4982-81C8-F4E81D5895EC}" type="presParOf" srcId="{FC7009F4-18CC-420D-AAE6-2BFA683FDD3A}" destId="{4A9CC5B5-7AD0-4892-B0B8-C7FC6AA5AF7C}" srcOrd="0" destOrd="0" presId="urn:microsoft.com/office/officeart/2018/2/layout/IconVerticalSolidList"/>
    <dgm:cxn modelId="{84FA3878-BA7A-40A3-A10A-9D9A273AEC1C}" type="presParOf" srcId="{FC7009F4-18CC-420D-AAE6-2BFA683FDD3A}" destId="{42C24781-D77F-4656-ABF0-F6639B9723D4}" srcOrd="1" destOrd="0" presId="urn:microsoft.com/office/officeart/2018/2/layout/IconVerticalSolidList"/>
    <dgm:cxn modelId="{7BF6CE9C-29BB-4BD6-A4A5-562629C1145B}" type="presParOf" srcId="{FC7009F4-18CC-420D-AAE6-2BFA683FDD3A}" destId="{CB9A82D7-0D7B-489E-A002-84969D745993}" srcOrd="2" destOrd="0" presId="urn:microsoft.com/office/officeart/2018/2/layout/IconVerticalSolidList"/>
    <dgm:cxn modelId="{58E70588-AE5D-47D6-A550-D474E46CF3E1}" type="presParOf" srcId="{FC7009F4-18CC-420D-AAE6-2BFA683FDD3A}" destId="{C5789F39-371E-4D20-99B3-4DEC943F34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EFD92-BEFE-4850-B874-3AFCE31F9B31}">
      <dsp:nvSpPr>
        <dsp:cNvPr id="0" name=""/>
        <dsp:cNvSpPr/>
      </dsp:nvSpPr>
      <dsp:spPr>
        <a:xfrm>
          <a:off x="674477" y="69497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8CD20-DBD7-404D-AB01-8460ADB6EA27}">
      <dsp:nvSpPr>
        <dsp:cNvPr id="0" name=""/>
        <dsp:cNvSpPr/>
      </dsp:nvSpPr>
      <dsp:spPr>
        <a:xfrm>
          <a:off x="1076665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EB22C-DF0A-4D11-997A-025C2D2A1E68}">
      <dsp:nvSpPr>
        <dsp:cNvPr id="0" name=""/>
        <dsp:cNvSpPr/>
      </dsp:nvSpPr>
      <dsp:spPr>
        <a:xfrm>
          <a:off x="71196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Identify the Breed</a:t>
          </a:r>
        </a:p>
      </dsp:txBody>
      <dsp:txXfrm>
        <a:off x="71196" y="3169973"/>
        <a:ext cx="3093750" cy="720000"/>
      </dsp:txXfrm>
    </dsp:sp>
    <dsp:sp modelId="{DAC36712-034B-4583-8190-33B1921A3E1E}">
      <dsp:nvSpPr>
        <dsp:cNvPr id="0" name=""/>
        <dsp:cNvSpPr/>
      </dsp:nvSpPr>
      <dsp:spPr>
        <a:xfrm>
          <a:off x="4309634" y="69497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C5630-A6B4-410C-9037-DDA8A3C4D378}">
      <dsp:nvSpPr>
        <dsp:cNvPr id="0" name=""/>
        <dsp:cNvSpPr/>
      </dsp:nvSpPr>
      <dsp:spPr>
        <a:xfrm>
          <a:off x="4711821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96F68-2371-4629-89C7-7EF0912B5270}">
      <dsp:nvSpPr>
        <dsp:cNvPr id="0" name=""/>
        <dsp:cNvSpPr/>
      </dsp:nvSpPr>
      <dsp:spPr>
        <a:xfrm>
          <a:off x="3706353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Using Photographs of Dogs</a:t>
          </a:r>
        </a:p>
      </dsp:txBody>
      <dsp:txXfrm>
        <a:off x="3706353" y="3169973"/>
        <a:ext cx="3093750" cy="720000"/>
      </dsp:txXfrm>
    </dsp:sp>
    <dsp:sp modelId="{CFB8FE48-C509-4DFE-8E6D-591E1809346A}">
      <dsp:nvSpPr>
        <dsp:cNvPr id="0" name=""/>
        <dsp:cNvSpPr/>
      </dsp:nvSpPr>
      <dsp:spPr>
        <a:xfrm>
          <a:off x="7944790" y="69497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37369-6F18-427C-BD87-A3C1C839921D}">
      <dsp:nvSpPr>
        <dsp:cNvPr id="0" name=""/>
        <dsp:cNvSpPr/>
      </dsp:nvSpPr>
      <dsp:spPr>
        <a:xfrm>
          <a:off x="8346978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FBFA4-FD06-4AC9-BA76-7754D65401D6}">
      <dsp:nvSpPr>
        <dsp:cNvPr id="0" name=""/>
        <dsp:cNvSpPr/>
      </dsp:nvSpPr>
      <dsp:spPr>
        <a:xfrm>
          <a:off x="7341509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APPLY Machine Learning Techniques</a:t>
          </a:r>
        </a:p>
      </dsp:txBody>
      <dsp:txXfrm>
        <a:off x="7341509" y="3169973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98BEF-3032-496D-8DD1-E6AE1BF38F65}">
      <dsp:nvSpPr>
        <dsp:cNvPr id="0" name=""/>
        <dsp:cNvSpPr/>
      </dsp:nvSpPr>
      <dsp:spPr>
        <a:xfrm>
          <a:off x="0" y="3028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42D6C-896E-4E61-BC10-8F6FB5176491}">
      <dsp:nvSpPr>
        <dsp:cNvPr id="0" name=""/>
        <dsp:cNvSpPr/>
      </dsp:nvSpPr>
      <dsp:spPr>
        <a:xfrm>
          <a:off x="195157" y="148187"/>
          <a:ext cx="354831" cy="354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66F13-5B2F-49FD-B5F4-54497E7F4D63}">
      <dsp:nvSpPr>
        <dsp:cNvPr id="0" name=""/>
        <dsp:cNvSpPr/>
      </dsp:nvSpPr>
      <dsp:spPr>
        <a:xfrm>
          <a:off x="745146" y="3028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Solves other fine-grained classification problems </a:t>
          </a:r>
        </a:p>
      </dsp:txBody>
      <dsp:txXfrm>
        <a:off x="745146" y="3028"/>
        <a:ext cx="9761309" cy="645148"/>
      </dsp:txXfrm>
    </dsp:sp>
    <dsp:sp modelId="{C689F4F8-8443-894E-A8FF-CB5723F65B10}">
      <dsp:nvSpPr>
        <dsp:cNvPr id="0" name=""/>
        <dsp:cNvSpPr/>
      </dsp:nvSpPr>
      <dsp:spPr>
        <a:xfrm>
          <a:off x="0" y="809464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4352466"/>
            <a:satOff val="1923"/>
            <a:lumOff val="-21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B31D0-0BA9-4F44-8A1C-6066243CE63B}">
      <dsp:nvSpPr>
        <dsp:cNvPr id="0" name=""/>
        <dsp:cNvSpPr/>
      </dsp:nvSpPr>
      <dsp:spPr>
        <a:xfrm>
          <a:off x="195157" y="954622"/>
          <a:ext cx="354831" cy="354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6F78-7662-3144-8C7C-5B3AD87E4850}">
      <dsp:nvSpPr>
        <dsp:cNvPr id="0" name=""/>
        <dsp:cNvSpPr/>
      </dsp:nvSpPr>
      <dsp:spPr>
        <a:xfrm>
          <a:off x="745146" y="809464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can help save time in research work and other biodiversity studies</a:t>
          </a:r>
        </a:p>
      </dsp:txBody>
      <dsp:txXfrm>
        <a:off x="745146" y="809464"/>
        <a:ext cx="9761309" cy="645148"/>
      </dsp:txXfrm>
    </dsp:sp>
    <dsp:sp modelId="{03DA700D-616B-46DD-8946-D23319D4F6B9}">
      <dsp:nvSpPr>
        <dsp:cNvPr id="0" name=""/>
        <dsp:cNvSpPr/>
      </dsp:nvSpPr>
      <dsp:spPr>
        <a:xfrm>
          <a:off x="0" y="1615899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321C6-7015-426D-A061-77100350AE78}">
      <dsp:nvSpPr>
        <dsp:cNvPr id="0" name=""/>
        <dsp:cNvSpPr/>
      </dsp:nvSpPr>
      <dsp:spPr>
        <a:xfrm>
          <a:off x="195157" y="1761058"/>
          <a:ext cx="354831" cy="354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E43B2-4A7C-4530-82DD-923219E051EC}">
      <dsp:nvSpPr>
        <dsp:cNvPr id="0" name=""/>
        <dsp:cNvSpPr/>
      </dsp:nvSpPr>
      <dsp:spPr>
        <a:xfrm>
          <a:off x="745146" y="1615899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be used in health/medical care for animals </a:t>
          </a:r>
        </a:p>
      </dsp:txBody>
      <dsp:txXfrm>
        <a:off x="745146" y="1615899"/>
        <a:ext cx="9761309" cy="645148"/>
      </dsp:txXfrm>
    </dsp:sp>
    <dsp:sp modelId="{4889404C-BFA4-496E-B906-DD3BC0D9FAB0}">
      <dsp:nvSpPr>
        <dsp:cNvPr id="0" name=""/>
        <dsp:cNvSpPr/>
      </dsp:nvSpPr>
      <dsp:spPr>
        <a:xfrm>
          <a:off x="0" y="2422335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13057397"/>
            <a:satOff val="5769"/>
            <a:lumOff val="-6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45C09-FA14-4454-8C31-A560923CE841}">
      <dsp:nvSpPr>
        <dsp:cNvPr id="0" name=""/>
        <dsp:cNvSpPr/>
      </dsp:nvSpPr>
      <dsp:spPr>
        <a:xfrm>
          <a:off x="195157" y="2567493"/>
          <a:ext cx="354831" cy="354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4C855-9FBB-4EAC-9172-2E8E240F01EF}">
      <dsp:nvSpPr>
        <dsp:cNvPr id="0" name=""/>
        <dsp:cNvSpPr/>
      </dsp:nvSpPr>
      <dsp:spPr>
        <a:xfrm>
          <a:off x="745146" y="2422335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be used by pet stores or people to identify their pets </a:t>
          </a:r>
        </a:p>
      </dsp:txBody>
      <dsp:txXfrm>
        <a:off x="745146" y="2422335"/>
        <a:ext cx="9761309" cy="645148"/>
      </dsp:txXfrm>
    </dsp:sp>
    <dsp:sp modelId="{1D526273-9445-42F2-91CB-69F2D7ED67DD}">
      <dsp:nvSpPr>
        <dsp:cNvPr id="0" name=""/>
        <dsp:cNvSpPr/>
      </dsp:nvSpPr>
      <dsp:spPr>
        <a:xfrm>
          <a:off x="0" y="3228770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F5289-1F12-4DC8-83EF-9A9781F52D6D}">
      <dsp:nvSpPr>
        <dsp:cNvPr id="0" name=""/>
        <dsp:cNvSpPr/>
      </dsp:nvSpPr>
      <dsp:spPr>
        <a:xfrm>
          <a:off x="195157" y="3373929"/>
          <a:ext cx="354831" cy="3548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E2F35-BE67-410A-B278-3B8F9FA9114C}">
      <dsp:nvSpPr>
        <dsp:cNvPr id="0" name=""/>
        <dsp:cNvSpPr/>
      </dsp:nvSpPr>
      <dsp:spPr>
        <a:xfrm>
          <a:off x="745146" y="3228770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chose dogs because of their diversity and abundance of photographs found in the internet.</a:t>
          </a:r>
        </a:p>
      </dsp:txBody>
      <dsp:txXfrm>
        <a:off x="745146" y="3228770"/>
        <a:ext cx="9761309" cy="645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3CED6-3E7B-424D-B6D7-023BD7338AA3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04E3D-60B5-4216-AB0C-4CD90C7CD4FE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59DB2-E264-4D49-A0D9-82A119FA02B8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noticed our convolutional neural network had trouble when more than one dog was featured in an image.</a:t>
          </a:r>
        </a:p>
      </dsp:txBody>
      <dsp:txXfrm>
        <a:off x="1509882" y="708097"/>
        <a:ext cx="9005717" cy="1307257"/>
      </dsp:txXfrm>
    </dsp:sp>
    <dsp:sp modelId="{4A9CC5B5-7AD0-4892-B0B8-C7FC6AA5AF7C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24781-D77F-4656-ABF0-F6639B9723D4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89F39-371E-4D20-99B3-4DEC943F3432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neural networks are time consuming to train and iterate upon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9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3">
            <a:extLst>
              <a:ext uri="{FF2B5EF4-FFF2-40B4-BE49-F238E27FC236}">
                <a16:creationId xmlns:a16="http://schemas.microsoft.com/office/drawing/2014/main" id="{6DE99DB3-6E93-4EBB-A422-48B85DD36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0" y="1079702"/>
            <a:ext cx="4828806" cy="3204134"/>
          </a:xfrm>
        </p:spPr>
        <p:txBody>
          <a:bodyPr anchor="b">
            <a:normAutofit/>
          </a:bodyPr>
          <a:lstStyle/>
          <a:p>
            <a:r>
              <a:rPr lang="en-US" sz="6000"/>
              <a:t>Dog Breed Identification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By: Rahul Awale, Rajendra Naidu Mannam, Sandeep Joshi, Jiawen Wei, Li Wang, Zengxin Qin</a:t>
            </a:r>
          </a:p>
          <a:p>
            <a:endParaRPr lang="en-US" sz="20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F0D3D-DFC6-49F5-8ED0-A261B54D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+mj-lt"/>
                <a:cs typeface="+mj-lt"/>
              </a:rPr>
              <a:t>Model execution &amp;</a:t>
            </a:r>
            <a:r>
              <a:rPr lang="zh-CN" altLang="en-US">
                <a:ea typeface="+mj-lt"/>
                <a:cs typeface="+mj-lt"/>
              </a:rPr>
              <a:t> </a:t>
            </a:r>
            <a:r>
              <a:rPr lang="zh-CN">
                <a:ea typeface="+mj-lt"/>
                <a:cs typeface="+mj-lt"/>
              </a:rPr>
              <a:t>learning curve</a:t>
            </a:r>
            <a:endParaRPr lang="zh-CN"/>
          </a:p>
        </p:txBody>
      </p:sp>
      <p:pic>
        <p:nvPicPr>
          <p:cNvPr id="4" name="图片 4" descr="手机屏幕截图&#10;&#10;已自动生成说明">
            <a:extLst>
              <a:ext uri="{FF2B5EF4-FFF2-40B4-BE49-F238E27FC236}">
                <a16:creationId xmlns:a16="http://schemas.microsoft.com/office/drawing/2014/main" id="{9EB1AA75-D7D0-4FEC-A0DA-5CA478F09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003" y="2541260"/>
            <a:ext cx="6819900" cy="361950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DC6F93-D00E-4DBB-96BA-FC89CD1ECCBF}"/>
              </a:ext>
            </a:extLst>
          </p:cNvPr>
          <p:cNvSpPr txBox="1"/>
          <p:nvPr/>
        </p:nvSpPr>
        <p:spPr>
          <a:xfrm>
            <a:off x="454959" y="2404783"/>
            <a:ext cx="56455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/>
              <a:t>Testing Accuracy around 0.6</a:t>
            </a:r>
          </a:p>
          <a:p>
            <a:pPr marL="285750" indent="-285750">
              <a:buFont typeface="Arial"/>
              <a:buChar char="•"/>
            </a:pPr>
            <a:r>
              <a:rPr lang="zh-CN" altLang="en-US"/>
              <a:t>Training Accuracy increase from 0.6 to 1</a:t>
            </a:r>
          </a:p>
          <a:p>
            <a:pPr marL="285750" indent="-285750">
              <a:buFont typeface="Arial"/>
              <a:buChar char="•"/>
            </a:pPr>
            <a:r>
              <a:rPr lang="zh-CN" altLang="en-US"/>
              <a:t>Model loss drop signicantly after 2 epochs</a:t>
            </a:r>
          </a:p>
        </p:txBody>
      </p:sp>
    </p:spTree>
    <p:extLst>
      <p:ext uri="{BB962C8B-B14F-4D97-AF65-F5344CB8AC3E}">
        <p14:creationId xmlns:p14="http://schemas.microsoft.com/office/powerpoint/2010/main" val="27307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8298-BAA1-4611-B3FE-82E5C348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Execution – Add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9510-176D-4BD4-B28D-20197684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280554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Dropouts (0.6) were added before and after fully connection.</a:t>
            </a:r>
          </a:p>
          <a:p>
            <a:r>
              <a:rPr lang="en-US"/>
              <a:t>Accuracy: 0.67</a:t>
            </a:r>
          </a:p>
          <a:p>
            <a:r>
              <a:rPr lang="en-US">
                <a:latin typeface="Avenir Next LT Pro"/>
              </a:rPr>
              <a:t>Test accuracy is close to training</a:t>
            </a:r>
          </a:p>
          <a:p>
            <a:pPr marL="0" indent="0">
              <a:buNone/>
            </a:pPr>
            <a:r>
              <a:rPr lang="en-US">
                <a:latin typeface="Avenir Next LT Pro"/>
              </a:rPr>
              <a:t>accuracy around 4th epoch.</a:t>
            </a:r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56ABB-0F85-475D-A457-FF7F84F9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91" y="3093878"/>
            <a:ext cx="5241560" cy="37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8E033-0FCA-42ED-9F67-DD125F77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Conclusion</a:t>
            </a:r>
            <a:endParaRPr lang="en-US" sz="520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573F8F0-E4A7-41CF-A20E-C78CFBA1D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4" r="8630" b="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EA9B-F175-4543-8669-2A4E0451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The goal of this project is to create a classifier to identify a dog's breed from a photo. A deep learning and convolutional neural networks have been used for dog breed detection.</a:t>
            </a:r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After we evaluated our designed model, we consider our results to be a success given the high number of breeds in this fine-grained classification problem. We are able to effectively predict the correct breed with the dataset.</a:t>
            </a:r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The accuracy of our detection allowed us to succeed with our classification algorithms and is promising for future work in the area.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138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D9836-19D6-4B6C-AF54-3A9FDD26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Limitation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82BB80-2BDE-46BC-A024-28A1A6354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99059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64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D9836-19D6-4B6C-AF54-3A9FDD26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9BF0-46C6-4F83-A717-40BDDBA4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Given the success of our detection network, this is a promising technique for future projects. The neural networks take an enormous time to train and we were unable to perform many iterations on our technique due to time constraints. </a:t>
            </a:r>
          </a:p>
          <a:p>
            <a:r>
              <a:rPr lang="en-US" sz="2000">
                <a:ea typeface="+mn-lt"/>
                <a:cs typeface="+mn-lt"/>
              </a:rPr>
              <a:t>We recommend further exploration into neural networks for detection or classification, specifically by training networks with a different architecture and batch iterator to see what approaches might have greater success.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0541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8FC2-3C56-4271-878D-F7221B18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you!</a:t>
            </a:r>
          </a:p>
        </p:txBody>
      </p:sp>
      <p:sp>
        <p:nvSpPr>
          <p:cNvPr id="8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BF19-3ED0-4B1F-A0F4-14196E93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25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75BAE-5ADC-C047-928B-4AD5B7AF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F4D74-EBAC-4EEF-B917-86DA07DE8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72195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79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B6907-5D12-A94E-9665-2A87F9E9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Why?</a:t>
            </a: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55F84F-21EE-4595-95E5-29579B945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94975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1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78EB2-F754-234C-A35B-D5D85C2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Challenges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0ED0-7862-234C-9F52-6834B684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/>
              <a:t>All dog breed share similar body features </a:t>
            </a:r>
          </a:p>
          <a:p>
            <a:r>
              <a:rPr lang="en-US" sz="1800"/>
              <a:t>Low inter-breed variation and high intra-breed variation</a:t>
            </a:r>
          </a:p>
          <a:p>
            <a:r>
              <a:rPr lang="en-US" sz="1800"/>
              <a:t>Genetically Diverse </a:t>
            </a:r>
          </a:p>
          <a:p>
            <a:r>
              <a:rPr lang="en-US" sz="1800"/>
              <a:t>Stylistic differences of photographs</a:t>
            </a:r>
          </a:p>
        </p:txBody>
      </p:sp>
      <p:pic>
        <p:nvPicPr>
          <p:cNvPr id="7" name="Graphic 6" descr="Dog">
            <a:extLst>
              <a:ext uri="{FF2B5EF4-FFF2-40B4-BE49-F238E27FC236}">
                <a16:creationId xmlns:a16="http://schemas.microsoft.com/office/drawing/2014/main" id="{7E18BA4E-879B-4E84-8FE9-E428BB2B7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2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AC3CA-D35C-3E49-B115-4C75B1E7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Data </a:t>
            </a:r>
          </a:p>
        </p:txBody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5778-8DCF-104F-82C3-F406D845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/>
              <a:t>Kaggle </a:t>
            </a:r>
          </a:p>
          <a:p>
            <a:r>
              <a:rPr lang="en-US" sz="1700"/>
              <a:t>Training data set </a:t>
            </a:r>
          </a:p>
          <a:p>
            <a:pPr lvl="1"/>
            <a:r>
              <a:rPr lang="en-US" sz="1700"/>
              <a:t>10222 Images </a:t>
            </a:r>
          </a:p>
          <a:p>
            <a:pPr lvl="1"/>
            <a:r>
              <a:rPr lang="en-US" sz="1700"/>
              <a:t>id number</a:t>
            </a:r>
          </a:p>
          <a:p>
            <a:pPr lvl="1"/>
            <a:r>
              <a:rPr lang="en-US" sz="1700"/>
              <a:t>120 classes</a:t>
            </a:r>
          </a:p>
          <a:p>
            <a:pPr lvl="1"/>
            <a:r>
              <a:rPr lang="en-US" sz="1700"/>
              <a:t>Median of 82 images per class </a:t>
            </a:r>
          </a:p>
        </p:txBody>
      </p:sp>
      <p:pic>
        <p:nvPicPr>
          <p:cNvPr id="11" name="Picture 10" descr="A picture containing comb, fence&#10;&#10;Description automatically generated">
            <a:extLst>
              <a:ext uri="{FF2B5EF4-FFF2-40B4-BE49-F238E27FC236}">
                <a16:creationId xmlns:a16="http://schemas.microsoft.com/office/drawing/2014/main" id="{CE3084E8-4E82-BD49-BCD9-CB6BFBB9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155225"/>
            <a:ext cx="6440424" cy="44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8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7951-D38E-4AF9-897B-F8FDD488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Processing</a:t>
            </a:r>
          </a:p>
          <a:p>
            <a:endParaRPr lang="en-US"/>
          </a:p>
        </p:txBody>
      </p:sp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74BD9-4595-4745-8BF4-F54AD98D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180" y="2018388"/>
            <a:ext cx="5575154" cy="4842697"/>
          </a:xfrm>
        </p:spPr>
      </p:pic>
      <p:pic>
        <p:nvPicPr>
          <p:cNvPr id="13" name="Picture 13" descr="A large brown dog holding a frisbee in its mouth&#10;&#10;Description automatically generated">
            <a:extLst>
              <a:ext uri="{FF2B5EF4-FFF2-40B4-BE49-F238E27FC236}">
                <a16:creationId xmlns:a16="http://schemas.microsoft.com/office/drawing/2014/main" id="{054C2ED2-9715-4F98-B470-B650DD146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0" r="971" b="1587"/>
          <a:stretch/>
        </p:blipFill>
        <p:spPr>
          <a:xfrm>
            <a:off x="8965096" y="5266922"/>
            <a:ext cx="1043344" cy="719605"/>
          </a:xfrm>
          <a:prstGeom prst="rect">
            <a:avLst/>
          </a:prstGeom>
        </p:spPr>
      </p:pic>
      <p:pic>
        <p:nvPicPr>
          <p:cNvPr id="14" name="Picture 14" descr="A dog playing with a frisbee in its mouth&#10;&#10;Description automatically generated">
            <a:extLst>
              <a:ext uri="{FF2B5EF4-FFF2-40B4-BE49-F238E27FC236}">
                <a16:creationId xmlns:a16="http://schemas.microsoft.com/office/drawing/2014/main" id="{E984CCE5-8482-444C-B335-0CFB20EC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47" y="5268132"/>
            <a:ext cx="1075635" cy="7170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212135-4C36-478D-82BC-61DEE06E1D33}"/>
              </a:ext>
            </a:extLst>
          </p:cNvPr>
          <p:cNvSpPr txBox="1"/>
          <p:nvPr/>
        </p:nvSpPr>
        <p:spPr>
          <a:xfrm>
            <a:off x="726661" y="3034747"/>
            <a:ext cx="4443895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Restricted our model to two majestic breeds – Shetland Sheepdog and Golden Retriever.</a:t>
            </a:r>
            <a:endParaRPr lang="en-US" sz="240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7951-D38E-4AF9-897B-F8FDD488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Processing</a:t>
            </a:r>
          </a:p>
          <a:p>
            <a:endParaRPr lang="en-US"/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E9282BC-20E6-47D6-B567-1A788A3F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2295" y="4127862"/>
            <a:ext cx="2447925" cy="2390775"/>
          </a:xfrm>
        </p:spPr>
      </p:pic>
      <p:pic>
        <p:nvPicPr>
          <p:cNvPr id="5" name="Picture 5" descr="A picture containing monitor, clock&#10;&#10;Description automatically generated">
            <a:extLst>
              <a:ext uri="{FF2B5EF4-FFF2-40B4-BE49-F238E27FC236}">
                <a16:creationId xmlns:a16="http://schemas.microsoft.com/office/drawing/2014/main" id="{BC5443B5-59DF-41AE-A934-ECD1607B9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29" y="3158389"/>
            <a:ext cx="2743200" cy="2400300"/>
          </a:xfrm>
          <a:prstGeom prst="rect">
            <a:avLst/>
          </a:prstGeom>
        </p:spPr>
      </p:pic>
      <p:pic>
        <p:nvPicPr>
          <p:cNvPr id="6" name="Picture 6" descr="A large brown dog standing next to a frisbee&#10;&#10;Description automatically generated">
            <a:extLst>
              <a:ext uri="{FF2B5EF4-FFF2-40B4-BE49-F238E27FC236}">
                <a16:creationId xmlns:a16="http://schemas.microsoft.com/office/drawing/2014/main" id="{25D95DD9-78BB-43AE-B545-064E92B50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70" y="2370156"/>
            <a:ext cx="2340304" cy="2037961"/>
          </a:xfrm>
          <a:prstGeom prst="rect">
            <a:avLst/>
          </a:prstGeom>
        </p:spPr>
      </p:pic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E5034F6-1CD3-4A46-84AB-9FB12E3D37C4}"/>
              </a:ext>
            </a:extLst>
          </p:cNvPr>
          <p:cNvSpPr/>
          <p:nvPr/>
        </p:nvSpPr>
        <p:spPr>
          <a:xfrm rot="5400000" flipH="1" flipV="1">
            <a:off x="4267550" y="2297396"/>
            <a:ext cx="473365" cy="13970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21885-B769-4CE1-874B-F16052DC785B}"/>
              </a:ext>
            </a:extLst>
          </p:cNvPr>
          <p:cNvSpPr txBox="1"/>
          <p:nvPr/>
        </p:nvSpPr>
        <p:spPr>
          <a:xfrm>
            <a:off x="3472664" y="2453081"/>
            <a:ext cx="3759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cv2.imread(…, cv2.IMREAD_GRAYSCALE)</a:t>
            </a:r>
            <a:endParaRPr lang="en-US" sz="1400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16CBC8DB-CE2F-4A8F-B5BE-06FB92338501}"/>
              </a:ext>
            </a:extLst>
          </p:cNvPr>
          <p:cNvSpPr/>
          <p:nvPr/>
        </p:nvSpPr>
        <p:spPr>
          <a:xfrm rot="5400000" flipH="1" flipV="1">
            <a:off x="7911135" y="3242132"/>
            <a:ext cx="473365" cy="13970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6C9F0-48AC-41E6-97FD-A9E0E128EB6E}"/>
              </a:ext>
            </a:extLst>
          </p:cNvPr>
          <p:cNvSpPr txBox="1"/>
          <p:nvPr/>
        </p:nvSpPr>
        <p:spPr>
          <a:xfrm>
            <a:off x="7347556" y="3336507"/>
            <a:ext cx="22121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cv2.resize(…, (128, 128))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704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67951-D38E-4AF9-897B-F8FDD488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CNN Model Design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90F25-9C4A-44CA-87E6-81CDA3B80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148" y="2139484"/>
            <a:ext cx="947170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67951-D38E-4AF9-897B-F8FDD488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CNN Model Design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C025E1-A705-4426-9EEC-F061F60A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271540"/>
            <a:ext cx="11420856" cy="3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17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5BE692A7D4A943964BE291F942426F" ma:contentTypeVersion="4" ma:contentTypeDescription="Create a new document." ma:contentTypeScope="" ma:versionID="99a63dffe3fb874bf705f324576d6196">
  <xsd:schema xmlns:xsd="http://www.w3.org/2001/XMLSchema" xmlns:xs="http://www.w3.org/2001/XMLSchema" xmlns:p="http://schemas.microsoft.com/office/2006/metadata/properties" xmlns:ns2="762cfd2b-0e23-4b0c-954f-3863204e8f64" targetNamespace="http://schemas.microsoft.com/office/2006/metadata/properties" ma:root="true" ma:fieldsID="8bda041dfa30d8391e946812f483c731" ns2:_="">
    <xsd:import namespace="762cfd2b-0e23-4b0c-954f-3863204e8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cfd2b-0e23-4b0c-954f-3863204e8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59057E-F410-4BD2-83AB-5B52F5768CED}">
  <ds:schemaRefs>
    <ds:schemaRef ds:uri="762cfd2b-0e23-4b0c-954f-3863204e8f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082884-1226-4959-8EA6-00D61C4A8620}">
  <ds:schemaRefs>
    <ds:schemaRef ds:uri="762cfd2b-0e23-4b0c-954f-3863204e8f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D6B877-B20C-42C6-86F9-29083568B8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Dog Breed Identification</vt:lpstr>
      <vt:lpstr>Introduction</vt:lpstr>
      <vt:lpstr>Why?</vt:lpstr>
      <vt:lpstr>Challenges</vt:lpstr>
      <vt:lpstr>Data </vt:lpstr>
      <vt:lpstr>Data Processing </vt:lpstr>
      <vt:lpstr>Data Processing </vt:lpstr>
      <vt:lpstr>CNN Model Design</vt:lpstr>
      <vt:lpstr>CNN Model Design</vt:lpstr>
      <vt:lpstr>Model execution &amp; learning curve</vt:lpstr>
      <vt:lpstr>Model Execution – Add Dropout</vt:lpstr>
      <vt:lpstr>Conclusion</vt:lpstr>
      <vt:lpstr>Limitation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Breed Identification</dc:title>
  <dc:creator>Rahul Awale</dc:creator>
  <cp:revision>1</cp:revision>
  <dcterms:created xsi:type="dcterms:W3CDTF">2020-08-06T15:13:28Z</dcterms:created>
  <dcterms:modified xsi:type="dcterms:W3CDTF">2020-08-06T22:53:00Z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0x010100295BE692A7D4A943964BE291F942426F</vt:lpwstr>
  </property>
</Properties>
</file>