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Rahul </a:t>
            </a:r>
            <a:r>
              <a:rPr lang="en-US" sz="2400" dirty="0" err="1"/>
              <a:t>babu</a:t>
            </a:r>
            <a:r>
              <a:rPr lang="en-US" sz="2400" dirty="0"/>
              <a:t>. T</a:t>
            </a:r>
          </a:p>
          <a:p>
            <a:r>
              <a:rPr lang="en-US" sz="2400" dirty="0"/>
              <a:t>REGISTER NO: 312205539</a:t>
            </a:r>
          </a:p>
          <a:p>
            <a:r>
              <a:rPr lang="en-US" sz="2400" dirty="0"/>
              <a:t>DEPARTMENT: Commerce </a:t>
            </a:r>
          </a:p>
          <a:p>
            <a:r>
              <a:rPr lang="en-US" sz="2400" dirty="0"/>
              <a:t>COLLEGE: Sri </a:t>
            </a:r>
            <a:r>
              <a:rPr lang="en-US" sz="2400" dirty="0" err="1"/>
              <a:t>muthukumaran</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EA3CF72-A6BC-EDC5-88F2-7FF9248FA0B1}"/>
              </a:ext>
            </a:extLst>
          </p:cNvPr>
          <p:cNvSpPr txBox="1"/>
          <p:nvPr/>
        </p:nvSpPr>
        <p:spPr>
          <a:xfrm>
            <a:off x="1101912" y="1397342"/>
            <a:ext cx="5432985" cy="1477328"/>
          </a:xfrm>
          <a:prstGeom prst="rect">
            <a:avLst/>
          </a:prstGeom>
          <a:noFill/>
        </p:spPr>
        <p:txBody>
          <a:bodyPr wrap="square">
            <a:spAutoFit/>
          </a:bodyPr>
          <a:lstStyle/>
          <a:p>
            <a:r>
              <a:rPr lang="en-US" dirty="0"/>
              <a:t>The modelling is computed based on the efficiency of employees the pay scale of employees in past along with considering their appraisal and pay hikes in the future it helps to rationalize the decision making process and remove potential bias in the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4A61734-2AAA-0014-4A94-8AD355BDBC46}"/>
              </a:ext>
            </a:extLst>
          </p:cNvPr>
          <p:cNvSpPr txBox="1"/>
          <p:nvPr/>
        </p:nvSpPr>
        <p:spPr>
          <a:xfrm>
            <a:off x="1139265" y="1339679"/>
            <a:ext cx="5117354" cy="1200329"/>
          </a:xfrm>
          <a:prstGeom prst="rect">
            <a:avLst/>
          </a:prstGeom>
          <a:noFill/>
        </p:spPr>
        <p:txBody>
          <a:bodyPr wrap="square">
            <a:spAutoFit/>
          </a:bodyPr>
          <a:lstStyle/>
          <a:p>
            <a:r>
              <a:rPr lang="en-US" dirty="0"/>
              <a:t>The completed excel sheet gives us a detailed analysis of </a:t>
            </a:r>
            <a:r>
              <a:rPr lang="en-US"/>
              <a:t>employees history, </a:t>
            </a:r>
            <a:r>
              <a:rPr lang="en-US" dirty="0"/>
              <a:t>their department </a:t>
            </a:r>
            <a:r>
              <a:rPr lang="en-US"/>
              <a:t>working capacity, </a:t>
            </a:r>
            <a:r>
              <a:rPr lang="en-US" dirty="0"/>
              <a:t>their salary details are arrived using </a:t>
            </a:r>
            <a:r>
              <a:rPr lang="en-US"/>
              <a:t>Excel function.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0188AD-0CCC-48FC-850E-1AE91F9962AB}"/>
              </a:ext>
            </a:extLst>
          </p:cNvPr>
          <p:cNvSpPr txBox="1"/>
          <p:nvPr/>
        </p:nvSpPr>
        <p:spPr>
          <a:xfrm>
            <a:off x="1053352" y="1307352"/>
            <a:ext cx="5042647" cy="1200329"/>
          </a:xfrm>
          <a:prstGeom prst="rect">
            <a:avLst/>
          </a:prstGeom>
          <a:noFill/>
        </p:spPr>
        <p:txBody>
          <a:bodyPr wrap="square">
            <a:spAutoFit/>
          </a:bodyPr>
          <a:lstStyle/>
          <a:p>
            <a:r>
              <a:rPr lang="en-US" dirty="0"/>
              <a:t>I hereby conclude that the excel sheet is very useful in calculating the salary details of employees their historical data and helps in better management of business enterprise.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4AD77F9-FA22-C30C-767A-556586534899}"/>
              </a:ext>
            </a:extLst>
          </p:cNvPr>
          <p:cNvSpPr txBox="1"/>
          <p:nvPr/>
        </p:nvSpPr>
        <p:spPr>
          <a:xfrm>
            <a:off x="1146136" y="1695450"/>
            <a:ext cx="5012765" cy="1477328"/>
          </a:xfrm>
          <a:prstGeom prst="rect">
            <a:avLst/>
          </a:prstGeom>
          <a:noFill/>
        </p:spPr>
        <p:txBody>
          <a:bodyPr wrap="square">
            <a:spAutoFit/>
          </a:bodyPr>
          <a:lstStyle/>
          <a:p>
            <a:r>
              <a:rPr lang="en-US" dirty="0"/>
              <a:t>Problem Statements for </a:t>
            </a:r>
            <a:r>
              <a:rPr lang="en-US"/>
              <a:t>Employee Analysis </a:t>
            </a:r>
            <a:r>
              <a:rPr lang="en-US" dirty="0"/>
              <a:t>is a critical process for organizations to assess their workforce's effectiveness, identify areas for improvement, and make informed decisions about talent management.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95294" y="2019299"/>
            <a:ext cx="6835588" cy="2308324"/>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To evaluate the current state of employee performance, engagement, and satisfaction within the organization. This assessment will provide valuable insights to inform strategic HR decisions, improve employee retention, and enhance overall organizational productivity.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8D9D1F4-1404-7179-A295-098409749294}"/>
              </a:ext>
            </a:extLst>
          </p:cNvPr>
          <p:cNvSpPr txBox="1"/>
          <p:nvPr/>
        </p:nvSpPr>
        <p:spPr>
          <a:xfrm>
            <a:off x="1169308" y="1695451"/>
            <a:ext cx="5395471" cy="2308324"/>
          </a:xfrm>
          <a:prstGeom prst="rect">
            <a:avLst/>
          </a:prstGeom>
          <a:noFill/>
        </p:spPr>
        <p:txBody>
          <a:bodyPr wrap="square">
            <a:spAutoFit/>
          </a:bodyPr>
          <a:lstStyle/>
          <a:p>
            <a:r>
              <a:rPr lang="en-US" dirty="0"/>
              <a:t>End users in employee analysis are the individuals who ultimately benefit from the insights and recommendations generated by the analysis. They typically include:
 * Employees
 * Managers
 * HR professionals
 * Executives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A612403-175C-519B-1F2D-3357D4F4D469}"/>
              </a:ext>
            </a:extLst>
          </p:cNvPr>
          <p:cNvSpPr txBox="1"/>
          <p:nvPr/>
        </p:nvSpPr>
        <p:spPr>
          <a:xfrm>
            <a:off x="2819400" y="2089196"/>
            <a:ext cx="4585073" cy="1477328"/>
          </a:xfrm>
          <a:prstGeom prst="rect">
            <a:avLst/>
          </a:prstGeom>
          <a:noFill/>
        </p:spPr>
        <p:txBody>
          <a:bodyPr wrap="square">
            <a:spAutoFit/>
          </a:bodyPr>
          <a:lstStyle/>
          <a:p>
            <a:r>
              <a:rPr lang="en-US" dirty="0"/>
              <a:t>We have provided solution for function and formula by providing for around 50 employees their salary is calculated by using formula and arranging them to provide solution to the concerned management of the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B494C03-48EB-7B77-0B4A-12A817D28E9E}"/>
              </a:ext>
            </a:extLst>
          </p:cNvPr>
          <p:cNvSpPr txBox="1"/>
          <p:nvPr/>
        </p:nvSpPr>
        <p:spPr>
          <a:xfrm>
            <a:off x="1082170" y="1540810"/>
            <a:ext cx="4586139" cy="1477328"/>
          </a:xfrm>
          <a:prstGeom prst="rect">
            <a:avLst/>
          </a:prstGeom>
          <a:noFill/>
        </p:spPr>
        <p:txBody>
          <a:bodyPr wrap="square">
            <a:spAutoFit/>
          </a:bodyPr>
          <a:lstStyle/>
          <a:p>
            <a:r>
              <a:rPr lang="en-US" dirty="0"/>
              <a:t>The dataset consists of name of the employee, employee id their personal details and the salary is computed to illustrate the final salary to the management to make decisions regarding salary bonus etc.</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8B2F3FD-8F12-F083-18DA-BAB68D4362F3}"/>
              </a:ext>
            </a:extLst>
          </p:cNvPr>
          <p:cNvSpPr txBox="1"/>
          <p:nvPr/>
        </p:nvSpPr>
        <p:spPr>
          <a:xfrm>
            <a:off x="2014253" y="1580183"/>
            <a:ext cx="4995956" cy="2308324"/>
          </a:xfrm>
          <a:prstGeom prst="rect">
            <a:avLst/>
          </a:prstGeom>
          <a:noFill/>
        </p:spPr>
        <p:txBody>
          <a:bodyPr wrap="square">
            <a:spAutoFit/>
          </a:bodyPr>
          <a:lstStyle/>
          <a:p>
            <a:pPr algn="l"/>
            <a:r>
              <a:rPr lang="en-IN" sz="1800" b="0" i="0" dirty="0">
                <a:solidFill>
                  <a:srgbClr val="0D0D0D"/>
                </a:solidFill>
                <a:effectLst/>
                <a:latin typeface="Times New Roman" panose="02020603050405020304" pitchFamily="18" charset="0"/>
                <a:cs typeface="Times New Roman" panose="02020603050405020304" pitchFamily="18" charset="0"/>
              </a:rPr>
              <a:t>The WOW in our solution are the metrics used to describe the performance of the employee in their respective work which results in the computation of their salary</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It involves </a:t>
            </a:r>
          </a:p>
          <a:p>
            <a:pPr algn="l">
              <a:buFont typeface="Arial" panose="020B0604020202020204" pitchFamily="34" charset="0"/>
              <a:buChar char="•"/>
            </a:pPr>
            <a:r>
              <a:rPr lang="en-IN" sz="1800" dirty="0">
                <a:solidFill>
                  <a:srgbClr val="0D0D0D"/>
                </a:solidFill>
                <a:latin typeface="Times New Roman" panose="02020603050405020304" pitchFamily="18" charset="0"/>
                <a:cs typeface="Times New Roman" panose="02020603050405020304" pitchFamily="18" charset="0"/>
              </a:rPr>
              <a:t>  Seniority</a:t>
            </a:r>
          </a:p>
          <a:p>
            <a:pPr algn="l">
              <a:buFont typeface="Arial" panose="020B0604020202020204" pitchFamily="34" charset="0"/>
              <a:buChar char="•"/>
            </a:pPr>
            <a:r>
              <a:rPr lang="en-IN" sz="1800" b="0" i="0" dirty="0">
                <a:solidFill>
                  <a:srgbClr val="0D0D0D"/>
                </a:solidFill>
                <a:effectLst/>
                <a:latin typeface="Times New Roman" panose="02020603050405020304" pitchFamily="18" charset="0"/>
                <a:cs typeface="Times New Roman" panose="02020603050405020304" pitchFamily="18" charset="0"/>
              </a:rPr>
              <a:t> </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Position in job</a:t>
            </a:r>
          </a:p>
          <a:p>
            <a:pPr algn="l">
              <a:buFont typeface="Arial" panose="020B0604020202020204" pitchFamily="34" charset="0"/>
              <a:buChar char="•"/>
            </a:pPr>
            <a:r>
              <a:rPr lang="en-IN" sz="1800" dirty="0">
                <a:solidFill>
                  <a:srgbClr val="0D0D0D"/>
                </a:solidFill>
                <a:latin typeface="Times New Roman" panose="02020603050405020304" pitchFamily="18" charset="0"/>
                <a:cs typeface="Times New Roman" panose="02020603050405020304" pitchFamily="18" charset="0"/>
              </a:rPr>
              <a:t>  Experience in handling jobs</a:t>
            </a:r>
          </a:p>
          <a:p>
            <a:pPr algn="l">
              <a:buFont typeface="Arial" panose="020B0604020202020204" pitchFamily="34" charset="0"/>
              <a:buChar char="•"/>
            </a:pPr>
            <a:r>
              <a:rPr lang="en-IN" sz="1800" b="0" i="0" dirty="0">
                <a:solidFill>
                  <a:srgbClr val="0D0D0D"/>
                </a:solidFill>
                <a:effectLst/>
                <a:latin typeface="Times New Roman" panose="02020603050405020304" pitchFamily="18" charset="0"/>
                <a:cs typeface="Times New Roman" panose="02020603050405020304" pitchFamily="18" charset="0"/>
              </a:rPr>
              <a:t>  </a:t>
            </a:r>
            <a:r>
              <a:rPr lang="en-IN" sz="1800" dirty="0">
                <a:solidFill>
                  <a:srgbClr val="0D0D0D"/>
                </a:solidFill>
                <a:latin typeface="Times New Roman" panose="02020603050405020304" pitchFamily="18" charset="0"/>
                <a:cs typeface="Times New Roman" panose="02020603050405020304" pitchFamily="18" charset="0"/>
              </a:rPr>
              <a:t>Performance metrics</a:t>
            </a:r>
            <a:r>
              <a:rPr lang="en-US" sz="1800" dirty="0">
                <a:solidFill>
                  <a:srgbClr val="0D0D0D"/>
                </a:solidFill>
                <a:latin typeface="Times New Roman" panose="02020603050405020304" pitchFamily="18" charset="0"/>
                <a:cs typeface="Times New Roman" panose="02020603050405020304" pitchFamily="18" charset="0"/>
              </a:rPr>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Rahul Babu</cp:lastModifiedBy>
  <cp:revision>20</cp:revision>
  <dcterms:created xsi:type="dcterms:W3CDTF">2024-03-29T15:07:22Z</dcterms:created>
  <dcterms:modified xsi:type="dcterms:W3CDTF">2024-08-29T14:40:53Z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