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2433-6285-D61B-5CDA-D871530C8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1CFCB-27FB-D184-C0D3-37FE7C72A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670A-7AC5-7C63-94F1-09B80096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1AA60-88AC-5066-B86A-6885129C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CF6B-204F-969E-2EDA-6929BC5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885C-5118-6A34-A427-6B4386A3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DA209-7DB6-1EEA-FE3D-F8322EE83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E014-9B3C-D352-F6B4-D1B593F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4C9A-EA7A-8122-3B30-ED2555B6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4372-DBC2-DC26-B171-497C0BE6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B026E-6FFB-9BEB-3832-62CA8A08F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9A910-5BAA-F503-4186-6F427CF1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E166-B0BA-BE74-D498-E822C750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0541-3D07-44ED-5BBB-CD2D41F4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622E-853F-623F-D7FA-ECB7E55D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8892-A0D8-EC7C-B982-91C51511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4CEF-220C-4D68-BFA2-972FBF2C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4153-6068-1354-5D9B-B3F184D8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2591-4BA7-68C6-AD91-A115CB64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6D0C-D689-F1FC-0674-0214747F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CCD8-0AC8-E595-2B55-AA00DC08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49A2-4CA3-5C59-3803-30EDD5AC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50EA-4BEE-4AC9-1BE6-C114B8FF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F4564-67D2-D8EC-27A3-E3240C87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8A50-3461-DE2B-CD41-B1610292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F560-823A-61A7-8E36-B9F7FCA4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1286-9A92-D529-98AB-7175B2686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9BCF-CFCF-AE52-28C5-0821CBEC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B1F-3ED2-57D6-B8B8-A675D99B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EE643-24F2-C766-8EDA-E8CAA57E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883C7-EB18-84E9-F0DD-54BC2ECD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34E8-8979-B7CC-4BE8-4988D9B5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35D2B-DFE1-C124-8B3A-41FFDE41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E8ED-4D71-E5DF-29BC-57C171448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6EB29-E271-B062-9020-787EAE07D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1553A-0BBC-7C19-19B1-4C2EFD3D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2F5B6-C9DA-A42A-40FC-98EE203C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30C30-84BC-79FA-153F-30F2D108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52E0E-44FB-8756-AE77-5B31F2BF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596D-3BB6-FB7D-3565-7CC2B16A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9B047-3748-92F0-EDC4-9625A3A7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D20D7-B48F-C917-2E6E-3A462E04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46C90-7383-01CD-8C9F-764719CB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028A6-E74F-E65C-9123-422BB34F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D1500-31CF-828D-1294-7AD96F91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39836-73C9-41AB-C752-F656CE6A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66D9-84D6-7F93-9CA0-0201BE9E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76DD-9D34-F680-2CEA-B1444FC2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13098-2125-8754-E362-7B0AD15EE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ABDAD-92A0-70B7-10A7-54984694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F873C-7C71-D40D-C027-38C189C2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D3E1-9F33-D059-6360-6FC830D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8C2A-EDCE-65CF-120B-61A38995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78783-AAE6-7E59-06B4-C20A2B76B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FD5C1-FFC4-11CC-5425-02A64D61A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2D38A-E1FA-8272-D2DE-27680D4E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6D6A5-ECD1-71C7-60E6-B77AFC5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599E-B894-9AFD-8BF3-C8535117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F6EFE-B263-C466-5F2C-7F70597D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A21C-8F07-4412-97EF-7FAE55E3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DE25-BDA4-B382-2EAB-1B1B7AA0B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28D7-1811-6344-8412-5428C39707C9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55D0-8716-743F-3D95-5672513C4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19ED-2BFA-2C2F-8717-E2557D283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58D4-E4C3-684F-A767-7C8DE493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893D-802A-9663-829D-CBD79F5D2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ppt for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F29C7-9EC1-55B6-809F-6DDC093EF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136-5A25-B5E3-8AC3-A9B47F61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Catamaran"/>
              </a:rPr>
              <a:t>Sample .ppt and .pptx download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F8E9-3B4C-A1D2-FE05-6BAB19B0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Muli"/>
              </a:rPr>
              <a:t>Microsoft PowerPoint Presentation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Muli"/>
              </a:rPr>
              <a:t> </a:t>
            </a:r>
          </a:p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Muli"/>
              </a:rPr>
              <a:t>.ppt</a:t>
            </a:r>
            <a:r>
              <a:rPr lang="en-IN" b="0" i="0" dirty="0">
                <a:solidFill>
                  <a:srgbClr val="333333"/>
                </a:solidFill>
                <a:effectLst/>
                <a:latin typeface="Muli"/>
              </a:rPr>
              <a:t> is a file extension for a presentation file format for Microsoft PowerPoint. Download this free presentation file in 3 size.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Muli"/>
              </a:rPr>
              <a:t> 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Muli"/>
              </a:rPr>
              <a:t>A </a:t>
            </a:r>
            <a:r>
              <a:rPr lang="en-IN" b="1" i="0" dirty="0">
                <a:solidFill>
                  <a:srgbClr val="333333"/>
                </a:solidFill>
                <a:effectLst/>
                <a:latin typeface="Muli"/>
              </a:rPr>
              <a:t>.ppt</a:t>
            </a:r>
            <a:r>
              <a:rPr lang="en-IN" b="0" i="0" dirty="0">
                <a:solidFill>
                  <a:srgbClr val="333333"/>
                </a:solidFill>
                <a:effectLst/>
                <a:latin typeface="Muli"/>
              </a:rPr>
              <a:t> file can contain text (formatted), images, tables, graphs, charts, video, sound.</a:t>
            </a:r>
          </a:p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Muli"/>
              </a:rPr>
              <a:t>.ppt</a:t>
            </a:r>
            <a:r>
              <a:rPr lang="en-IN" b="0" i="0" dirty="0">
                <a:solidFill>
                  <a:srgbClr val="333333"/>
                </a:solidFill>
                <a:effectLst/>
                <a:latin typeface="Muli"/>
              </a:rPr>
              <a:t> files can be viewed by PowerPoint, PowerPoint Viewer and the Open Office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4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1C-E160-0339-0CFE-D8A9D226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FC3C-BF13-2174-A4C5-AFE8413D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ADBAC7"/>
                </a:solidFill>
                <a:effectLst/>
                <a:latin typeface="-apple-system"/>
              </a:rPr>
              <a:t>Custom instructions</a:t>
            </a:r>
          </a:p>
          <a:p>
            <a:pPr algn="l"/>
            <a:br>
              <a:rPr lang="en-IN" b="0" i="0" dirty="0">
                <a:solidFill>
                  <a:srgbClr val="768390"/>
                </a:solidFill>
                <a:effectLst/>
                <a:latin typeface="-apple-system"/>
              </a:rPr>
            </a:br>
            <a:endParaRPr lang="en-IN" b="0" i="0" dirty="0">
              <a:solidFill>
                <a:srgbClr val="768390"/>
              </a:solidFill>
              <a:effectLst/>
              <a:latin typeface="-apple-system"/>
            </a:endParaRPr>
          </a:p>
          <a:p>
            <a:r>
              <a:rPr lang="en-IN" b="0" i="0" dirty="0">
                <a:solidFill>
                  <a:srgbClr val="768390"/>
                </a:solidFill>
                <a:effectLst/>
                <a:latin typeface="-apple-system"/>
              </a:rPr>
              <a:t>Discover a curated collection of custom instructions to enhance your GitHub </a:t>
            </a:r>
            <a:r>
              <a:rPr lang="en-IN" b="0" i="0" dirty="0" err="1">
                <a:solidFill>
                  <a:srgbClr val="768390"/>
                </a:solidFill>
                <a:effectLst/>
                <a:latin typeface="-apple-system"/>
              </a:rPr>
              <a:t>Copilot</a:t>
            </a:r>
            <a:r>
              <a:rPr lang="en-IN" b="0" i="0" dirty="0">
                <a:solidFill>
                  <a:srgbClr val="768390"/>
                </a:solidFill>
                <a:effectLst/>
                <a:latin typeface="-apple-system"/>
              </a:rPr>
              <a:t> experience.</a:t>
            </a:r>
          </a:p>
          <a:p>
            <a:r>
              <a:rPr lang="en-IN" b="0" i="0" dirty="0">
                <a:solidFill>
                  <a:srgbClr val="768390"/>
                </a:solidFill>
                <a:effectLst/>
                <a:latin typeface="-apple-system"/>
              </a:rPr>
              <a:t>Discover a curated collection of custom instructions to enhance your GitHub </a:t>
            </a:r>
            <a:r>
              <a:rPr lang="en-IN" b="0" i="0" dirty="0" err="1">
                <a:solidFill>
                  <a:srgbClr val="768390"/>
                </a:solidFill>
                <a:effectLst/>
                <a:latin typeface="-apple-system"/>
              </a:rPr>
              <a:t>Copilot</a:t>
            </a:r>
            <a:r>
              <a:rPr lang="en-IN" b="0" i="0">
                <a:solidFill>
                  <a:srgbClr val="768390"/>
                </a:solidFill>
                <a:effectLst/>
                <a:latin typeface="-apple-system"/>
              </a:rPr>
              <a:t>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1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Catamaran</vt:lpstr>
      <vt:lpstr>Muli</vt:lpstr>
      <vt:lpstr>Office Theme</vt:lpstr>
      <vt:lpstr>Test ppt for documents</vt:lpstr>
      <vt:lpstr>Sample .ppt and .pptx download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 for documents</dc:title>
  <dc:creator>Rahul Bana</dc:creator>
  <cp:lastModifiedBy>Rahul Bana</cp:lastModifiedBy>
  <cp:revision>1</cp:revision>
  <dcterms:created xsi:type="dcterms:W3CDTF">2025-10-30T09:02:05Z</dcterms:created>
  <dcterms:modified xsi:type="dcterms:W3CDTF">2025-10-30T09:03:29Z</dcterms:modified>
</cp:coreProperties>
</file>