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  <p:sldMasterId id="2147483649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6"/>
  </p:normalViewPr>
  <p:slideViewPr>
    <p:cSldViewPr>
      <p:cViewPr varScale="1">
        <p:scale>
          <a:sx n="91" d="100"/>
          <a:sy n="91" d="100"/>
        </p:scale>
        <p:origin x="1784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046C0D6B-8F4C-05FA-734D-6B5C5D6379D8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484313" y="900113"/>
            <a:ext cx="4587875" cy="344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29465A2A-0B78-8415-A327-13FF9026D36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20725" y="4679950"/>
            <a:ext cx="61182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37B5EEF-90BE-7B81-EEF8-55E69A00D9A2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0FBB228-76BD-2718-E505-8A58521D4E0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70A75BC-981A-F5D6-7D96-72DB474AA05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7655B49-7B8D-398E-7850-D719125EBCC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fld id="{A4E67DD5-2B55-A544-9EE8-AA8F6E9E3A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FF7C9947-F39C-8D0C-2E7A-355A0B3D024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C0545B-552A-1345-A5B5-B6A40CE6047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193" name="Text Box 1">
            <a:extLst>
              <a:ext uri="{FF2B5EF4-FFF2-40B4-BE49-F238E27FC236}">
                <a16:creationId xmlns:a16="http://schemas.microsoft.com/office/drawing/2014/main" id="{4A33B4FA-E45E-E3EE-6837-41DB172E445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484313" y="900113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03555E85-B2D3-1D50-B75E-AC4EDD80144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2E02A96-9CAF-CAB6-1DA0-2A8E98D4757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32CEFE-6A4E-634B-A6B7-649C78BC7C0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7" name="Text Box 1">
            <a:extLst>
              <a:ext uri="{FF2B5EF4-FFF2-40B4-BE49-F238E27FC236}">
                <a16:creationId xmlns:a16="http://schemas.microsoft.com/office/drawing/2014/main" id="{3192E39E-5B86-450A-2684-D5EE0998FFC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484313" y="900113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801B0D3F-E7ED-424F-D00D-33B4925C6EF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85481D2-C0AC-E228-A2EF-66CDB54497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940876-373F-724B-AC9E-863AB9D0461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1" name="Text Box 1">
            <a:extLst>
              <a:ext uri="{FF2B5EF4-FFF2-40B4-BE49-F238E27FC236}">
                <a16:creationId xmlns:a16="http://schemas.microsoft.com/office/drawing/2014/main" id="{427D60B1-8293-ACEC-AF32-34EBF793EC4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484313" y="900113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41816CE2-5F7B-6F8E-F28B-8968B8959AE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71B37CB-2A07-24C0-238E-6A6032887B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BBF058-A485-3841-B3B6-99A065E6583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265" name="Text Box 1">
            <a:extLst>
              <a:ext uri="{FF2B5EF4-FFF2-40B4-BE49-F238E27FC236}">
                <a16:creationId xmlns:a16="http://schemas.microsoft.com/office/drawing/2014/main" id="{B373F500-4C00-3264-51FD-11BD983C979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484313" y="900113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1B20D57A-61B8-8E50-2476-6CD1EF0BE1D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20725" y="4679950"/>
            <a:ext cx="6119813" cy="5040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91FE-0970-E198-B700-86EBBC337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17F7E-8263-D637-2CD2-23DCC5C9B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04939-6588-9B39-7F08-E1B808A12C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8B34-55BA-0579-E00B-C66F169BC4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158D-E6E5-CBFE-6525-C18BC36837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14F4CB-9F6A-6E4D-A575-F0DD17B772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4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5BF6-6A74-CAE7-F218-D38D2AA9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5F6A1-A3B7-351A-74FF-D740883A2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4F392-4AF8-DB35-70FD-9D68FC6DE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36CBA-2CB2-2FFA-F239-2636EB8AD6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52974-797A-1C0B-F504-4FCEEFC39B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B028406-72C8-7946-BDB8-A257EBC88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57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F22CE-ECA8-F2FB-DB60-1D1C088A1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66618-BCDA-F305-D378-9D84ED858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7208-AAF3-3F6D-1F7D-228FB4DC1BD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202D8-5A00-448F-D0BB-DC36F7AE6D7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CC51F-71FA-0F4F-D011-34DCDD1232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0CD0C33-9609-364C-9126-EE9D118270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73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27EE-FC07-9641-05E3-EF411945E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75B27-C5C0-4AE6-CBFE-B738FE43D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3F2F-79A6-2F57-257E-81FD70535D1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4237C-1232-E13F-72B1-55AC1DF4E9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262EE-9EA9-04EB-E55E-8DB20BF012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1CED656-2BAE-714D-97A1-EA6DCEFA13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39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F18D-B86B-2F7F-F76E-B4AF8CE0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479D5-577B-F152-D1A7-9B162756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3E12B-3C34-9054-2ED8-93703768A0D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E205-8FE5-6DD8-8C7D-C76943B5D1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324DC-5EEF-EB7B-4E2F-4E055192BC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1B9F005-F4F1-7C4A-9D7A-27262DFEF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01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89F9-2429-6072-3A0C-80A5AC7F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01FA3-67BA-CBD6-1E24-B83B4552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B45F-DCD4-3A35-3483-55066334115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7B85-B6BC-FC9E-7EC8-946E590D833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1736-F18A-4BF9-98C3-57B2CB630D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FC02B6C-27CF-9B48-AC20-3EBBF67F59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88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C0E7-6FFF-260C-EBA7-EC50FD48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1B2C3-A83C-458A-0511-20D085570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800225"/>
            <a:ext cx="4459287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A1996-AC05-23B2-EF69-9A009ECF3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800225"/>
            <a:ext cx="4459288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17F2E-5720-1A45-502D-19D25106FE1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8BF5D-CE64-0AAE-A71A-8848365B63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E8515-631C-D231-7596-F8CF33E0BF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9B159F-BD45-B345-AA76-936BFDB1A3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45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42CA-0A27-602B-1E14-412E77FC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D1F17-42D3-88C8-DC5F-86A6E96DF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2E8DF-FFB7-CA69-E79F-B64881642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9F641-01DB-8D06-E564-2A4C0D373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C9BCF-CCE3-23C7-CD30-320DA16FD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676A1-A330-8384-A586-5173DEA559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211C2-059C-A078-D130-43A0608323F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75116-7E22-AECB-BF39-C0E205B66B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DB1F530-50B0-0340-95F4-C8A9FDF408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912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8091-3AFE-343A-7C2F-5A1135C2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11CFC-78E3-BC3B-C706-BE9591CD1B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B4BAB-EB31-09B0-1899-F71541F8DF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D26E4-7F3E-533C-E477-C0C4486821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B9D163E-853D-2346-A59A-1BF57B37F0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953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098C9-4B48-21ED-D61E-1A88C66ED5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EA35D-8A3B-ABBF-6F02-78FE2397F9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E7BC1-AA45-83D1-0682-91B57A965A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3AA19E6-9DB8-AE49-B433-DDA7F2DE53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5608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3082-A20C-4132-E8BC-C15881C2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13B1-5F7A-4818-1905-2A8CC68F9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E63B6-F9A5-A6FF-7133-20093EE83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E025F-4A2C-80E2-C0DF-6B5AF3747EA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206AB-FC73-F172-9766-A632811D23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65CE8-9468-77CF-0DC9-F56B10672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CA1251F-C517-3D47-B8EF-3D1E54918B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65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C131-F96A-609D-3C9B-7245DC7F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86575-CC95-ADAD-FA6B-75B79F4DA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5D4DF-F09D-AC1D-CA19-00C80E7E25E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41476-E9AA-E3E4-C0E1-F4A3BDDF005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7FE8-7240-983A-B3D7-DB4AF0AD8D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3A74E4-A395-8045-8055-3F1E021C3C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451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69DE-C978-161C-1497-45F32B2B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FA61E-200B-AA65-E0ED-1B2A02F5A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FAE04-7850-7F41-0106-446F0EBCA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6A2D8-F0A3-54FF-354D-D978D13FEC9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983FC-22AE-845F-33C8-C393764BBC1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AFEE2-AB37-9C8B-26D9-135C3706E0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4368CB2-D6D0-6A4D-A48D-C97479D1B0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175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DCBB-BA44-616A-D906-92806225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59CFC-5817-2066-4164-BC9397D3F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1B0EA-CB93-049F-FA3A-27C6B48D9F3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144F-BE35-B4C8-32F6-F2FC4FCB9B7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9FFA-AC12-9AA3-4A2A-D9EEC22BE9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20DD261-2D7E-0242-ADCE-03EC2E2631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175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6D41A-7F59-8D85-E894-85404717C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7263" y="576263"/>
            <a:ext cx="2266950" cy="56070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6ED87-EFB4-585D-5907-C866F550D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576263"/>
            <a:ext cx="6651625" cy="56070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2BA5F-7459-E4BD-4BFB-5016EC1957E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F1B9B-B201-4087-3482-A826E81780B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6856-A569-0483-F945-9C9B640B52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296D1E2-6FF8-EA47-BE78-A0FF9877D0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029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225C-C55C-3E33-B8FB-7EB78AFD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576263"/>
            <a:ext cx="7197725" cy="7191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3DFD0-D5CB-5C3E-DF71-AC9CF54760B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CD8E4-67DA-661E-2DF1-2C22345C928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13144-E025-73E0-F5CF-5B381E8C9BE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1096E967-D402-5449-B6C7-DA1F4A4F42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01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FC33-0669-F86B-AF05-B8ACC42E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68886-6CC7-75A9-1AB1-A91609C1E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B3EAF-5581-BC3B-A811-D126FD1DEAC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4A797-AB76-0D5E-C1A9-FC30D0100B2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FB762-6032-08B2-9F87-9E2E80A97E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486EDDE-B136-094D-B6DE-338774A008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01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457E-C77F-DE75-6F64-2929D79E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4AB7-8D8E-BE88-9AF2-F4F9446BD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8EC0B-EECE-4274-5ABD-414705F2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5AE39-0D5C-0616-5D36-66312B7C7CA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20D75-1753-A42B-7365-86C9050E63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2B34B-E8A0-EB89-405B-418A08037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D9CE016-4E84-B34C-AFB6-4B87F820F6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8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00E7-2609-8C2F-847C-612A0A31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BA28D-A9B2-1B32-A7B4-91B048E7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87D26-A3A7-D907-C4BC-93C63D40C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4365E-D404-F727-38DF-735D0D124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35226-5090-775F-4055-A55801331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B93B7-1853-0519-AA89-3ED97C4B4BD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B915E-FF6E-9C49-3F9F-8CBD7C92D3B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80822-3550-84C9-8E06-0E4B779F9B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1D6C3C-021E-DB42-A5B1-8E984C6A19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88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3B81-B4EA-B844-EA7E-CC7992EB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41ACC-7FE8-488F-194A-73AF5B2798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8788D-DAEE-96F7-B42A-F009399E15D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4DCA5-63AF-9F81-1A9E-84CCB5116D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D5B4408-6FDE-C143-9816-526B5F714E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97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A58E9-9B62-1458-D110-E211A4B71C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667AA-6F63-B9E2-67E3-FA8F9E69CC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AA65F-A8DE-94B2-69D8-837AB47F1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EE7CD71-396E-7E46-A7F5-6D36D97D19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08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BC82-04AC-5578-0DFC-4B8BFDBB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05D0-22B9-A8E4-9538-383FEF536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02616-9D16-714B-D7E7-CB36291F2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5EEED-DA4F-851F-46E8-A8F277AAFE7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F0AE2-7BB4-18B3-EC13-0F43B4075F3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81136-5C82-7ABB-7ECA-348F2EECBA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991586-EB40-184F-BE81-FF1A6C7A4B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6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219E-51D6-E4F8-B4C1-F419669E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DE604-859E-8223-77A9-47F227D7E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03A90-041A-C857-8454-CAAE6BE92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ABC0-010D-4F0B-C37B-C13683B7584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FE9F4-3343-8295-81DC-48CA516C6D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1434E-2F57-D5BB-21B0-EE6813990C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126D3B-4664-0F40-9D3A-2D29534523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7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A9298096-1857-6EB0-3AD7-46D3716DA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E58650B-C9A5-B88F-E516-315693AF8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19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04E619-C268-6866-EE5B-D8B45B93D59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E3653AA-0F68-1018-1827-A60ADAB638E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6995431-39E3-BC38-72EB-6CFBB5581BC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fld id="{FDDF1D10-ABCC-0F43-87AB-4A028919A8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marL="11430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marL="16002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marL="20574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5146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9718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4290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8862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57200" rtl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4537D5AF-708E-93EA-EE09-F17586680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79038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E7AF180E-BD08-C2B0-A795-D6350D4AE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576263"/>
            <a:ext cx="719772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EC9D964-30FC-77F4-959B-176E3C866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00225"/>
            <a:ext cx="90709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65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44B90C7-3442-826C-935E-38E56CED126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8BA94A7-B808-FD64-F9CD-2DEA0D0A552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3CD8EBF-783A-BC96-7CE7-3AF8410F80B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fld id="{1506D7FE-0BD2-9342-BCDE-E8DA81E8C8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5pPr>
      <a:lvl6pPr marL="25146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6pPr>
      <a:lvl7pPr marL="29718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7pPr>
      <a:lvl8pPr marL="34290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8pPr>
      <a:lvl9pPr marL="3886200" indent="-228600" algn="l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9pPr>
    </p:titleStyle>
    <p:bodyStyle>
      <a:lvl1pPr marL="342900" indent="-342900" algn="l" defTabSz="457200" rtl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2E7219F6-53D3-5228-0D0F-98227DC2B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7215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altLang="en-US" dirty="0"/>
              <a:t>Lorem ipsum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EF4EE02-EFB0-52D0-7B82-B85CBD7A830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800225"/>
            <a:ext cx="9072562" cy="4384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1340" rIns="0" bIns="0" anchor="ctr"/>
          <a:lstStyle/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500" dirty="0"/>
              <a:t>Lorem ipsum dolor sit </a:t>
            </a:r>
            <a:r>
              <a:rPr lang="en-US" altLang="en-US" sz="1500" dirty="0" err="1"/>
              <a:t>amet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consectetur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adipiscing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elit</a:t>
            </a:r>
            <a:r>
              <a:rPr lang="en-US" altLang="en-US" sz="1500" dirty="0"/>
              <a:t>. Nunc ac </a:t>
            </a:r>
            <a:r>
              <a:rPr lang="en-US" altLang="en-US" sz="1500" dirty="0" err="1"/>
              <a:t>faucibus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odio</a:t>
            </a:r>
            <a:r>
              <a:rPr lang="en-US" altLang="en-US" sz="1500" dirty="0"/>
              <a:t>. Vestibulum </a:t>
            </a:r>
            <a:r>
              <a:rPr lang="en-US" altLang="en-US" sz="1500" dirty="0" err="1"/>
              <a:t>neque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massa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scelerisque</a:t>
            </a:r>
            <a:r>
              <a:rPr lang="en-US" altLang="en-US" sz="1500" dirty="0"/>
              <a:t> sit </a:t>
            </a:r>
            <a:r>
              <a:rPr lang="en-US" altLang="en-US" sz="1500" dirty="0" err="1"/>
              <a:t>amet</a:t>
            </a:r>
            <a:r>
              <a:rPr lang="en-US" altLang="en-US" sz="1500" dirty="0"/>
              <a:t> ligula </a:t>
            </a:r>
            <a:r>
              <a:rPr lang="en-US" altLang="en-US" sz="1500" dirty="0" err="1"/>
              <a:t>eu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congue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molestie</a:t>
            </a:r>
            <a:r>
              <a:rPr lang="en-US" altLang="en-US" sz="1500" dirty="0"/>
              <a:t> mi. </a:t>
            </a:r>
            <a:r>
              <a:rPr lang="en-US" altLang="en-US" sz="1500" dirty="0" err="1"/>
              <a:t>Praesent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ut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varius</a:t>
            </a:r>
            <a:r>
              <a:rPr lang="en-US" altLang="en-US" sz="1500" dirty="0"/>
              <a:t> sem. </a:t>
            </a:r>
            <a:r>
              <a:rPr lang="en-US" altLang="en-US" sz="1500" dirty="0" err="1"/>
              <a:t>Nullam</a:t>
            </a:r>
            <a:r>
              <a:rPr lang="en-US" altLang="en-US" sz="1500" dirty="0"/>
              <a:t> at </a:t>
            </a:r>
            <a:r>
              <a:rPr lang="en-US" altLang="en-US" sz="1500" dirty="0" err="1"/>
              <a:t>porttitor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arcu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nec</a:t>
            </a:r>
            <a:r>
              <a:rPr lang="en-US" altLang="en-US" sz="1500" dirty="0"/>
              <a:t> lacinia nisi. Ut ac dolor vitae </a:t>
            </a:r>
            <a:r>
              <a:rPr lang="en-US" altLang="en-US" sz="1500" dirty="0" err="1"/>
              <a:t>odio</a:t>
            </a:r>
            <a:r>
              <a:rPr lang="en-US" altLang="en-US" sz="1500" dirty="0"/>
              <a:t> </a:t>
            </a:r>
            <a:r>
              <a:rPr lang="en-US" altLang="en-US" sz="1500" dirty="0" err="1"/>
              <a:t>interdum</a:t>
            </a:r>
            <a:r>
              <a:rPr lang="en-US" altLang="en-US" sz="1500" dirty="0"/>
              <a:t> </a:t>
            </a:r>
            <a:r>
              <a:rPr lang="en-US" altLang="en-US" sz="1500" dirty="0" err="1"/>
              <a:t>condimentum</a:t>
            </a:r>
            <a:r>
              <a:rPr lang="en-US" altLang="en-US" sz="1500" dirty="0"/>
              <a:t>. </a:t>
            </a:r>
            <a:r>
              <a:rPr lang="en-US" altLang="en-US" sz="1500" dirty="0" err="1"/>
              <a:t>Vivamus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dapibus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sodales</a:t>
            </a:r>
            <a:r>
              <a:rPr lang="en-US" altLang="en-US" sz="1500" dirty="0"/>
              <a:t> ex, vitae </a:t>
            </a:r>
            <a:r>
              <a:rPr lang="en-US" altLang="en-US" sz="1500" dirty="0" err="1"/>
              <a:t>malesuada</a:t>
            </a:r>
            <a:r>
              <a:rPr lang="en-US" altLang="en-US" sz="1500" dirty="0"/>
              <a:t> ipsum cursus convallis. Maecenas sed </a:t>
            </a:r>
            <a:r>
              <a:rPr lang="en-US" altLang="en-US" sz="1500" dirty="0" err="1"/>
              <a:t>egestas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nulla</a:t>
            </a:r>
            <a:r>
              <a:rPr lang="en-US" altLang="en-US" sz="1500" dirty="0"/>
              <a:t>, ac </a:t>
            </a:r>
            <a:r>
              <a:rPr lang="en-US" altLang="en-US" sz="1500" dirty="0" err="1"/>
              <a:t>condimentum</a:t>
            </a:r>
            <a:r>
              <a:rPr lang="en-US" altLang="en-US" sz="1500" dirty="0"/>
              <a:t> </a:t>
            </a:r>
            <a:r>
              <a:rPr lang="en-US" altLang="en-US" sz="1500" dirty="0" err="1"/>
              <a:t>orci</a:t>
            </a:r>
            <a:r>
              <a:rPr lang="en-US" altLang="en-US" sz="1500" dirty="0"/>
              <a:t>. </a:t>
            </a:r>
            <a:r>
              <a:rPr lang="en-US" altLang="en-US" sz="1500" dirty="0" err="1"/>
              <a:t>Mauris</a:t>
            </a:r>
            <a:r>
              <a:rPr lang="en-US" altLang="en-US" sz="1500" dirty="0"/>
              <a:t> diam </a:t>
            </a:r>
            <a:r>
              <a:rPr lang="en-US" altLang="en-US" sz="1500" dirty="0" err="1"/>
              <a:t>felis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vulputate</a:t>
            </a:r>
            <a:r>
              <a:rPr lang="en-US" altLang="en-US" sz="1500" dirty="0"/>
              <a:t> ac </a:t>
            </a:r>
            <a:r>
              <a:rPr lang="en-US" altLang="en-US" sz="1500" dirty="0" err="1"/>
              <a:t>suscipit</a:t>
            </a:r>
            <a:r>
              <a:rPr lang="en-US" altLang="en-US" sz="1500" dirty="0"/>
              <a:t> et, </a:t>
            </a:r>
            <a:r>
              <a:rPr lang="en-US" altLang="en-US" sz="1500" dirty="0" err="1"/>
              <a:t>iaculis</a:t>
            </a:r>
            <a:r>
              <a:rPr lang="en-US" altLang="en-US" sz="1500" dirty="0"/>
              <a:t> non est. </a:t>
            </a:r>
            <a:r>
              <a:rPr lang="en-US" altLang="en-US" sz="1500" dirty="0" err="1"/>
              <a:t>Curabitur</a:t>
            </a:r>
            <a:r>
              <a:rPr lang="en-US" altLang="en-US" sz="1500" dirty="0"/>
              <a:t> semper </a:t>
            </a:r>
            <a:r>
              <a:rPr lang="en-US" altLang="en-US" sz="1500" dirty="0" err="1"/>
              <a:t>arcu</a:t>
            </a:r>
            <a:r>
              <a:rPr lang="en-US" altLang="en-US" sz="1500" dirty="0"/>
              <a:t> ac ligula semper, </a:t>
            </a:r>
            <a:r>
              <a:rPr lang="en-US" altLang="en-US" sz="1500" dirty="0" err="1"/>
              <a:t>nec</a:t>
            </a:r>
            <a:r>
              <a:rPr lang="en-US" altLang="en-US" sz="1500" dirty="0"/>
              <a:t> </a:t>
            </a:r>
            <a:r>
              <a:rPr lang="en-US" altLang="en-US" sz="1500" dirty="0" err="1"/>
              <a:t>luctus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nisl</a:t>
            </a:r>
            <a:r>
              <a:rPr lang="en-US" altLang="en-US" sz="1500" dirty="0"/>
              <a:t> </a:t>
            </a:r>
            <a:r>
              <a:rPr lang="en-US" altLang="en-US" sz="1500" dirty="0" err="1"/>
              <a:t>blandit</a:t>
            </a:r>
            <a:r>
              <a:rPr lang="en-US" altLang="en-US" sz="1500" dirty="0"/>
              <a:t>. Integer lacinia ante ac libero </a:t>
            </a:r>
            <a:r>
              <a:rPr lang="en-US" altLang="en-US" sz="1500" dirty="0" err="1"/>
              <a:t>lobortis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imperdiet</a:t>
            </a:r>
            <a:r>
              <a:rPr lang="en-US" altLang="en-US" sz="1500" dirty="0"/>
              <a:t>. </a:t>
            </a:r>
            <a:r>
              <a:rPr lang="en-US" altLang="en-US" sz="1500" dirty="0" err="1"/>
              <a:t>Nullam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mollis</a:t>
            </a:r>
            <a:r>
              <a:rPr lang="en-US" altLang="en-US" sz="1500" dirty="0"/>
              <a:t> convallis ipsum, ac </a:t>
            </a:r>
            <a:r>
              <a:rPr lang="en-US" altLang="en-US" sz="1500" dirty="0" err="1"/>
              <a:t>accumsan</a:t>
            </a:r>
            <a:r>
              <a:rPr lang="en-US" altLang="en-US" sz="1500" dirty="0"/>
              <a:t> </a:t>
            </a:r>
            <a:r>
              <a:rPr lang="en-US" altLang="en-US" sz="1500" dirty="0" err="1"/>
              <a:t>nunc</a:t>
            </a:r>
            <a:r>
              <a:rPr lang="en-US" altLang="en-US" sz="1500" dirty="0"/>
              <a:t> </a:t>
            </a:r>
            <a:r>
              <a:rPr lang="en-US" altLang="en-US" sz="1500" dirty="0" err="1"/>
              <a:t>vehicula</a:t>
            </a:r>
            <a:r>
              <a:rPr lang="en-US" altLang="en-US" sz="1500" dirty="0"/>
              <a:t> vitae. </a:t>
            </a:r>
            <a:r>
              <a:rPr lang="en-US" altLang="en-US" sz="1500" dirty="0" err="1"/>
              <a:t>Nulla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eget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justo</a:t>
            </a:r>
            <a:r>
              <a:rPr lang="en-US" altLang="en-US" sz="1500" dirty="0"/>
              <a:t> in </a:t>
            </a:r>
            <a:r>
              <a:rPr lang="en-US" altLang="en-US" sz="1500" dirty="0" err="1"/>
              <a:t>felis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tristique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fringilla</a:t>
            </a:r>
            <a:r>
              <a:rPr lang="en-US" altLang="en-US" sz="1500" dirty="0"/>
              <a:t>. Morbi sit </a:t>
            </a:r>
            <a:r>
              <a:rPr lang="en-US" altLang="en-US" sz="1500" dirty="0" err="1"/>
              <a:t>amet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tortor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quis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risus</a:t>
            </a:r>
            <a:r>
              <a:rPr lang="en-US" altLang="en-US" sz="1500" dirty="0"/>
              <a:t> auctor </a:t>
            </a:r>
            <a:r>
              <a:rPr lang="en-US" altLang="en-US" sz="1500" dirty="0" err="1"/>
              <a:t>condimentum</a:t>
            </a:r>
            <a:r>
              <a:rPr lang="en-US" altLang="en-US" sz="1500" dirty="0"/>
              <a:t>. Morbi in </a:t>
            </a:r>
            <a:r>
              <a:rPr lang="en-US" altLang="en-US" sz="1500" dirty="0" err="1"/>
              <a:t>ullamcorper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elit</a:t>
            </a:r>
            <a:r>
              <a:rPr lang="en-US" altLang="en-US" sz="1500" dirty="0"/>
              <a:t>. </a:t>
            </a:r>
            <a:r>
              <a:rPr lang="en-US" altLang="en-US" sz="1500" dirty="0" err="1"/>
              <a:t>Nulla</a:t>
            </a:r>
            <a:r>
              <a:rPr lang="en-US" altLang="en-US" sz="1500" dirty="0"/>
              <a:t> </a:t>
            </a:r>
            <a:r>
              <a:rPr lang="en-US" altLang="en-US" sz="1500" dirty="0" err="1"/>
              <a:t>iaculis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tellus</a:t>
            </a:r>
            <a:r>
              <a:rPr lang="en-US" altLang="en-US" sz="1500" dirty="0"/>
              <a:t> sit </a:t>
            </a:r>
            <a:r>
              <a:rPr lang="en-US" altLang="en-US" sz="1500" dirty="0" err="1"/>
              <a:t>amet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mauris</a:t>
            </a:r>
            <a:r>
              <a:rPr lang="en-US" altLang="en-US" sz="1500" dirty="0"/>
              <a:t> tempus </a:t>
            </a:r>
            <a:r>
              <a:rPr lang="en-US" altLang="en-US" sz="1500" dirty="0" err="1"/>
              <a:t>fringilla</a:t>
            </a:r>
            <a:r>
              <a:rPr lang="en-US" altLang="en-US" sz="1500" dirty="0"/>
              <a:t>.</a:t>
            </a:r>
          </a:p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sz="1500" dirty="0"/>
          </a:p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500" dirty="0"/>
              <a:t>Maecenas </a:t>
            </a:r>
            <a:r>
              <a:rPr lang="en-US" altLang="en-US" sz="1500" dirty="0" err="1"/>
              <a:t>mauris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lectus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lobortis</a:t>
            </a:r>
            <a:r>
              <a:rPr lang="en-US" altLang="en-US" sz="1500" dirty="0"/>
              <a:t> et </a:t>
            </a:r>
            <a:r>
              <a:rPr lang="en-US" altLang="en-US" sz="1500" dirty="0" err="1"/>
              <a:t>purus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mattis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blandit</a:t>
            </a:r>
            <a:r>
              <a:rPr lang="en-US" altLang="en-US" sz="1500" dirty="0"/>
              <a:t> dictum </a:t>
            </a:r>
            <a:r>
              <a:rPr lang="en-US" altLang="en-US" sz="1500" dirty="0" err="1"/>
              <a:t>tellus</a:t>
            </a:r>
            <a:r>
              <a:rPr lang="en-US" altLang="en-US" sz="1500" dirty="0"/>
              <a:t>. Maecenas non lorem </a:t>
            </a:r>
            <a:r>
              <a:rPr lang="en-US" altLang="en-US" sz="1500" dirty="0" err="1"/>
              <a:t>quis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tellus</a:t>
            </a:r>
            <a:r>
              <a:rPr lang="en-US" altLang="en-US" sz="1500" dirty="0"/>
              <a:t> </a:t>
            </a:r>
            <a:r>
              <a:rPr lang="en-US" altLang="en-US" sz="1500" dirty="0" err="1"/>
              <a:t>placerat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varius</a:t>
            </a:r>
            <a:r>
              <a:rPr lang="en-US" altLang="en-US" sz="1500" dirty="0"/>
              <a:t>. </a:t>
            </a:r>
            <a:r>
              <a:rPr lang="en-US" altLang="en-US" sz="1500" dirty="0" err="1"/>
              <a:t>Nulla</a:t>
            </a:r>
            <a:r>
              <a:rPr lang="en-US" altLang="en-US" sz="1500" dirty="0"/>
              <a:t> </a:t>
            </a:r>
            <a:r>
              <a:rPr lang="en-US" altLang="en-US" sz="1500" dirty="0" err="1"/>
              <a:t>facilisi</a:t>
            </a:r>
            <a:r>
              <a:rPr lang="en-US" altLang="en-US" sz="1500" dirty="0"/>
              <a:t>. Aenean </a:t>
            </a:r>
            <a:r>
              <a:rPr lang="en-US" altLang="en-US" sz="1500" dirty="0" err="1"/>
              <a:t>congue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fringilla</a:t>
            </a:r>
            <a:r>
              <a:rPr lang="en-US" altLang="en-US" sz="1500" dirty="0"/>
              <a:t> </a:t>
            </a:r>
            <a:r>
              <a:rPr lang="en-US" altLang="en-US" sz="1500" dirty="0" err="1"/>
              <a:t>justo</a:t>
            </a:r>
            <a:r>
              <a:rPr lang="en-US" altLang="en-US" sz="1500" dirty="0"/>
              <a:t> </a:t>
            </a:r>
            <a:r>
              <a:rPr lang="en-US" altLang="en-US" sz="1500" dirty="0" err="1"/>
              <a:t>ut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aliquam</a:t>
            </a:r>
            <a:r>
              <a:rPr lang="en-US" altLang="en-US" sz="1500" dirty="0"/>
              <a:t>. </a:t>
            </a:r>
            <a:r>
              <a:rPr lang="en-US" altLang="en-US" sz="1500" dirty="0" err="1"/>
              <a:t>Mauris</a:t>
            </a:r>
            <a:r>
              <a:rPr lang="en-US" altLang="en-US" sz="1500" dirty="0"/>
              <a:t> id ex </a:t>
            </a:r>
            <a:r>
              <a:rPr lang="en-US" altLang="en-US" sz="1500" dirty="0" err="1"/>
              <a:t>erat</a:t>
            </a:r>
            <a:r>
              <a:rPr lang="en-US" altLang="en-US" sz="1500" dirty="0"/>
              <a:t>. Nunc </a:t>
            </a:r>
            <a:r>
              <a:rPr lang="en-US" altLang="en-US" sz="1500" dirty="0" err="1"/>
              <a:t>vulputate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neque</a:t>
            </a:r>
            <a:r>
              <a:rPr lang="en-US" altLang="en-US" sz="1500" dirty="0"/>
              <a:t> vitae </a:t>
            </a:r>
            <a:r>
              <a:rPr lang="en-US" altLang="en-US" sz="1500" dirty="0" err="1"/>
              <a:t>justo</a:t>
            </a:r>
            <a:r>
              <a:rPr lang="en-US" altLang="en-US" sz="1500" dirty="0"/>
              <a:t> </a:t>
            </a:r>
            <a:r>
              <a:rPr lang="en-US" altLang="en-US" sz="1500" dirty="0" err="1"/>
              <a:t>facilisis</a:t>
            </a:r>
            <a:r>
              <a:rPr lang="en-US" altLang="en-US" sz="1500" dirty="0"/>
              <a:t>, non </a:t>
            </a:r>
            <a:r>
              <a:rPr lang="en-US" altLang="en-US" sz="1500" dirty="0" err="1"/>
              <a:t>condimentum</a:t>
            </a:r>
            <a:r>
              <a:rPr lang="en-US" altLang="en-US" sz="1500" dirty="0"/>
              <a:t> ante </a:t>
            </a:r>
            <a:r>
              <a:rPr lang="en-US" altLang="en-US" sz="1500" dirty="0" err="1"/>
              <a:t>sagittis</a:t>
            </a:r>
            <a:r>
              <a:rPr lang="en-US" altLang="en-US" sz="1500" dirty="0"/>
              <a:t>. Morbi </a:t>
            </a:r>
            <a:r>
              <a:rPr lang="en-US" altLang="en-US" sz="1500" dirty="0" err="1"/>
              <a:t>viverra</a:t>
            </a:r>
            <a:r>
              <a:rPr lang="en-US" altLang="en-US" sz="1500" dirty="0"/>
              <a:t> semper lorem </a:t>
            </a:r>
            <a:r>
              <a:rPr lang="en-US" altLang="en-US" sz="1500" dirty="0" err="1"/>
              <a:t>nec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molestie</a:t>
            </a:r>
            <a:r>
              <a:rPr lang="en-US" altLang="en-US" sz="1500" dirty="0"/>
              <a:t>. Maecenas </a:t>
            </a:r>
            <a:r>
              <a:rPr lang="en-US" altLang="en-US" sz="1500" dirty="0" err="1"/>
              <a:t>tincidunt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est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efficitur</a:t>
            </a:r>
            <a:r>
              <a:rPr lang="en-US" altLang="en-US" sz="1500" dirty="0"/>
              <a:t> ligula </a:t>
            </a:r>
            <a:r>
              <a:rPr lang="en-US" altLang="en-US" sz="1500" dirty="0" err="1"/>
              <a:t>euismod</a:t>
            </a:r>
            <a:r>
              <a:rPr lang="en-US" altLang="en-US" sz="1500" dirty="0"/>
              <a:t>, sit </a:t>
            </a:r>
            <a:r>
              <a:rPr lang="en-US" altLang="en-US" sz="1500" dirty="0" err="1"/>
              <a:t>amet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ornare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est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vulputate</a:t>
            </a:r>
            <a:r>
              <a:rPr lang="en-US" altLang="en-US" sz="1500" dirty="0"/>
              <a:t>.</a:t>
            </a:r>
          </a:p>
          <a:p>
            <a:pPr marL="0" indent="0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sz="1500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0D8C7760-484D-B721-D026-CC4A0BF5F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7215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altLang="en-US"/>
              <a:t>Chart</a:t>
            </a:r>
          </a:p>
        </p:txBody>
      </p:sp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86812862-3F60-CDC3-7091-5C2538F32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3863" y="2487613"/>
          <a:ext cx="6865937" cy="359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092700" imgH="2679700" progId="">
                  <p:embed/>
                </p:oleObj>
              </mc:Choice>
              <mc:Fallback>
                <p:oleObj r:id="rId3" imgW="5092700" imgH="26797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2487613"/>
                        <a:ext cx="6865937" cy="35988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AE1B5318-AB38-0A8A-1033-EE1EF2EDA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7215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altLang="en-US"/>
              <a:t>Table</a:t>
            </a:r>
          </a:p>
        </p:txBody>
      </p:sp>
      <p:graphicFrame>
        <p:nvGraphicFramePr>
          <p:cNvPr id="6146" name="Group 2">
            <a:extLst>
              <a:ext uri="{FF2B5EF4-FFF2-40B4-BE49-F238E27FC236}">
                <a16:creationId xmlns:a16="http://schemas.microsoft.com/office/drawing/2014/main" id="{B9A73F42-6E61-4D40-3C31-03C36D4B4FB3}"/>
              </a:ext>
            </a:extLst>
          </p:cNvPr>
          <p:cNvGraphicFramePr>
            <a:graphicFrameLocks noGrp="1"/>
          </p:cNvGraphicFramePr>
          <p:nvPr/>
        </p:nvGraphicFramePr>
        <p:xfrm>
          <a:off x="503238" y="1800225"/>
          <a:ext cx="9074150" cy="3990979"/>
        </p:xfrm>
        <a:graphic>
          <a:graphicData uri="http://schemas.openxmlformats.org/drawingml/2006/table">
            <a:tbl>
              <a:tblPr/>
              <a:tblGrid>
                <a:gridCol w="1814512">
                  <a:extLst>
                    <a:ext uri="{9D8B030D-6E8A-4147-A177-3AD203B41FA5}">
                      <a16:colId xmlns:a16="http://schemas.microsoft.com/office/drawing/2014/main" val="1178214199"/>
                    </a:ext>
                  </a:extLst>
                </a:gridCol>
                <a:gridCol w="1814513">
                  <a:extLst>
                    <a:ext uri="{9D8B030D-6E8A-4147-A177-3AD203B41FA5}">
                      <a16:colId xmlns:a16="http://schemas.microsoft.com/office/drawing/2014/main" val="3820255346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1279670269"/>
                    </a:ext>
                  </a:extLst>
                </a:gridCol>
                <a:gridCol w="1814512">
                  <a:extLst>
                    <a:ext uri="{9D8B030D-6E8A-4147-A177-3AD203B41FA5}">
                      <a16:colId xmlns:a16="http://schemas.microsoft.com/office/drawing/2014/main" val="193494488"/>
                    </a:ext>
                  </a:extLst>
                </a:gridCol>
                <a:gridCol w="1814513">
                  <a:extLst>
                    <a:ext uri="{9D8B030D-6E8A-4147-A177-3AD203B41FA5}">
                      <a16:colId xmlns:a16="http://schemas.microsoft.com/office/drawing/2014/main" val="3555457823"/>
                    </a:ext>
                  </a:extLst>
                </a:gridCol>
              </a:tblGrid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rPr>
                        <a:t>Column 1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Column 2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Column 3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Column 4</a:t>
                      </a: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rPr>
                        <a:t>Column 5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47145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210955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325873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735834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928207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93468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54791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922642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907840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60407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568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8F4FDF59-3119-A60D-4A50-F56E246CD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576263"/>
            <a:ext cx="7199312" cy="720725"/>
          </a:xfrm>
          <a:ln/>
        </p:spPr>
        <p:txBody>
          <a:bodyPr tIns="27215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altLang="en-US"/>
              <a:t>Photo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8A55536-CBCB-7326-B987-686A30E7E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828800"/>
            <a:ext cx="6294437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Zen Hei"/>
        <a:cs typeface="WenQuanYi Zen Hei"/>
      </a:majorFont>
      <a:minorFont>
        <a:latin typeface="Arial"/>
        <a:ea typeface="WenQuanYi Zen Hei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233</Words>
  <Application>Microsoft Macintosh PowerPoint</Application>
  <PresentationFormat>Custom</PresentationFormat>
  <Paragraphs>16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Times New Roman</vt:lpstr>
      <vt:lpstr>Arial</vt:lpstr>
      <vt:lpstr>Droid Sans Fallback</vt:lpstr>
      <vt:lpstr>WenQuanYi Zen Hei</vt:lpstr>
      <vt:lpstr>DejaVu Sans</vt:lpstr>
      <vt:lpstr>Office Theme</vt:lpstr>
      <vt:lpstr>Office Theme</vt:lpstr>
      <vt:lpstr>Lorem ipsum</vt:lpstr>
      <vt:lpstr>Chart</vt:lpstr>
      <vt:lpstr>Table</vt:lpstr>
      <vt:lpstr>Photo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subject/>
  <dc:creator/>
  <cp:keywords/>
  <dc:description/>
  <cp:lastModifiedBy>Rahul Bana</cp:lastModifiedBy>
  <cp:revision>1</cp:revision>
  <cp:lastPrinted>1601-01-01T00:00:00Z</cp:lastPrinted>
  <dcterms:created xsi:type="dcterms:W3CDTF">2017-08-10T19:58:16Z</dcterms:created>
  <dcterms:modified xsi:type="dcterms:W3CDTF">2025-10-30T09:01:56Z</dcterms:modified>
</cp:coreProperties>
</file>