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25F9A-AC88-2D4D-B925-E3B2F539F759}" v="12" dt="2022-05-06T04:53:5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BBE0-CA0C-0743-BC98-18656381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9170-68A5-5445-B62F-5B8DA039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4A75-2445-A541-BEDE-6B9B234D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4017-D8C3-4B4A-890E-1881DEAF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19F9-C620-AB42-871E-3D37A58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E5BB-1AB6-A44A-980A-1683EC89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B86FA-2151-8348-A978-3FD53ED1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D7D1-BB79-B441-93C2-0630BFFE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EA55-3043-E945-AFEA-6314A57D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5FD1-F1C2-634A-A4DC-0BB9B94A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6899B-D4BA-6241-8624-E2312C65E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2270-A7A2-974D-AC13-2B6181730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21B7-CF65-DA47-B67C-481E6D41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D91C-A3C3-E646-AA6D-5053F976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B084-AEE7-E443-A8AF-6004AC73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3AA9-7FB4-594E-B51B-01BF52B1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D912-4B52-1543-AB82-5336E613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D3F7-6F75-D741-B97A-48E3C66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B40B-3619-3E4B-927B-7268A52E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D1B0-C832-C548-AB80-A715B978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BF5E-CED9-E143-B872-87289A78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A66B-A04C-AE4D-910A-168337F9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C13D-D490-884B-8DA7-EB835CCB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C435-6817-4246-8340-62B760F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699C-0B4E-8143-8962-81A3E9F0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BB0A-463D-AE47-833E-5E349D3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19B4-820F-C444-B0EC-33A2F7639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E619B-4EC0-E24E-8F81-2A2F84D7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A637D-66FB-E146-93CB-211A224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37BA-E671-094A-B54B-9CC26F2D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2BB49-9E3A-F141-B0E8-E5B78290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2A7D-DFF1-9049-82C3-C75DADEB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0534-2177-0247-B8F7-F31E2688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E54D-0D68-DB4F-9010-103C9E9BC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D35C1-5256-A146-AC8F-A499F936A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40D74-006C-7342-9D12-7ED0BADCE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DF64A-320D-5141-9CFD-65D554F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FF5BE-678C-CC4B-AAB1-5A62F40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F7AEC-5F49-2B49-854A-422A067C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086E-AA55-184A-B114-D4BE1ABA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36DA4-E771-A14C-8539-34DC7D4A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2B8D-8717-FF49-96AB-92F23467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0DCA-1829-1049-9DE8-4948AAAF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E4772-1265-E146-B16F-970CA9F5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5DE4A-82D9-4D45-A48C-E3CD48EB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44A31-1E92-0E42-9C4F-2E2C50F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05FC-AA94-2246-A736-C5907819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9A2C-1EF8-D14E-AA52-005AF59D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24377-89F6-DB4B-A858-BE149131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6952E-3A42-2843-A9CF-A3DD2EFB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9A98-EB61-CF40-B3AD-165AB08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383C-F2D2-3E48-B5E3-511CA0EE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6F49-EA3D-384F-8D58-587A66E7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1459F-A515-2048-BB25-CF5D5C27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9B5E1-543F-EE46-B943-3F6F58C79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9D16-1409-9F4F-B95C-F36DF076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A1A5-E498-AE40-9E15-D9EAE0D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B090-C195-D14E-A8E3-D0E71A0B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A6477-B3C0-AC43-ADE3-419C449A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FB6E-A3E2-584E-8F03-BDCB48CF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40E8-CD40-0B4C-84D5-86FF1546F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198B-CE65-7346-BE97-E37C1F15251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BE44-89A9-3A41-931B-D08F6364B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4E5F-BB5E-B442-B32D-87341366F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DD5B-165D-4A44-B12B-746C49C9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bx-state-tree.js.org/intro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2701-CF98-AF44-B040-871FCA4EF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E79A-8009-9445-B2A6-EEA1E3F1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8E53-6CD0-F648-A154-269A5A3B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MobX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AEFF-2BD6-8447-B696-28E7DC41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is a simple, scalable, boilerplate-free state </a:t>
            </a:r>
            <a:r>
              <a:rPr lang="en-US"/>
              <a:t>management solution</a:t>
            </a:r>
            <a:endParaRPr lang="en-US" dirty="0"/>
          </a:p>
          <a:p>
            <a:r>
              <a:rPr lang="en-US" dirty="0"/>
              <a:t>It allows us to manage application state outside of any UI framework, making the code decoupled, portable and easy to test</a:t>
            </a:r>
          </a:p>
          <a:p>
            <a:r>
              <a:rPr lang="en-US" dirty="0"/>
              <a:t>Actions in </a:t>
            </a:r>
            <a:r>
              <a:rPr lang="en-US" dirty="0" err="1"/>
              <a:t>mobx</a:t>
            </a:r>
            <a:r>
              <a:rPr lang="en-US" dirty="0"/>
              <a:t> are any piece of code that changes the state</a:t>
            </a:r>
          </a:p>
          <a:p>
            <a:r>
              <a:rPr lang="en-US" dirty="0" err="1"/>
              <a:t>MobX</a:t>
            </a:r>
            <a:r>
              <a:rPr lang="en-US" dirty="0"/>
              <a:t> can have multiple stores that store the state of an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547D-98F2-464F-B739-19A90FCF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vs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66E2-700E-A14D-8836-09A0E59C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redux we can have only one store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Mobx</a:t>
            </a:r>
            <a:r>
              <a:rPr lang="en-US" dirty="0"/>
              <a:t> allows us to have multiple stores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Boilerplate code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Redux comes with a lot of boilerplate code with it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Mobx</a:t>
            </a:r>
            <a:r>
              <a:rPr lang="en-US" dirty="0"/>
              <a:t> has relatively less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94297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D076-1303-B645-9FCE-F0160FAB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FC67-5268-7048-8C00-D32DA2C2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1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13A-5325-6849-B44D-1FD8BD1B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-state-tree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54FF-2EC3-EB45-BFCD-016C1B70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 State Tree (MST) is a library that </a:t>
            </a:r>
            <a:r>
              <a:rPr lang="en-US" b="1" dirty="0"/>
              <a:t>helps you organize your application states in a very structured manner</a:t>
            </a:r>
            <a:r>
              <a:rPr lang="en-US" dirty="0"/>
              <a:t>.</a:t>
            </a:r>
          </a:p>
          <a:p>
            <a:r>
              <a:rPr lang="en-US" dirty="0" err="1"/>
              <a:t>MobX</a:t>
            </a:r>
            <a:r>
              <a:rPr lang="en-US" dirty="0"/>
              <a:t>-state-tree runs on top of </a:t>
            </a:r>
            <a:r>
              <a:rPr lang="en-US" dirty="0" err="1"/>
              <a:t>MobX</a:t>
            </a:r>
            <a:r>
              <a:rPr lang="en-US" dirty="0"/>
              <a:t> and tries to provide the perfect balance between immutability and mutability</a:t>
            </a:r>
          </a:p>
          <a:p>
            <a:r>
              <a:rPr lang="en-US" dirty="0">
                <a:hlinkClick r:id="rId2"/>
              </a:rPr>
              <a:t>https://mobx-state-tree.js.org/intro/welcome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38B1-3258-2549-88B5-63374C10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r>
              <a:rPr lang="en-US" dirty="0"/>
              <a:t>-state-tree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08FC-28DB-A042-8445-DB92B542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5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155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Mobx</vt:lpstr>
      <vt:lpstr>What is MobX?</vt:lpstr>
      <vt:lpstr>Mobx vs Redux</vt:lpstr>
      <vt:lpstr>Mobx Demo</vt:lpstr>
      <vt:lpstr>mobx-state-tree</vt:lpstr>
      <vt:lpstr>mobX-state-tree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Mobx</dc:title>
  <dc:creator>Rahul Bandodkar</dc:creator>
  <cp:lastModifiedBy>Rahul Bandodkar</cp:lastModifiedBy>
  <cp:revision>2</cp:revision>
  <dcterms:created xsi:type="dcterms:W3CDTF">2022-05-05T06:19:35Z</dcterms:created>
  <dcterms:modified xsi:type="dcterms:W3CDTF">2022-05-06T04:54:44Z</dcterms:modified>
</cp:coreProperties>
</file>