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CC88CD8-0B89-488E-9147-F418B5D6C468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Install PHP5, Apache, MySQL on Linux platform 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Introduction LAMP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Install Apache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Install MySQL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Install PHP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Introduction (LAMP)</a:t>
            </a:r>
            <a:r>
              <a:rPr lang="en-IN" sz="4400">
                <a:latin typeface="Arial"/>
              </a:rPr>
              <a:t>
</a:t>
            </a:r>
            <a:r>
              <a:rPr b="1" lang="en-IN" sz="4400">
                <a:latin typeface="Arial"/>
              </a:rPr>
              <a:t>L</a:t>
            </a:r>
            <a:r>
              <a:rPr lang="en-IN" sz="4400">
                <a:latin typeface="Arial"/>
              </a:rPr>
              <a:t>inux </a:t>
            </a:r>
            <a:r>
              <a:rPr b="1" lang="en-IN" sz="4400">
                <a:latin typeface="Arial"/>
              </a:rPr>
              <a:t>A</a:t>
            </a:r>
            <a:r>
              <a:rPr lang="en-IN" sz="4400">
                <a:latin typeface="Arial"/>
              </a:rPr>
              <a:t>pache </a:t>
            </a:r>
            <a:r>
              <a:rPr b="1" lang="en-IN" sz="4400">
                <a:latin typeface="Arial"/>
              </a:rPr>
              <a:t>M</a:t>
            </a:r>
            <a:r>
              <a:rPr lang="en-IN" sz="4400">
                <a:latin typeface="Arial"/>
              </a:rPr>
              <a:t>ySQL </a:t>
            </a:r>
            <a:r>
              <a:rPr b="1" lang="en-IN" sz="4400">
                <a:latin typeface="Arial"/>
              </a:rPr>
              <a:t>P</a:t>
            </a:r>
            <a:r>
              <a:rPr lang="en-IN" sz="4400">
                <a:latin typeface="Arial"/>
              </a:rPr>
              <a:t>HP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A "LAMP" stack is a group of open source software that is typically installed together to enable a server to host dynamic websites and web apps.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Linux : Operating System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Apache : Site is hosted on Apache Server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MySQL : Site data is stored in a MySQL database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PHP : Dynamic Content is processed by PHP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Step 1: Install Apache</a:t>
            </a:r>
            <a:r>
              <a:rPr lang="en-IN" sz="4400">
                <a:latin typeface="Arial"/>
              </a:rPr>
              <a:t>
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sudo apt-get update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sudo apt-get install apache2</a:t>
            </a:r>
            <a:endParaRPr/>
          </a:p>
          <a:p>
            <a:r>
              <a:rPr lang="en-IN" sz="3200">
                <a:latin typeface="Arial"/>
              </a:rPr>
              <a:t>If you want to check that Apache2 is successfully installed, then type </a:t>
            </a:r>
            <a:r>
              <a:rPr lang="en-IN" sz="3200">
                <a:latin typeface="Arial"/>
              </a:rPr>
              <a:t>http://localhost</a:t>
            </a:r>
            <a:r>
              <a:rPr lang="en-IN" sz="3200">
                <a:latin typeface="Arial"/>
              </a:rPr>
              <a:t> in address bar of browser and if you see “Apache2 Ubuntu Default Page” then you are done.</a:t>
            </a:r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Step 2: Install MySQL</a:t>
            </a:r>
            <a:r>
              <a:rPr lang="en-IN" sz="4400">
                <a:latin typeface="Arial"/>
              </a:rPr>
              <a:t>
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sudo apt-get install mysql-server php5-mysql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First, we need to tell MySQL to create its database directory structure where it will store its information. You can do this by typing: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IN" sz="3200">
                <a:latin typeface="Arial"/>
              </a:rPr>
              <a:t>sudo mysql_install_db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Afterwards, we want to run a simple security script that will remove some dangerous defaults and lock down access to our database system a little bit. Start the interactive script by running: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IN" sz="3200">
                <a:latin typeface="Arial"/>
              </a:rPr>
              <a:t>sudo mysql_secure_installation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Step 3: Install PHP</a:t>
            </a:r>
            <a:r>
              <a:rPr lang="en-IN" sz="4400">
                <a:latin typeface="Arial"/>
              </a:rPr>
              <a:t>
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sudo apt-get install php5 libapache2-mod-php5 php5-mcrypt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Currently, if a user requests a directory from the server, Apache will first look for a file called index.html. We want to tell our web server to prefer PHP files, so we'll make Apache look for an index.php file first.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sudo nano /etc/apache2/mods-enabled/dir.conf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sudo service apache2 restart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Reference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https://www.digitalocean.com/community/tutorials/how-to-install-linux-apache-mysql-php-lamp-stack-on-ubuntu-14-04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