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Agentic ai using </a:t>
            </a:r>
            <a:r>
              <a:rPr lang="en-US" b="1" dirty="0" err="1">
                <a:solidFill>
                  <a:schemeClr val="accent1"/>
                </a:solidFill>
                <a:latin typeface="Arial" panose="020B0604020202020204" pitchFamily="34" charset="0"/>
                <a:cs typeface="Arial" panose="020B0604020202020204" pitchFamily="34" charset="0"/>
              </a:rPr>
              <a:t>ibm</a:t>
            </a:r>
            <a:r>
              <a:rPr lang="en-US" b="1" dirty="0">
                <a:solidFill>
                  <a:schemeClr val="accent1"/>
                </a:solidFill>
                <a:latin typeface="Arial" panose="020B0604020202020204" pitchFamily="34" charset="0"/>
                <a:cs typeface="Arial" panose="020B0604020202020204" pitchFamily="34" charset="0"/>
              </a:rPr>
              <a:t> cloud</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Rahul Bera - Netaji Mahavidyalaya, </a:t>
            </a:r>
            <a:r>
              <a:rPr lang="en-US" sz="2000" b="1" dirty="0" err="1">
                <a:solidFill>
                  <a:schemeClr val="accent1">
                    <a:lumMod val="75000"/>
                  </a:schemeClr>
                </a:solidFill>
                <a:latin typeface="Arial"/>
                <a:cs typeface="Arial"/>
              </a:rPr>
              <a:t>Arambagh</a:t>
            </a:r>
            <a:r>
              <a:rPr lang="en-US" sz="2000" b="1" dirty="0">
                <a:solidFill>
                  <a:schemeClr val="accent1">
                    <a:lumMod val="75000"/>
                  </a:schemeClr>
                </a:solidFill>
                <a:latin typeface="Arial"/>
                <a:cs typeface="Arial"/>
              </a:rPr>
              <a:t> - Computer Applications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IBM Cloud Documentation</a:t>
            </a:r>
          </a:p>
          <a:p>
            <a:pPr marL="305435" indent="-305435"/>
            <a:r>
              <a:rPr lang="en-IN" sz="2400" dirty="0"/>
              <a:t>IBM Watsonx.ai</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4082C12-A057-0E59-9C68-8EA6B7680818}"/>
              </a:ext>
            </a:extLst>
          </p:cNvPr>
          <p:cNvPicPr>
            <a:picLocks noGrp="1" noChangeAspect="1"/>
          </p:cNvPicPr>
          <p:nvPr>
            <p:ph idx="1"/>
          </p:nvPr>
        </p:nvPicPr>
        <p:blipFill>
          <a:blip r:embed="rId2"/>
          <a:stretch>
            <a:fillRect/>
          </a:stretch>
        </p:blipFill>
        <p:spPr>
          <a:xfrm>
            <a:off x="1121790" y="1301750"/>
            <a:ext cx="10199802" cy="4854094"/>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8C13492-E0E0-9A49-EA46-58FABE23DDC9}"/>
              </a:ext>
            </a:extLst>
          </p:cNvPr>
          <p:cNvPicPr>
            <a:picLocks noGrp="1" noChangeAspect="1"/>
          </p:cNvPicPr>
          <p:nvPr>
            <p:ph idx="1"/>
          </p:nvPr>
        </p:nvPicPr>
        <p:blipFill>
          <a:blip r:embed="rId2"/>
          <a:stretch>
            <a:fillRect/>
          </a:stretch>
        </p:blipFill>
        <p:spPr>
          <a:xfrm>
            <a:off x="763571" y="1301750"/>
            <a:ext cx="10246936" cy="4854094"/>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E3499BA-52CF-D53E-A928-AB54321BBB75}"/>
              </a:ext>
            </a:extLst>
          </p:cNvPr>
          <p:cNvPicPr>
            <a:picLocks noGrp="1" noChangeAspect="1"/>
          </p:cNvPicPr>
          <p:nvPr>
            <p:ph idx="1"/>
          </p:nvPr>
        </p:nvPicPr>
        <p:blipFill>
          <a:blip r:embed="rId2"/>
          <a:stretch>
            <a:fillRect/>
          </a:stretch>
        </p:blipFill>
        <p:spPr>
          <a:xfrm>
            <a:off x="857839" y="1301750"/>
            <a:ext cx="10454326" cy="4854094"/>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With the evolution of AI, organizations require platforms that can help in building intelligent agents capable of automating tasks. The challenge lies in integrating AI models with cloud services for real-time deployment and scalability without deep infrastructure knowledge.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2800" b="1" dirty="0">
                <a:latin typeface="Calibri"/>
                <a:ea typeface="+mn-lt"/>
                <a:cs typeface="+mn-lt"/>
              </a:rPr>
              <a:t>This project demonstrates the development of an Agentic AI using IBM Cloud's Watsonx.ai. The agent is trained to automate tasks and deploy services using a user-friendly cloud interface without requiring extensive backend configuration.</a:t>
            </a:r>
          </a:p>
          <a:p>
            <a:pPr marL="899435" lvl="2" indent="-305435"/>
            <a:r>
              <a:rPr lang="en-US" sz="2400" b="1" dirty="0">
                <a:latin typeface="Calibri"/>
                <a:ea typeface="+mn-lt"/>
                <a:cs typeface="+mn-lt"/>
              </a:rPr>
              <a:t>Key Components:</a:t>
            </a:r>
          </a:p>
          <a:p>
            <a:pPr marL="1601435" lvl="4" indent="-305435"/>
            <a:r>
              <a:rPr lang="en-US" sz="2000" b="1" dirty="0">
                <a:latin typeface="Calibri"/>
                <a:ea typeface="+mn-lt"/>
                <a:cs typeface="+mn-lt"/>
              </a:rPr>
              <a:t>- IBM Watsonx.ai</a:t>
            </a:r>
          </a:p>
          <a:p>
            <a:pPr marL="1601435" lvl="4" indent="-305435"/>
            <a:r>
              <a:rPr lang="en-US" sz="2000" b="1" dirty="0">
                <a:latin typeface="Calibri"/>
                <a:ea typeface="+mn-lt"/>
                <a:cs typeface="+mn-lt"/>
              </a:rPr>
              <a:t>- AI Foundation Models (Mistral-Large)</a:t>
            </a:r>
          </a:p>
          <a:p>
            <a:pPr marL="1601435" lvl="4" indent="-305435"/>
            <a:r>
              <a:rPr lang="en-US" sz="2000" b="1" dirty="0">
                <a:latin typeface="Calibri"/>
                <a:ea typeface="+mn-lt"/>
                <a:cs typeface="+mn-lt"/>
              </a:rPr>
              <a:t>- API Deployment and Sandbox Integration</a:t>
            </a:r>
          </a:p>
          <a:p>
            <a:pPr marL="1601435" lvl="4" indent="-305435"/>
            <a:r>
              <a:rPr lang="en-US" sz="2000" b="1" dirty="0">
                <a:latin typeface="Calibri"/>
                <a:ea typeface="+mn-lt"/>
                <a:cs typeface="+mn-lt"/>
              </a:rPr>
              <a:t>- Runtime Services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05435" indent="-305435"/>
            <a:r>
              <a:rPr lang="en-IN" sz="2400" b="1" dirty="0">
                <a:solidFill>
                  <a:srgbClr val="0F0F0F"/>
                </a:solidFill>
              </a:rPr>
              <a:t>Technologies Used:</a:t>
            </a:r>
          </a:p>
          <a:p>
            <a:pPr marL="899435" lvl="2" indent="-305435"/>
            <a:r>
              <a:rPr lang="en-IN" sz="1800" b="1" dirty="0">
                <a:solidFill>
                  <a:srgbClr val="0F0F0F"/>
                </a:solidFill>
              </a:rPr>
              <a:t>IBM Watsonx.ai (AI Agent builder)</a:t>
            </a:r>
          </a:p>
          <a:p>
            <a:pPr marL="899435" lvl="2" indent="-305435"/>
            <a:r>
              <a:rPr lang="en-IN" sz="1800" b="1" dirty="0">
                <a:solidFill>
                  <a:srgbClr val="0F0F0F"/>
                </a:solidFill>
              </a:rPr>
              <a:t>IBM Cloud Sandbox &amp; Runtime Services</a:t>
            </a:r>
          </a:p>
          <a:p>
            <a:pPr marL="899435" lvl="2" indent="-305435"/>
            <a:r>
              <a:rPr lang="en-IN" sz="1800" b="1" dirty="0">
                <a:solidFill>
                  <a:srgbClr val="0F0F0F"/>
                </a:solidFill>
              </a:rPr>
              <a:t>Mistral-Large Foundation Model</a:t>
            </a:r>
          </a:p>
          <a:p>
            <a:pPr marL="899435" lvl="2" indent="-305435"/>
            <a:r>
              <a:rPr lang="en-IN" sz="1800" b="1" dirty="0">
                <a:solidFill>
                  <a:srgbClr val="0F0F0F"/>
                </a:solidFill>
              </a:rPr>
              <a:t>Web-based deployment interface</a:t>
            </a:r>
          </a:p>
          <a:p>
            <a:pPr marL="305435" indent="-305435"/>
            <a:r>
              <a:rPr lang="en-IN" sz="2400" b="1" dirty="0">
                <a:solidFill>
                  <a:srgbClr val="0F0F0F"/>
                </a:solidFill>
              </a:rPr>
              <a:t>Approach:</a:t>
            </a:r>
          </a:p>
          <a:p>
            <a:pPr marL="899435" lvl="2" indent="-305435"/>
            <a:r>
              <a:rPr lang="en-US" sz="1800" b="1" dirty="0">
                <a:solidFill>
                  <a:srgbClr val="0F0F0F"/>
                </a:solidFill>
              </a:rPr>
              <a:t>Used sandbox to configure agent</a:t>
            </a:r>
          </a:p>
          <a:p>
            <a:pPr marL="899435" lvl="2" indent="-305435"/>
            <a:r>
              <a:rPr lang="en-IN" sz="1800" b="1" dirty="0">
                <a:solidFill>
                  <a:srgbClr val="0F0F0F"/>
                </a:solidFill>
              </a:rPr>
              <a:t>Created runtime environment</a:t>
            </a:r>
          </a:p>
          <a:p>
            <a:pPr marL="899435" lvl="2" indent="-305435"/>
            <a:r>
              <a:rPr lang="en-US" sz="1800" b="1" dirty="0">
                <a:solidFill>
                  <a:srgbClr val="0F0F0F"/>
                </a:solidFill>
              </a:rPr>
              <a:t>Trained agent using a visual interface</a:t>
            </a:r>
          </a:p>
          <a:p>
            <a:pPr marL="899435" lvl="2" indent="-305435"/>
            <a:r>
              <a:rPr lang="en-US" sz="1800" b="1" dirty="0">
                <a:solidFill>
                  <a:srgbClr val="0F0F0F"/>
                </a:solidFill>
              </a:rPr>
              <a:t>Deployed AI service with auto-generated API key</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2800" dirty="0">
                <a:ea typeface="+mn-lt"/>
                <a:cs typeface="+mn-lt"/>
              </a:rPr>
              <a:t>Model: Mistral-Large Foundation Model</a:t>
            </a:r>
          </a:p>
          <a:p>
            <a:pPr marL="629435" lvl="1" indent="-305435"/>
            <a:r>
              <a:rPr lang="en-IN" sz="2000" dirty="0">
                <a:ea typeface="+mn-lt"/>
                <a:cs typeface="+mn-lt"/>
              </a:rPr>
              <a:t>Steps:</a:t>
            </a:r>
          </a:p>
          <a:p>
            <a:pPr marL="899435" lvl="2" indent="-305435"/>
            <a:r>
              <a:rPr lang="en-IN" sz="1600" dirty="0">
                <a:ea typeface="+mn-lt"/>
                <a:cs typeface="+mn-lt"/>
              </a:rPr>
              <a:t>1. Selected Watsonx.ai environment</a:t>
            </a:r>
          </a:p>
          <a:p>
            <a:pPr marL="899435" lvl="2" indent="-305435"/>
            <a:r>
              <a:rPr lang="en-IN" sz="1600" dirty="0">
                <a:ea typeface="+mn-lt"/>
                <a:cs typeface="+mn-lt"/>
              </a:rPr>
              <a:t>2. Created sandbox and project</a:t>
            </a:r>
          </a:p>
          <a:p>
            <a:pPr marL="899435" lvl="2" indent="-305435"/>
            <a:r>
              <a:rPr lang="en-IN" sz="1600" dirty="0">
                <a:ea typeface="+mn-lt"/>
                <a:cs typeface="+mn-lt"/>
              </a:rPr>
              <a:t>3. Associated runtime service</a:t>
            </a:r>
          </a:p>
          <a:p>
            <a:pPr marL="899435" lvl="2" indent="-305435"/>
            <a:r>
              <a:rPr lang="en-IN" sz="1600" dirty="0">
                <a:ea typeface="+mn-lt"/>
                <a:cs typeface="+mn-lt"/>
              </a:rPr>
              <a:t>4. Selected pre-trained AI model</a:t>
            </a:r>
          </a:p>
          <a:p>
            <a:pPr marL="899435" lvl="2" indent="-305435"/>
            <a:r>
              <a:rPr lang="en-IN" sz="1600" dirty="0">
                <a:ea typeface="+mn-lt"/>
                <a:cs typeface="+mn-lt"/>
              </a:rPr>
              <a:t>5. Trained and tested agent with user prompts</a:t>
            </a:r>
          </a:p>
          <a:p>
            <a:pPr marL="899435" lvl="2" indent="-305435"/>
            <a:r>
              <a:rPr lang="en-IN" sz="1600" dirty="0">
                <a:ea typeface="+mn-lt"/>
                <a:cs typeface="+mn-lt"/>
              </a:rPr>
              <a:t>6. Deployed with API integration</a:t>
            </a:r>
            <a:endParaRPr lang="en-IN" sz="2800" dirty="0">
              <a:ea typeface="+mn-lt"/>
              <a:cs typeface="+mn-lt"/>
            </a:endParaRPr>
          </a:p>
          <a:p>
            <a:pPr marL="629435" lvl="1" indent="-305435"/>
            <a:r>
              <a:rPr lang="en-IN" sz="2400" dirty="0">
                <a:ea typeface="+mn-lt"/>
                <a:cs typeface="+mn-lt"/>
              </a:rPr>
              <a:t>No custom ML algorithm – used IBM's pre-configured foundation models for task automation.</a:t>
            </a:r>
            <a:endParaRPr lang="en-IN" sz="2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dirty="0">
                <a:solidFill>
                  <a:srgbClr val="0F0F0F"/>
                </a:solidFill>
                <a:ea typeface="+mn-lt"/>
                <a:cs typeface="+mn-lt"/>
              </a:rPr>
              <a:t>Successfully deployed the AI Agent using Watsonx.ai.</a:t>
            </a:r>
          </a:p>
          <a:p>
            <a:pPr marL="0" indent="0">
              <a:buNone/>
            </a:pPr>
            <a:r>
              <a:rPr lang="en-US" sz="2400" dirty="0">
                <a:solidFill>
                  <a:srgbClr val="0F0F0F"/>
                </a:solidFill>
                <a:ea typeface="+mn-lt"/>
                <a:cs typeface="+mn-lt"/>
              </a:rPr>
              <a:t>The agent was able to answer queries in real-time using the selected model.</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This project successfully demonstrates building and deploying an intelligent AI agent using IBM Watsonx.ai. The simplified visual tools and pre-trained models make it easier for students and professionals to create AI services without coding.</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 Integrate multiple AI agents for complex workflows.</a:t>
            </a:r>
          </a:p>
          <a:p>
            <a:pPr marL="305435" indent="-305435"/>
            <a:r>
              <a:rPr lang="en-US" sz="2000" dirty="0">
                <a:ea typeface="+mn-lt"/>
                <a:cs typeface="+mn-lt"/>
              </a:rPr>
              <a:t>- Use APIs to connect to third-party tools.</a:t>
            </a:r>
          </a:p>
          <a:p>
            <a:pPr marL="305435" indent="-305435"/>
            <a:r>
              <a:rPr lang="en-US" sz="2000" dirty="0">
                <a:ea typeface="+mn-lt"/>
                <a:cs typeface="+mn-lt"/>
              </a:rPr>
              <a:t>- Deploy agents on mobile or web apps.</a:t>
            </a:r>
          </a:p>
          <a:p>
            <a:pPr marL="305435" indent="-305435"/>
            <a:r>
              <a:rPr lang="en-US" sz="2000" dirty="0">
                <a:ea typeface="+mn-lt"/>
                <a:cs typeface="+mn-lt"/>
              </a:rPr>
              <a:t>- Train custom models for industry-specific use cases.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391</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Agentic ai using ibm cloud</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Rahul Bera</cp:lastModifiedBy>
  <cp:revision>25</cp:revision>
  <dcterms:created xsi:type="dcterms:W3CDTF">2021-05-26T16:50:10Z</dcterms:created>
  <dcterms:modified xsi:type="dcterms:W3CDTF">2025-07-31T07:50:51Z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