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1" r:id="rId4"/>
    <p:sldId id="260" r:id="rId5"/>
  </p:sldIdLst>
  <p:sldSz cx="21945600" cy="21945600"/>
  <p:notesSz cx="6858000" cy="9144000"/>
  <p:defaultTextStyle>
    <a:defPPr>
      <a:defRPr lang="en-US"/>
    </a:defPPr>
    <a:lvl1pPr marL="0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1pPr>
    <a:lvl2pPr marL="1053389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2pPr>
    <a:lvl3pPr marL="2106778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3pPr>
    <a:lvl4pPr marL="3160166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4pPr>
    <a:lvl5pPr marL="4213555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5pPr>
    <a:lvl6pPr marL="5266944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6pPr>
    <a:lvl7pPr marL="6320333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7pPr>
    <a:lvl8pPr marL="7373722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8pPr>
    <a:lvl9pPr marL="8427110" algn="l" defTabSz="2106778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5D"/>
    <a:srgbClr val="BC1B2A"/>
    <a:srgbClr val="E1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6"/>
    <p:restoredTop sz="94664"/>
  </p:normalViewPr>
  <p:slideViewPr>
    <p:cSldViewPr snapToGrid="0" snapToObjects="1">
      <p:cViewPr>
        <p:scale>
          <a:sx n="30" d="100"/>
          <a:sy n="30" d="100"/>
        </p:scale>
        <p:origin x="446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DF3A-E8F6-2743-9B8D-B1F64D2701F9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3BF3-1C37-3E4E-A109-9EB7263E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6359" y="2967808"/>
            <a:ext cx="12675870" cy="95554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365" dirty="0" smtClean="0">
                <a:solidFill>
                  <a:srgbClr val="0B305D"/>
                </a:solidFill>
                <a:latin typeface="+mn-lt"/>
              </a:rPr>
              <a:t>The College/Center/Dept. Presents:</a:t>
            </a:r>
            <a:br>
              <a:rPr lang="en-US" sz="6365" dirty="0" smtClean="0">
                <a:solidFill>
                  <a:srgbClr val="0B305D"/>
                </a:solidFill>
                <a:latin typeface="+mn-lt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NAME OF </a:t>
            </a:r>
            <a:b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LECTURE IN </a:t>
            </a:r>
            <a:b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CALIBRI</a:t>
            </a:r>
            <a:r>
              <a:rPr lang="en-US" b="1" spc="300" dirty="0" smtClean="0">
                <a:solidFill>
                  <a:srgbClr val="0B305D"/>
                </a:solidFill>
                <a:latin typeface="+mn-lt"/>
              </a:rPr>
              <a:t/>
            </a:r>
            <a:br>
              <a:rPr lang="en-US" b="1" spc="300" dirty="0" smtClean="0">
                <a:solidFill>
                  <a:srgbClr val="0B305D"/>
                </a:solidFill>
                <a:latin typeface="+mn-lt"/>
              </a:rPr>
            </a:br>
            <a:r>
              <a:rPr lang="en-US" sz="4328" dirty="0" smtClean="0">
                <a:solidFill>
                  <a:srgbClr val="0B305D"/>
                </a:solidFill>
                <a:latin typeface="+mn-lt"/>
              </a:rPr>
              <a:t>Presenter Name</a:t>
            </a:r>
            <a:r>
              <a:rPr lang="en-US" sz="6365" dirty="0" smtClean="0">
                <a:solidFill>
                  <a:srgbClr val="0B305D"/>
                </a:solidFill>
                <a:latin typeface="+mn-lt"/>
              </a:rPr>
              <a:t/>
            </a:r>
            <a:br>
              <a:rPr lang="en-US" sz="6365" dirty="0" smtClean="0">
                <a:solidFill>
                  <a:srgbClr val="0B305D"/>
                </a:solidFill>
                <a:latin typeface="+mn-lt"/>
              </a:rPr>
            </a:br>
            <a:endParaRPr lang="en-US" sz="6365" dirty="0">
              <a:solidFill>
                <a:srgbClr val="0B305D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6359" y="11826603"/>
            <a:ext cx="13198385" cy="529843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9000" b="1" spc="300" dirty="0" smtClean="0">
                <a:solidFill>
                  <a:srgbClr val="0B305D"/>
                </a:solidFill>
                <a:ea typeface="Cambria" charset="0"/>
                <a:cs typeface="Cambria" charset="0"/>
              </a:rPr>
              <a:t>Today - #:## a.m. / p.m.</a:t>
            </a:r>
          </a:p>
          <a:p>
            <a:pPr algn="l">
              <a:lnSpc>
                <a:spcPct val="100000"/>
              </a:lnSpc>
            </a:pPr>
            <a:r>
              <a:rPr lang="en-US" sz="8000" dirty="0" smtClean="0">
                <a:solidFill>
                  <a:srgbClr val="0B305D"/>
                </a:solidFill>
              </a:rPr>
              <a:t>Location</a:t>
            </a:r>
          </a:p>
          <a:p>
            <a:pPr algn="l">
              <a:lnSpc>
                <a:spcPct val="100000"/>
              </a:lnSpc>
            </a:pPr>
            <a:r>
              <a:rPr lang="en-US" sz="5000" dirty="0" smtClean="0">
                <a:solidFill>
                  <a:srgbClr val="0B305D"/>
                </a:solidFill>
              </a:rPr>
              <a:t>Price or other important details</a:t>
            </a:r>
          </a:p>
          <a:p>
            <a:pPr algn="l">
              <a:lnSpc>
                <a:spcPct val="100000"/>
              </a:lnSpc>
            </a:pPr>
            <a:r>
              <a:rPr lang="en-US" sz="3819" dirty="0" smtClean="0">
                <a:solidFill>
                  <a:srgbClr val="0B305D"/>
                </a:solidFill>
              </a:rPr>
              <a:t>URL</a:t>
            </a:r>
            <a:endParaRPr lang="en-US" sz="3819" dirty="0">
              <a:solidFill>
                <a:srgbClr val="0B305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6" y="3442155"/>
            <a:ext cx="3276600" cy="307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06" y="16870582"/>
            <a:ext cx="4690560" cy="58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6359" y="2967808"/>
            <a:ext cx="12675870" cy="95554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365" dirty="0" smtClean="0">
                <a:solidFill>
                  <a:srgbClr val="0B305D"/>
                </a:solidFill>
                <a:latin typeface="+mn-lt"/>
              </a:rPr>
              <a:t>The College/Center/Dept. Presents:</a:t>
            </a:r>
            <a:br>
              <a:rPr lang="en-US" sz="6365" dirty="0" smtClean="0">
                <a:solidFill>
                  <a:srgbClr val="0B305D"/>
                </a:solidFill>
                <a:latin typeface="+mn-lt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NAME OF </a:t>
            </a:r>
            <a:b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LECTURE IN </a:t>
            </a:r>
            <a:b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CALIBRI</a:t>
            </a:r>
            <a:r>
              <a:rPr lang="en-US" b="1" spc="300" dirty="0" smtClean="0">
                <a:solidFill>
                  <a:srgbClr val="0B305D"/>
                </a:solidFill>
                <a:latin typeface="+mn-lt"/>
              </a:rPr>
              <a:t/>
            </a:r>
            <a:br>
              <a:rPr lang="en-US" b="1" spc="300" dirty="0" smtClean="0">
                <a:solidFill>
                  <a:srgbClr val="0B305D"/>
                </a:solidFill>
                <a:latin typeface="+mn-lt"/>
              </a:rPr>
            </a:br>
            <a:r>
              <a:rPr lang="en-US" sz="4328" dirty="0" smtClean="0">
                <a:solidFill>
                  <a:srgbClr val="0B305D"/>
                </a:solidFill>
                <a:latin typeface="+mn-lt"/>
              </a:rPr>
              <a:t>Presenter Name</a:t>
            </a:r>
            <a:r>
              <a:rPr lang="en-US" sz="6365" dirty="0" smtClean="0">
                <a:solidFill>
                  <a:srgbClr val="0B305D"/>
                </a:solidFill>
                <a:latin typeface="+mn-lt"/>
              </a:rPr>
              <a:t/>
            </a:r>
            <a:br>
              <a:rPr lang="en-US" sz="6365" dirty="0" smtClean="0">
                <a:solidFill>
                  <a:srgbClr val="0B305D"/>
                </a:solidFill>
                <a:latin typeface="+mn-lt"/>
              </a:rPr>
            </a:br>
            <a:endParaRPr lang="en-US" sz="6365" dirty="0">
              <a:solidFill>
                <a:srgbClr val="0B305D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6359" y="11826603"/>
            <a:ext cx="13198385" cy="529843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9000" b="1" spc="300" dirty="0" smtClean="0">
                <a:solidFill>
                  <a:srgbClr val="0B305D"/>
                </a:solidFill>
                <a:ea typeface="Cambria" charset="0"/>
                <a:cs typeface="Cambria" charset="0"/>
              </a:rPr>
              <a:t>Today - #:## a.m. / p.m.</a:t>
            </a:r>
          </a:p>
          <a:p>
            <a:pPr algn="l">
              <a:lnSpc>
                <a:spcPct val="100000"/>
              </a:lnSpc>
            </a:pPr>
            <a:r>
              <a:rPr lang="en-US" sz="8000" dirty="0" smtClean="0">
                <a:solidFill>
                  <a:srgbClr val="0B305D"/>
                </a:solidFill>
              </a:rPr>
              <a:t>Location</a:t>
            </a:r>
          </a:p>
          <a:p>
            <a:pPr algn="l">
              <a:lnSpc>
                <a:spcPct val="100000"/>
              </a:lnSpc>
            </a:pPr>
            <a:r>
              <a:rPr lang="en-US" sz="5000" dirty="0" smtClean="0">
                <a:solidFill>
                  <a:srgbClr val="0B305D"/>
                </a:solidFill>
              </a:rPr>
              <a:t>Price or other important details</a:t>
            </a:r>
          </a:p>
          <a:p>
            <a:pPr algn="l">
              <a:lnSpc>
                <a:spcPct val="100000"/>
              </a:lnSpc>
            </a:pPr>
            <a:r>
              <a:rPr lang="en-US" sz="3819" dirty="0" smtClean="0">
                <a:solidFill>
                  <a:srgbClr val="0B305D"/>
                </a:solidFill>
              </a:rPr>
              <a:t>URL</a:t>
            </a:r>
            <a:endParaRPr lang="en-US" sz="3819" dirty="0">
              <a:solidFill>
                <a:srgbClr val="0B305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6" y="3442155"/>
            <a:ext cx="3276600" cy="307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74" y="16887515"/>
            <a:ext cx="4686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6359" y="2967808"/>
            <a:ext cx="12675870" cy="95554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365" dirty="0" smtClean="0">
                <a:solidFill>
                  <a:srgbClr val="0B305D"/>
                </a:solidFill>
                <a:latin typeface="+mn-lt"/>
              </a:rPr>
              <a:t>The College/Center/Dept. Presents:</a:t>
            </a:r>
            <a:br>
              <a:rPr lang="en-US" sz="6365" dirty="0" smtClean="0">
                <a:solidFill>
                  <a:srgbClr val="0B305D"/>
                </a:solidFill>
                <a:latin typeface="+mn-lt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NAME OF </a:t>
            </a:r>
            <a:b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LECTURE IN </a:t>
            </a:r>
            <a:b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</a:br>
            <a:r>
              <a:rPr lang="en-US" b="1" spc="300" dirty="0" smtClean="0">
                <a:solidFill>
                  <a:srgbClr val="0B305D"/>
                </a:solidFill>
                <a:latin typeface="+mn-lt"/>
                <a:ea typeface="Cambria" charset="0"/>
                <a:cs typeface="Cambria" charset="0"/>
              </a:rPr>
              <a:t>CALIBRI</a:t>
            </a:r>
            <a:r>
              <a:rPr lang="en-US" b="1" spc="300" dirty="0" smtClean="0">
                <a:solidFill>
                  <a:srgbClr val="0B305D"/>
                </a:solidFill>
                <a:latin typeface="+mn-lt"/>
              </a:rPr>
              <a:t/>
            </a:r>
            <a:br>
              <a:rPr lang="en-US" b="1" spc="300" dirty="0" smtClean="0">
                <a:solidFill>
                  <a:srgbClr val="0B305D"/>
                </a:solidFill>
                <a:latin typeface="+mn-lt"/>
              </a:rPr>
            </a:br>
            <a:r>
              <a:rPr lang="en-US" sz="4328" dirty="0" smtClean="0">
                <a:solidFill>
                  <a:srgbClr val="0B305D"/>
                </a:solidFill>
                <a:latin typeface="+mn-lt"/>
              </a:rPr>
              <a:t>Presenter Name</a:t>
            </a:r>
            <a:r>
              <a:rPr lang="en-US" sz="6365" dirty="0" smtClean="0">
                <a:solidFill>
                  <a:srgbClr val="0B305D"/>
                </a:solidFill>
                <a:latin typeface="+mn-lt"/>
              </a:rPr>
              <a:t/>
            </a:r>
            <a:br>
              <a:rPr lang="en-US" sz="6365" dirty="0" smtClean="0">
                <a:solidFill>
                  <a:srgbClr val="0B305D"/>
                </a:solidFill>
                <a:latin typeface="+mn-lt"/>
              </a:rPr>
            </a:br>
            <a:endParaRPr lang="en-US" sz="6365" dirty="0">
              <a:solidFill>
                <a:srgbClr val="0B305D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6359" y="11826603"/>
            <a:ext cx="13198385" cy="529843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9000" b="1" spc="300" dirty="0" smtClean="0">
                <a:solidFill>
                  <a:srgbClr val="0B305D"/>
                </a:solidFill>
                <a:ea typeface="Cambria" charset="0"/>
                <a:cs typeface="Cambria" charset="0"/>
              </a:rPr>
              <a:t>Today - #:## a.m. / p.m.</a:t>
            </a:r>
          </a:p>
          <a:p>
            <a:pPr algn="l">
              <a:lnSpc>
                <a:spcPct val="100000"/>
              </a:lnSpc>
            </a:pPr>
            <a:r>
              <a:rPr lang="en-US" sz="8000" dirty="0" smtClean="0">
                <a:solidFill>
                  <a:srgbClr val="0B305D"/>
                </a:solidFill>
              </a:rPr>
              <a:t>Location</a:t>
            </a:r>
          </a:p>
          <a:p>
            <a:pPr algn="l">
              <a:lnSpc>
                <a:spcPct val="100000"/>
              </a:lnSpc>
            </a:pPr>
            <a:r>
              <a:rPr lang="en-US" sz="5000" dirty="0" smtClean="0">
                <a:solidFill>
                  <a:srgbClr val="0B305D"/>
                </a:solidFill>
              </a:rPr>
              <a:t>Price or other important details</a:t>
            </a:r>
          </a:p>
          <a:p>
            <a:pPr algn="l">
              <a:lnSpc>
                <a:spcPct val="100000"/>
              </a:lnSpc>
            </a:pPr>
            <a:r>
              <a:rPr lang="en-US" sz="3819" dirty="0" smtClean="0">
                <a:solidFill>
                  <a:srgbClr val="0B305D"/>
                </a:solidFill>
              </a:rPr>
              <a:t>URL</a:t>
            </a:r>
            <a:endParaRPr lang="en-US" sz="3819" dirty="0">
              <a:solidFill>
                <a:srgbClr val="0B305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6" y="3442155"/>
            <a:ext cx="3276600" cy="307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7" y="16054614"/>
            <a:ext cx="54610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2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45600" cy="219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6359" y="4012839"/>
            <a:ext cx="12675870" cy="95554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365" dirty="0" smtClean="0">
                <a:solidFill>
                  <a:srgbClr val="0B305D"/>
                </a:solidFill>
                <a:latin typeface="+mn-lt"/>
              </a:rPr>
              <a:t>The College/Center/Dept. Presents:</a:t>
            </a:r>
            <a:br>
              <a:rPr lang="en-US" sz="6365" dirty="0" smtClean="0">
                <a:solidFill>
                  <a:srgbClr val="0B305D"/>
                </a:solidFill>
                <a:latin typeface="+mn-lt"/>
              </a:rPr>
            </a:br>
            <a:r>
              <a:rPr lang="en-US" b="1" spc="300" dirty="0" smtClean="0">
                <a:solidFill>
                  <a:srgbClr val="0B305D"/>
                </a:solidFill>
                <a:latin typeface="Cambria" charset="0"/>
                <a:ea typeface="Cambria" charset="0"/>
                <a:cs typeface="Cambria" charset="0"/>
              </a:rPr>
              <a:t>NAME OF </a:t>
            </a:r>
            <a:br>
              <a:rPr lang="en-US" b="1" spc="300" dirty="0" smtClean="0">
                <a:solidFill>
                  <a:srgbClr val="0B305D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b="1" spc="300" dirty="0" smtClean="0">
                <a:solidFill>
                  <a:srgbClr val="0B305D"/>
                </a:solidFill>
                <a:latin typeface="Cambria" charset="0"/>
                <a:ea typeface="Cambria" charset="0"/>
                <a:cs typeface="Cambria" charset="0"/>
              </a:rPr>
              <a:t>LECTURE IN </a:t>
            </a:r>
            <a:br>
              <a:rPr lang="en-US" b="1" spc="300" dirty="0" smtClean="0">
                <a:solidFill>
                  <a:srgbClr val="0B305D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b="1" spc="300" dirty="0" smtClean="0">
                <a:solidFill>
                  <a:srgbClr val="0B305D"/>
                </a:solidFill>
                <a:latin typeface="Cambria" charset="0"/>
                <a:ea typeface="Cambria" charset="0"/>
                <a:cs typeface="Cambria" charset="0"/>
              </a:rPr>
              <a:t>CAMBRIA</a:t>
            </a:r>
            <a:r>
              <a:rPr lang="en-US" b="1" spc="300" dirty="0" smtClean="0">
                <a:solidFill>
                  <a:srgbClr val="0B305D"/>
                </a:solidFill>
                <a:latin typeface="+mn-lt"/>
              </a:rPr>
              <a:t/>
            </a:r>
            <a:br>
              <a:rPr lang="en-US" b="1" spc="300" dirty="0" smtClean="0">
                <a:solidFill>
                  <a:srgbClr val="0B305D"/>
                </a:solidFill>
                <a:latin typeface="+mn-lt"/>
              </a:rPr>
            </a:br>
            <a:r>
              <a:rPr lang="en-US" sz="4328" dirty="0" smtClean="0">
                <a:solidFill>
                  <a:srgbClr val="0B305D"/>
                </a:solidFill>
                <a:latin typeface="+mn-lt"/>
              </a:rPr>
              <a:t>Presenter Name</a:t>
            </a:r>
            <a:r>
              <a:rPr lang="en-US" sz="6365" dirty="0" smtClean="0">
                <a:solidFill>
                  <a:srgbClr val="0B305D"/>
                </a:solidFill>
                <a:latin typeface="+mn-lt"/>
              </a:rPr>
              <a:t/>
            </a:r>
            <a:br>
              <a:rPr lang="en-US" sz="6365" dirty="0" smtClean="0">
                <a:solidFill>
                  <a:srgbClr val="0B305D"/>
                </a:solidFill>
                <a:latin typeface="+mn-lt"/>
              </a:rPr>
            </a:br>
            <a:endParaRPr lang="en-US" sz="6365" dirty="0">
              <a:solidFill>
                <a:srgbClr val="0B305D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5101" y="13263520"/>
            <a:ext cx="13198385" cy="529843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8000" dirty="0" smtClean="0">
                <a:solidFill>
                  <a:srgbClr val="BC1B2A"/>
                </a:solidFill>
                <a:latin typeface="Cambria" charset="0"/>
                <a:ea typeface="Cambria" charset="0"/>
                <a:cs typeface="Cambria" charset="0"/>
              </a:rPr>
              <a:t>//</a:t>
            </a:r>
            <a:r>
              <a:rPr lang="en-US" sz="8000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8000" spc="300" dirty="0" smtClean="0">
                <a:solidFill>
                  <a:srgbClr val="0B305D"/>
                </a:solidFill>
                <a:latin typeface="Cambria" charset="0"/>
                <a:ea typeface="Cambria" charset="0"/>
                <a:cs typeface="Cambria" charset="0"/>
              </a:rPr>
              <a:t>Today - #:## a.m. / p.m.</a:t>
            </a:r>
          </a:p>
          <a:p>
            <a:pPr algn="l">
              <a:lnSpc>
                <a:spcPct val="100000"/>
              </a:lnSpc>
            </a:pPr>
            <a:r>
              <a:rPr lang="en-US" sz="8000" dirty="0">
                <a:solidFill>
                  <a:srgbClr val="0B305D"/>
                </a:solidFill>
              </a:rPr>
              <a:t> </a:t>
            </a:r>
            <a:r>
              <a:rPr lang="en-US" sz="8000" dirty="0" smtClean="0">
                <a:solidFill>
                  <a:srgbClr val="0B305D"/>
                </a:solidFill>
              </a:rPr>
              <a:t>    Location</a:t>
            </a:r>
          </a:p>
          <a:p>
            <a:pPr algn="l">
              <a:lnSpc>
                <a:spcPct val="100000"/>
              </a:lnSpc>
            </a:pPr>
            <a:r>
              <a:rPr lang="en-US" sz="5000" dirty="0">
                <a:solidFill>
                  <a:srgbClr val="0B305D"/>
                </a:solidFill>
              </a:rPr>
              <a:t> </a:t>
            </a:r>
            <a:r>
              <a:rPr lang="en-US" sz="5000" dirty="0" smtClean="0">
                <a:solidFill>
                  <a:srgbClr val="0B305D"/>
                </a:solidFill>
              </a:rPr>
              <a:t>       Price or other important details</a:t>
            </a:r>
          </a:p>
          <a:p>
            <a:pPr algn="l">
              <a:lnSpc>
                <a:spcPct val="100000"/>
              </a:lnSpc>
            </a:pPr>
            <a:r>
              <a:rPr lang="en-US" sz="5000" dirty="0">
                <a:solidFill>
                  <a:srgbClr val="0B305D"/>
                </a:solidFill>
              </a:rPr>
              <a:t> </a:t>
            </a:r>
            <a:r>
              <a:rPr lang="en-US" sz="5000" dirty="0" smtClean="0">
                <a:solidFill>
                  <a:srgbClr val="0B305D"/>
                </a:solidFill>
              </a:rPr>
              <a:t>       </a:t>
            </a:r>
            <a:r>
              <a:rPr lang="en-US" sz="3819" dirty="0" smtClean="0">
                <a:solidFill>
                  <a:srgbClr val="0B305D"/>
                </a:solidFill>
              </a:rPr>
              <a:t>URL</a:t>
            </a:r>
            <a:endParaRPr lang="en-US" sz="3819" dirty="0">
              <a:solidFill>
                <a:srgbClr val="0B305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08" y="4443640"/>
            <a:ext cx="3276600" cy="307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83" y="16444687"/>
            <a:ext cx="44704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8745F80-522D-F741-A9FB-AA5084D8217E}" vid="{288DAD3D-FCD2-AC45-AE6F-832D9B3E48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Temp_Signage_2017</Template>
  <TotalTime>0</TotalTime>
  <Words>84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The College/Center/Dept. Presents: NAME OF  LECTURE IN  CALIBRI Presenter Name </vt:lpstr>
      <vt:lpstr>The College/Center/Dept. Presents: NAME OF  LECTURE IN  CALIBRI Presenter Name </vt:lpstr>
      <vt:lpstr>The College/Center/Dept. Presents: NAME OF  LECTURE IN  CALIBRI Presenter Name </vt:lpstr>
      <vt:lpstr>The College/Center/Dept. Presents: NAME OF  LECTURE IN  CAMBRIA Presenter Name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College/Center/Dept. Presents: NAME OF  LECTURE IN  CAMBRIA Presenter Name </dc:title>
  <dc:creator>Microsoft Office User</dc:creator>
  <cp:lastModifiedBy>Microsoft Office User</cp:lastModifiedBy>
  <cp:revision>2</cp:revision>
  <dcterms:created xsi:type="dcterms:W3CDTF">2017-11-03T19:01:54Z</dcterms:created>
  <dcterms:modified xsi:type="dcterms:W3CDTF">2017-11-03T19:28:04Z</dcterms:modified>
</cp:coreProperties>
</file>