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70" r:id="rId5"/>
    <p:sldId id="271" r:id="rId6"/>
    <p:sldId id="261" r:id="rId7"/>
    <p:sldId id="260" r:id="rId8"/>
    <p:sldId id="268" r:id="rId9"/>
    <p:sldId id="267" r:id="rId10"/>
    <p:sldId id="262" r:id="rId11"/>
    <p:sldId id="263" r:id="rId12"/>
    <p:sldId id="265" r:id="rId13"/>
    <p:sldId id="269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02EDDF-1B85-0D41-8E44-E3B8174C3938}" v="110" dt="2025-04-04T04:59:48.850"/>
    <p1510:client id="{A0AC04D3-9274-1C90-4F9B-F8503795B2A3}" v="367" dt="2025-04-03T10:38:50.594"/>
    <p1510:client id="{B54D48B3-13CB-D442-98D4-4A6F39F7C4B8}" v="106" dt="2025-04-04T09:11:23.9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Prasad" userId="baa7afca-bd07-42f2-a1d7-521b786de7cf" providerId="ADAL" clId="{B54D48B3-13CB-D442-98D4-4A6F39F7C4B8}"/>
    <pc:docChg chg="undo redo custSel addSld modSld">
      <pc:chgData name="Suraj Prasad" userId="baa7afca-bd07-42f2-a1d7-521b786de7cf" providerId="ADAL" clId="{B54D48B3-13CB-D442-98D4-4A6F39F7C4B8}" dt="2025-04-04T09:11:23.930" v="130" actId="20577"/>
      <pc:docMkLst>
        <pc:docMk/>
      </pc:docMkLst>
      <pc:sldChg chg="modSp mod">
        <pc:chgData name="Suraj Prasad" userId="baa7afca-bd07-42f2-a1d7-521b786de7cf" providerId="ADAL" clId="{B54D48B3-13CB-D442-98D4-4A6F39F7C4B8}" dt="2025-04-03T12:38:30.547" v="14" actId="1076"/>
        <pc:sldMkLst>
          <pc:docMk/>
          <pc:sldMk cId="3928015444" sldId="256"/>
        </pc:sldMkLst>
        <pc:picChg chg="mod">
          <ac:chgData name="Suraj Prasad" userId="baa7afca-bd07-42f2-a1d7-521b786de7cf" providerId="ADAL" clId="{B54D48B3-13CB-D442-98D4-4A6F39F7C4B8}" dt="2025-04-03T12:38:30.547" v="14" actId="1076"/>
          <ac:picMkLst>
            <pc:docMk/>
            <pc:sldMk cId="3928015444" sldId="256"/>
            <ac:picMk id="5" creationId="{0AE2F3A8-2800-DB30-EB06-5C306A4AD498}"/>
          </ac:picMkLst>
        </pc:picChg>
      </pc:sldChg>
      <pc:sldChg chg="modSp mod">
        <pc:chgData name="Suraj Prasad" userId="baa7afca-bd07-42f2-a1d7-521b786de7cf" providerId="ADAL" clId="{B54D48B3-13CB-D442-98D4-4A6F39F7C4B8}" dt="2025-04-04T08:48:09.529" v="114" actId="404"/>
        <pc:sldMkLst>
          <pc:docMk/>
          <pc:sldMk cId="151961838" sldId="261"/>
        </pc:sldMkLst>
        <pc:spChg chg="mod">
          <ac:chgData name="Suraj Prasad" userId="baa7afca-bd07-42f2-a1d7-521b786de7cf" providerId="ADAL" clId="{B54D48B3-13CB-D442-98D4-4A6F39F7C4B8}" dt="2025-04-04T08:48:09.529" v="114" actId="404"/>
          <ac:spMkLst>
            <pc:docMk/>
            <pc:sldMk cId="151961838" sldId="261"/>
            <ac:spMk id="2" creationId="{54C9E98A-4B75-905B-1C69-9561A9B5A55C}"/>
          </ac:spMkLst>
        </pc:spChg>
      </pc:sldChg>
      <pc:sldChg chg="modSp mod">
        <pc:chgData name="Suraj Prasad" userId="baa7afca-bd07-42f2-a1d7-521b786de7cf" providerId="ADAL" clId="{B54D48B3-13CB-D442-98D4-4A6F39F7C4B8}" dt="2025-04-03T12:38:59.741" v="16" actId="404"/>
        <pc:sldMkLst>
          <pc:docMk/>
          <pc:sldMk cId="4104651761" sldId="262"/>
        </pc:sldMkLst>
        <pc:spChg chg="mod">
          <ac:chgData name="Suraj Prasad" userId="baa7afca-bd07-42f2-a1d7-521b786de7cf" providerId="ADAL" clId="{B54D48B3-13CB-D442-98D4-4A6F39F7C4B8}" dt="2025-04-03T12:38:59.741" v="16" actId="404"/>
          <ac:spMkLst>
            <pc:docMk/>
            <pc:sldMk cId="4104651761" sldId="262"/>
            <ac:spMk id="2" creationId="{80D036EF-1958-5D02-6CD0-46E5BFB47B79}"/>
          </ac:spMkLst>
        </pc:spChg>
      </pc:sldChg>
      <pc:sldChg chg="modSp mod">
        <pc:chgData name="Suraj Prasad" userId="baa7afca-bd07-42f2-a1d7-521b786de7cf" providerId="ADAL" clId="{B54D48B3-13CB-D442-98D4-4A6F39F7C4B8}" dt="2025-04-03T12:39:07.552" v="17" actId="404"/>
        <pc:sldMkLst>
          <pc:docMk/>
          <pc:sldMk cId="901642397" sldId="263"/>
        </pc:sldMkLst>
        <pc:spChg chg="mod">
          <ac:chgData name="Suraj Prasad" userId="baa7afca-bd07-42f2-a1d7-521b786de7cf" providerId="ADAL" clId="{B54D48B3-13CB-D442-98D4-4A6F39F7C4B8}" dt="2025-04-03T12:39:07.552" v="17" actId="404"/>
          <ac:spMkLst>
            <pc:docMk/>
            <pc:sldMk cId="901642397" sldId="263"/>
            <ac:spMk id="2" creationId="{4F67A797-1505-9DB1-32BC-B6BAB86A6565}"/>
          </ac:spMkLst>
        </pc:spChg>
      </pc:sldChg>
      <pc:sldChg chg="modSp mod">
        <pc:chgData name="Suraj Prasad" userId="baa7afca-bd07-42f2-a1d7-521b786de7cf" providerId="ADAL" clId="{B54D48B3-13CB-D442-98D4-4A6F39F7C4B8}" dt="2025-04-03T12:41:56.518" v="90" actId="20577"/>
        <pc:sldMkLst>
          <pc:docMk/>
          <pc:sldMk cId="2727473724" sldId="265"/>
        </pc:sldMkLst>
        <pc:spChg chg="mod">
          <ac:chgData name="Suraj Prasad" userId="baa7afca-bd07-42f2-a1d7-521b786de7cf" providerId="ADAL" clId="{B54D48B3-13CB-D442-98D4-4A6F39F7C4B8}" dt="2025-04-03T12:39:18.605" v="19" actId="255"/>
          <ac:spMkLst>
            <pc:docMk/>
            <pc:sldMk cId="2727473724" sldId="265"/>
            <ac:spMk id="2" creationId="{CCD3060A-561E-14E9-F7C3-B87A0B8E262F}"/>
          </ac:spMkLst>
        </pc:spChg>
        <pc:graphicFrameChg chg="mod">
          <ac:chgData name="Suraj Prasad" userId="baa7afca-bd07-42f2-a1d7-521b786de7cf" providerId="ADAL" clId="{B54D48B3-13CB-D442-98D4-4A6F39F7C4B8}" dt="2025-04-03T12:41:56.518" v="90" actId="20577"/>
          <ac:graphicFrameMkLst>
            <pc:docMk/>
            <pc:sldMk cId="2727473724" sldId="265"/>
            <ac:graphicFrameMk id="35" creationId="{2404D267-6EF8-F485-0702-6FB3F5804AE5}"/>
          </ac:graphicFrameMkLst>
        </pc:graphicFrameChg>
      </pc:sldChg>
      <pc:sldChg chg="modSp mod">
        <pc:chgData name="Suraj Prasad" userId="baa7afca-bd07-42f2-a1d7-521b786de7cf" providerId="ADAL" clId="{B54D48B3-13CB-D442-98D4-4A6F39F7C4B8}" dt="2025-04-03T12:39:12.010" v="18" actId="404"/>
        <pc:sldMkLst>
          <pc:docMk/>
          <pc:sldMk cId="1814451348" sldId="267"/>
        </pc:sldMkLst>
        <pc:spChg chg="mod">
          <ac:chgData name="Suraj Prasad" userId="baa7afca-bd07-42f2-a1d7-521b786de7cf" providerId="ADAL" clId="{B54D48B3-13CB-D442-98D4-4A6F39F7C4B8}" dt="2025-04-03T12:39:12.010" v="18" actId="404"/>
          <ac:spMkLst>
            <pc:docMk/>
            <pc:sldMk cId="1814451348" sldId="267"/>
            <ac:spMk id="2" creationId="{7C7F46FD-1BE2-C9C4-4D1E-5BB0C172E626}"/>
          </ac:spMkLst>
        </pc:spChg>
      </pc:sldChg>
      <pc:sldChg chg="modSp mod">
        <pc:chgData name="Suraj Prasad" userId="baa7afca-bd07-42f2-a1d7-521b786de7cf" providerId="ADAL" clId="{B54D48B3-13CB-D442-98D4-4A6F39F7C4B8}" dt="2025-04-04T09:11:23.930" v="130" actId="20577"/>
        <pc:sldMkLst>
          <pc:docMk/>
          <pc:sldMk cId="1424767687" sldId="268"/>
        </pc:sldMkLst>
        <pc:spChg chg="mod">
          <ac:chgData name="Suraj Prasad" userId="baa7afca-bd07-42f2-a1d7-521b786de7cf" providerId="ADAL" clId="{B54D48B3-13CB-D442-98D4-4A6F39F7C4B8}" dt="2025-04-04T09:11:23.930" v="130" actId="20577"/>
          <ac:spMkLst>
            <pc:docMk/>
            <pc:sldMk cId="1424767687" sldId="268"/>
            <ac:spMk id="2" creationId="{A4087A70-F0C6-2101-1001-4168159265BA}"/>
          </ac:spMkLst>
        </pc:spChg>
        <pc:spChg chg="mod">
          <ac:chgData name="Suraj Prasad" userId="baa7afca-bd07-42f2-a1d7-521b786de7cf" providerId="ADAL" clId="{B54D48B3-13CB-D442-98D4-4A6F39F7C4B8}" dt="2025-04-04T06:57:16.499" v="101" actId="5793"/>
          <ac:spMkLst>
            <pc:docMk/>
            <pc:sldMk cId="1424767687" sldId="268"/>
            <ac:spMk id="18" creationId="{CB78250A-E4E8-914B-20E7-78EB7739A0EB}"/>
          </ac:spMkLst>
        </pc:spChg>
      </pc:sldChg>
      <pc:sldChg chg="delSp modSp add mod">
        <pc:chgData name="Suraj Prasad" userId="baa7afca-bd07-42f2-a1d7-521b786de7cf" providerId="ADAL" clId="{B54D48B3-13CB-D442-98D4-4A6F39F7C4B8}" dt="2025-04-04T08:49:03.479" v="117" actId="108"/>
        <pc:sldMkLst>
          <pc:docMk/>
          <pc:sldMk cId="1695048375" sldId="269"/>
        </pc:sldMkLst>
        <pc:spChg chg="mod">
          <ac:chgData name="Suraj Prasad" userId="baa7afca-bd07-42f2-a1d7-521b786de7cf" providerId="ADAL" clId="{B54D48B3-13CB-D442-98D4-4A6F39F7C4B8}" dt="2025-04-04T08:49:03.479" v="117" actId="108"/>
          <ac:spMkLst>
            <pc:docMk/>
            <pc:sldMk cId="1695048375" sldId="269"/>
            <ac:spMk id="2" creationId="{A3ED3305-EFC5-88F9-BDE0-2423FE054F0B}"/>
          </ac:spMkLst>
        </pc:spChg>
        <pc:graphicFrameChg chg="del">
          <ac:chgData name="Suraj Prasad" userId="baa7afca-bd07-42f2-a1d7-521b786de7cf" providerId="ADAL" clId="{B54D48B3-13CB-D442-98D4-4A6F39F7C4B8}" dt="2025-04-03T12:44:48.783" v="92" actId="478"/>
          <ac:graphicFrameMkLst>
            <pc:docMk/>
            <pc:sldMk cId="1695048375" sldId="269"/>
            <ac:graphicFrameMk id="35" creationId="{AFDD0D26-B00B-0A06-2DAE-9B30C7CBDC99}"/>
          </ac:graphicFrameMkLst>
        </pc:graphicFrameChg>
      </pc:sldChg>
      <pc:sldChg chg="modSp mod">
        <pc:chgData name="Suraj Prasad" userId="baa7afca-bd07-42f2-a1d7-521b786de7cf" providerId="ADAL" clId="{B54D48B3-13CB-D442-98D4-4A6F39F7C4B8}" dt="2025-04-04T08:47:48.140" v="112" actId="404"/>
        <pc:sldMkLst>
          <pc:docMk/>
          <pc:sldMk cId="2263067523" sldId="270"/>
        </pc:sldMkLst>
        <pc:spChg chg="mod">
          <ac:chgData name="Suraj Prasad" userId="baa7afca-bd07-42f2-a1d7-521b786de7cf" providerId="ADAL" clId="{B54D48B3-13CB-D442-98D4-4A6F39F7C4B8}" dt="2025-04-04T08:47:48.140" v="112" actId="404"/>
          <ac:spMkLst>
            <pc:docMk/>
            <pc:sldMk cId="2263067523" sldId="270"/>
            <ac:spMk id="2" creationId="{8B45B40E-5F3B-BF9D-451D-1ED09A9FDD81}"/>
          </ac:spMkLst>
        </pc:spChg>
      </pc:sldChg>
      <pc:sldChg chg="modSp mod">
        <pc:chgData name="Suraj Prasad" userId="baa7afca-bd07-42f2-a1d7-521b786de7cf" providerId="ADAL" clId="{B54D48B3-13CB-D442-98D4-4A6F39F7C4B8}" dt="2025-04-04T08:48:04.555" v="113" actId="404"/>
        <pc:sldMkLst>
          <pc:docMk/>
          <pc:sldMk cId="2938903440" sldId="271"/>
        </pc:sldMkLst>
        <pc:spChg chg="mod">
          <ac:chgData name="Suraj Prasad" userId="baa7afca-bd07-42f2-a1d7-521b786de7cf" providerId="ADAL" clId="{B54D48B3-13CB-D442-98D4-4A6F39F7C4B8}" dt="2025-04-04T08:48:04.555" v="113" actId="404"/>
          <ac:spMkLst>
            <pc:docMk/>
            <pc:sldMk cId="2938903440" sldId="271"/>
            <ac:spMk id="2" creationId="{E06DD763-04BA-98A1-199D-4297D91E9D97}"/>
          </ac:spMkLst>
        </pc:spChg>
      </pc:sldChg>
    </pc:docChg>
  </pc:docChgLst>
  <pc:docChgLst>
    <pc:chgData name="Suraj Prasad" userId="S::surprasa3@publicisgroupe.net::baa7afca-bd07-42f2-a1d7-521b786de7cf" providerId="AD" clId="Web-{6804E7EF-2C0B-7E18-BE66-EC6F1046422D}"/>
    <pc:docChg chg="modSld">
      <pc:chgData name="Suraj Prasad" userId="S::surprasa3@publicisgroupe.net::baa7afca-bd07-42f2-a1d7-521b786de7cf" providerId="AD" clId="Web-{6804E7EF-2C0B-7E18-BE66-EC6F1046422D}" dt="2025-04-02T11:59:53.016" v="289" actId="20577"/>
      <pc:docMkLst>
        <pc:docMk/>
      </pc:docMkLst>
      <pc:sldChg chg="modSp">
        <pc:chgData name="Suraj Prasad" userId="S::surprasa3@publicisgroupe.net::baa7afca-bd07-42f2-a1d7-521b786de7cf" providerId="AD" clId="Web-{6804E7EF-2C0B-7E18-BE66-EC6F1046422D}" dt="2025-04-02T11:51:47.176" v="147" actId="14100"/>
        <pc:sldMkLst>
          <pc:docMk/>
          <pc:sldMk cId="151961838" sldId="261"/>
        </pc:sldMkLst>
      </pc:sldChg>
      <pc:sldChg chg="modSp">
        <pc:chgData name="Suraj Prasad" userId="S::surprasa3@publicisgroupe.net::baa7afca-bd07-42f2-a1d7-521b786de7cf" providerId="AD" clId="Web-{6804E7EF-2C0B-7E18-BE66-EC6F1046422D}" dt="2025-04-02T11:55:37.010" v="212" actId="20577"/>
        <pc:sldMkLst>
          <pc:docMk/>
          <pc:sldMk cId="4104651761" sldId="262"/>
        </pc:sldMkLst>
        <pc:graphicFrameChg chg="modGraphic">
          <ac:chgData name="Suraj Prasad" userId="S::surprasa3@publicisgroupe.net::baa7afca-bd07-42f2-a1d7-521b786de7cf" providerId="AD" clId="Web-{6804E7EF-2C0B-7E18-BE66-EC6F1046422D}" dt="2025-04-02T11:55:37.010" v="212" actId="20577"/>
          <ac:graphicFrameMkLst>
            <pc:docMk/>
            <pc:sldMk cId="4104651761" sldId="262"/>
            <ac:graphicFrameMk id="5" creationId="{61A921BF-4FCB-4916-0FCA-E3A3266FED08}"/>
          </ac:graphicFrameMkLst>
        </pc:graphicFrameChg>
      </pc:sldChg>
      <pc:sldChg chg="modSp">
        <pc:chgData name="Suraj Prasad" userId="S::surprasa3@publicisgroupe.net::baa7afca-bd07-42f2-a1d7-521b786de7cf" providerId="AD" clId="Web-{6804E7EF-2C0B-7E18-BE66-EC6F1046422D}" dt="2025-04-02T11:59:53.016" v="289" actId="20577"/>
        <pc:sldMkLst>
          <pc:docMk/>
          <pc:sldMk cId="901642397" sldId="263"/>
        </pc:sldMkLst>
        <pc:graphicFrameChg chg="modGraphic">
          <ac:chgData name="Suraj Prasad" userId="S::surprasa3@publicisgroupe.net::baa7afca-bd07-42f2-a1d7-521b786de7cf" providerId="AD" clId="Web-{6804E7EF-2C0B-7E18-BE66-EC6F1046422D}" dt="2025-04-02T11:59:53.016" v="289" actId="20577"/>
          <ac:graphicFrameMkLst>
            <pc:docMk/>
            <pc:sldMk cId="901642397" sldId="263"/>
            <ac:graphicFrameMk id="21" creationId="{2CB1F0EE-6569-5A11-AC63-A83A20AD8A9E}"/>
          </ac:graphicFrameMkLst>
        </pc:graphicFrameChg>
      </pc:sldChg>
    </pc:docChg>
  </pc:docChgLst>
  <pc:docChgLst>
    <pc:chgData name="Suraj Prasad" userId="S::surprasa3@publicisgroupe.net::baa7afca-bd07-42f2-a1d7-521b786de7cf" providerId="AD" clId="Web-{B5CF11A2-D945-DA7C-9A4B-A4558B6C5B7A}"/>
    <pc:docChg chg="modSld">
      <pc:chgData name="Suraj Prasad" userId="S::surprasa3@publicisgroupe.net::baa7afca-bd07-42f2-a1d7-521b786de7cf" providerId="AD" clId="Web-{B5CF11A2-D945-DA7C-9A4B-A4558B6C5B7A}" dt="2025-04-03T12:06:23.206" v="178" actId="20577"/>
      <pc:docMkLst>
        <pc:docMk/>
      </pc:docMkLst>
      <pc:sldChg chg="modSp">
        <pc:chgData name="Suraj Prasad" userId="S::surprasa3@publicisgroupe.net::baa7afca-bd07-42f2-a1d7-521b786de7cf" providerId="AD" clId="Web-{B5CF11A2-D945-DA7C-9A4B-A4558B6C5B7A}" dt="2025-04-03T12:03:27.282" v="100" actId="20577"/>
        <pc:sldMkLst>
          <pc:docMk/>
          <pc:sldMk cId="4104651761" sldId="262"/>
        </pc:sldMkLst>
        <pc:graphicFrameChg chg="modGraphic">
          <ac:chgData name="Suraj Prasad" userId="S::surprasa3@publicisgroupe.net::baa7afca-bd07-42f2-a1d7-521b786de7cf" providerId="AD" clId="Web-{B5CF11A2-D945-DA7C-9A4B-A4558B6C5B7A}" dt="2025-04-03T12:03:27.282" v="100" actId="20577"/>
          <ac:graphicFrameMkLst>
            <pc:docMk/>
            <pc:sldMk cId="4104651761" sldId="262"/>
            <ac:graphicFrameMk id="5" creationId="{61A921BF-4FCB-4916-0FCA-E3A3266FED08}"/>
          </ac:graphicFrameMkLst>
        </pc:graphicFrameChg>
      </pc:sldChg>
      <pc:sldChg chg="modSp">
        <pc:chgData name="Suraj Prasad" userId="S::surprasa3@publicisgroupe.net::baa7afca-bd07-42f2-a1d7-521b786de7cf" providerId="AD" clId="Web-{B5CF11A2-D945-DA7C-9A4B-A4558B6C5B7A}" dt="2025-04-03T12:06:23.206" v="178" actId="20577"/>
        <pc:sldMkLst>
          <pc:docMk/>
          <pc:sldMk cId="901642397" sldId="263"/>
        </pc:sldMkLst>
        <pc:graphicFrameChg chg="modGraphic">
          <ac:chgData name="Suraj Prasad" userId="S::surprasa3@publicisgroupe.net::baa7afca-bd07-42f2-a1d7-521b786de7cf" providerId="AD" clId="Web-{B5CF11A2-D945-DA7C-9A4B-A4558B6C5B7A}" dt="2025-04-03T12:06:23.206" v="178" actId="20577"/>
          <ac:graphicFrameMkLst>
            <pc:docMk/>
            <pc:sldMk cId="901642397" sldId="263"/>
            <ac:graphicFrameMk id="21" creationId="{2CB1F0EE-6569-5A11-AC63-A83A20AD8A9E}"/>
          </ac:graphicFrameMkLst>
        </pc:graphicFrameChg>
      </pc:sldChg>
      <pc:sldChg chg="modSp">
        <pc:chgData name="Suraj Prasad" userId="S::surprasa3@publicisgroupe.net::baa7afca-bd07-42f2-a1d7-521b786de7cf" providerId="AD" clId="Web-{B5CF11A2-D945-DA7C-9A4B-A4558B6C5B7A}" dt="2025-04-03T12:00:41.232" v="5" actId="20577"/>
        <pc:sldMkLst>
          <pc:docMk/>
          <pc:sldMk cId="1814451348" sldId="267"/>
        </pc:sldMkLst>
        <pc:graphicFrameChg chg="modGraphic">
          <ac:chgData name="Suraj Prasad" userId="S::surprasa3@publicisgroupe.net::baa7afca-bd07-42f2-a1d7-521b786de7cf" providerId="AD" clId="Web-{B5CF11A2-D945-DA7C-9A4B-A4558B6C5B7A}" dt="2025-04-03T12:00:41.232" v="5" actId="20577"/>
          <ac:graphicFrameMkLst>
            <pc:docMk/>
            <pc:sldMk cId="1814451348" sldId="267"/>
            <ac:graphicFrameMk id="5" creationId="{45A34F72-02E6-66B6-4B73-E3CAF6AC020A}"/>
          </ac:graphicFrameMkLst>
        </pc:graphicFrameChg>
      </pc:sldChg>
    </pc:docChg>
  </pc:docChgLst>
  <pc:docChgLst>
    <pc:chgData name="Sanket Maheshwari" userId="cc330ba1-aeb4-4142-9d4d-2b950544e08c" providerId="ADAL" clId="{8402EDDF-1B85-0D41-8E44-E3B8174C3938}"/>
    <pc:docChg chg="undo redo custSel addSld delSld modSld sldOrd">
      <pc:chgData name="Sanket Maheshwari" userId="cc330ba1-aeb4-4142-9d4d-2b950544e08c" providerId="ADAL" clId="{8402EDDF-1B85-0D41-8E44-E3B8174C3938}" dt="2025-04-04T04:59:48.851" v="1378" actId="20578"/>
      <pc:docMkLst>
        <pc:docMk/>
      </pc:docMkLst>
      <pc:sldChg chg="ord">
        <pc:chgData name="Sanket Maheshwari" userId="cc330ba1-aeb4-4142-9d4d-2b950544e08c" providerId="ADAL" clId="{8402EDDF-1B85-0D41-8E44-E3B8174C3938}" dt="2025-04-04T04:59:45.667" v="1377" actId="20578"/>
        <pc:sldMkLst>
          <pc:docMk/>
          <pc:sldMk cId="3526535763" sldId="259"/>
        </pc:sldMkLst>
      </pc:sldChg>
      <pc:sldChg chg="addSp delSp modSp mod ord">
        <pc:chgData name="Sanket Maheshwari" userId="cc330ba1-aeb4-4142-9d4d-2b950544e08c" providerId="ADAL" clId="{8402EDDF-1B85-0D41-8E44-E3B8174C3938}" dt="2025-04-04T04:59:48.851" v="1378" actId="20578"/>
        <pc:sldMkLst>
          <pc:docMk/>
          <pc:sldMk cId="2160346654" sldId="260"/>
        </pc:sldMkLst>
        <pc:spChg chg="mod">
          <ac:chgData name="Sanket Maheshwari" userId="cc330ba1-aeb4-4142-9d4d-2b950544e08c" providerId="ADAL" clId="{8402EDDF-1B85-0D41-8E44-E3B8174C3938}" dt="2025-04-01T19:04:38.709" v="606" actId="26606"/>
          <ac:spMkLst>
            <pc:docMk/>
            <pc:sldMk cId="2160346654" sldId="260"/>
            <ac:spMk id="2" creationId="{CD570C80-0FBF-47D0-6954-787E0D12BA12}"/>
          </ac:spMkLst>
        </pc:spChg>
        <pc:spChg chg="mod">
          <ac:chgData name="Sanket Maheshwari" userId="cc330ba1-aeb4-4142-9d4d-2b950544e08c" providerId="ADAL" clId="{8402EDDF-1B85-0D41-8E44-E3B8174C3938}" dt="2025-04-01T19:22:38.424" v="1266" actId="1076"/>
          <ac:spMkLst>
            <pc:docMk/>
            <pc:sldMk cId="2160346654" sldId="260"/>
            <ac:spMk id="3" creationId="{D8CF879C-14CB-2B26-C304-1734B436233B}"/>
          </ac:spMkLst>
        </pc:spChg>
        <pc:picChg chg="mod">
          <ac:chgData name="Sanket Maheshwari" userId="cc330ba1-aeb4-4142-9d4d-2b950544e08c" providerId="ADAL" clId="{8402EDDF-1B85-0D41-8E44-E3B8174C3938}" dt="2025-04-01T19:04:38.709" v="606" actId="26606"/>
          <ac:picMkLst>
            <pc:docMk/>
            <pc:sldMk cId="2160346654" sldId="260"/>
            <ac:picMk id="7" creationId="{9ABB7DFC-13AC-5FFD-302A-FEFC9F2F1141}"/>
          </ac:picMkLst>
        </pc:picChg>
      </pc:sldChg>
      <pc:sldChg chg="addSp delSp modSp new mod ord">
        <pc:chgData name="Sanket Maheshwari" userId="cc330ba1-aeb4-4142-9d4d-2b950544e08c" providerId="ADAL" clId="{8402EDDF-1B85-0D41-8E44-E3B8174C3938}" dt="2025-04-03T18:46:57.375" v="1375" actId="20578"/>
        <pc:sldMkLst>
          <pc:docMk/>
          <pc:sldMk cId="151961838" sldId="261"/>
        </pc:sldMkLst>
        <pc:spChg chg="mod">
          <ac:chgData name="Sanket Maheshwari" userId="cc330ba1-aeb4-4142-9d4d-2b950544e08c" providerId="ADAL" clId="{8402EDDF-1B85-0D41-8E44-E3B8174C3938}" dt="2025-04-03T18:08:39.748" v="1331" actId="20577"/>
          <ac:spMkLst>
            <pc:docMk/>
            <pc:sldMk cId="151961838" sldId="261"/>
            <ac:spMk id="2" creationId="{54C9E98A-4B75-905B-1C69-9561A9B5A55C}"/>
          </ac:spMkLst>
        </pc:spChg>
      </pc:sldChg>
      <pc:sldChg chg="addSp delSp modSp new del mod setBg addAnim delAnim">
        <pc:chgData name="Sanket Maheshwari" userId="cc330ba1-aeb4-4142-9d4d-2b950544e08c" providerId="ADAL" clId="{8402EDDF-1B85-0D41-8E44-E3B8174C3938}" dt="2025-04-01T18:58:44.439" v="304" actId="2696"/>
        <pc:sldMkLst>
          <pc:docMk/>
          <pc:sldMk cId="4209397119" sldId="261"/>
        </pc:sldMkLst>
      </pc:sldChg>
      <pc:sldChg chg="addSp delSp modSp new mod ord">
        <pc:chgData name="Sanket Maheshwari" userId="cc330ba1-aeb4-4142-9d4d-2b950544e08c" providerId="ADAL" clId="{8402EDDF-1B85-0D41-8E44-E3B8174C3938}" dt="2025-04-03T19:04:43.709" v="1376" actId="20578"/>
        <pc:sldMkLst>
          <pc:docMk/>
          <pc:sldMk cId="4104651761" sldId="262"/>
        </pc:sldMkLst>
        <pc:spChg chg="mod">
          <ac:chgData name="Sanket Maheshwari" userId="cc330ba1-aeb4-4142-9d4d-2b950544e08c" providerId="ADAL" clId="{8402EDDF-1B85-0D41-8E44-E3B8174C3938}" dt="2025-04-01T19:06:01.410" v="649" actId="20577"/>
          <ac:spMkLst>
            <pc:docMk/>
            <pc:sldMk cId="4104651761" sldId="262"/>
            <ac:spMk id="2" creationId="{80D036EF-1958-5D02-6CD0-46E5BFB47B79}"/>
          </ac:spMkLst>
        </pc:spChg>
        <pc:graphicFrameChg chg="add mod">
          <ac:chgData name="Sanket Maheshwari" userId="cc330ba1-aeb4-4142-9d4d-2b950544e08c" providerId="ADAL" clId="{8402EDDF-1B85-0D41-8E44-E3B8174C3938}" dt="2025-04-01T19:10:03.328" v="848" actId="12"/>
          <ac:graphicFrameMkLst>
            <pc:docMk/>
            <pc:sldMk cId="4104651761" sldId="262"/>
            <ac:graphicFrameMk id="5" creationId="{61A921BF-4FCB-4916-0FCA-E3A3266FED08}"/>
          </ac:graphicFrameMkLst>
        </pc:graphicFrameChg>
      </pc:sldChg>
      <pc:sldChg chg="addSp delSp modSp new mod setBg">
        <pc:chgData name="Sanket Maheshwari" userId="cc330ba1-aeb4-4142-9d4d-2b950544e08c" providerId="ADAL" clId="{8402EDDF-1B85-0D41-8E44-E3B8174C3938}" dt="2025-04-01T19:13:41.901" v="1062" actId="26606"/>
        <pc:sldMkLst>
          <pc:docMk/>
          <pc:sldMk cId="901642397" sldId="263"/>
        </pc:sldMkLst>
        <pc:spChg chg="mod">
          <ac:chgData name="Sanket Maheshwari" userId="cc330ba1-aeb4-4142-9d4d-2b950544e08c" providerId="ADAL" clId="{8402EDDF-1B85-0D41-8E44-E3B8174C3938}" dt="2025-04-01T19:13:37.789" v="1057" actId="26606"/>
          <ac:spMkLst>
            <pc:docMk/>
            <pc:sldMk cId="901642397" sldId="263"/>
            <ac:spMk id="2" creationId="{4F67A797-1505-9DB1-32BC-B6BAB86A6565}"/>
          </ac:spMkLst>
        </pc:spChg>
        <pc:graphicFrameChg chg="add">
          <ac:chgData name="Sanket Maheshwari" userId="cc330ba1-aeb4-4142-9d4d-2b950544e08c" providerId="ADAL" clId="{8402EDDF-1B85-0D41-8E44-E3B8174C3938}" dt="2025-04-01T19:13:41.901" v="1062" actId="26606"/>
          <ac:graphicFrameMkLst>
            <pc:docMk/>
            <pc:sldMk cId="901642397" sldId="263"/>
            <ac:graphicFrameMk id="21" creationId="{2CB1F0EE-6569-5A11-AC63-A83A20AD8A9E}"/>
          </ac:graphicFrameMkLst>
        </pc:graphicFrameChg>
      </pc:sldChg>
      <pc:sldChg chg="addSp delSp modSp new mod setBg">
        <pc:chgData name="Sanket Maheshwari" userId="cc330ba1-aeb4-4142-9d4d-2b950544e08c" providerId="ADAL" clId="{8402EDDF-1B85-0D41-8E44-E3B8174C3938}" dt="2025-04-01T19:20:01.331" v="1251" actId="26606"/>
        <pc:sldMkLst>
          <pc:docMk/>
          <pc:sldMk cId="3894291636" sldId="264"/>
        </pc:sldMkLst>
      </pc:sldChg>
      <pc:sldChg chg="addSp modSp mod">
        <pc:chgData name="Sanket Maheshwari" userId="cc330ba1-aeb4-4142-9d4d-2b950544e08c" providerId="ADAL" clId="{8402EDDF-1B85-0D41-8E44-E3B8174C3938}" dt="2025-04-03T18:39:00.767" v="1374" actId="1076"/>
        <pc:sldMkLst>
          <pc:docMk/>
          <pc:sldMk cId="1424767687" sldId="268"/>
        </pc:sldMkLst>
        <pc:spChg chg="mod">
          <ac:chgData name="Sanket Maheshwari" userId="cc330ba1-aeb4-4142-9d4d-2b950544e08c" providerId="ADAL" clId="{8402EDDF-1B85-0D41-8E44-E3B8174C3938}" dt="2025-04-03T18:38:33.491" v="1367" actId="27636"/>
          <ac:spMkLst>
            <pc:docMk/>
            <pc:sldMk cId="1424767687" sldId="268"/>
            <ac:spMk id="18" creationId="{CB78250A-E4E8-914B-20E7-78EB7739A0EB}"/>
          </ac:spMkLst>
        </pc:spChg>
        <pc:picChg chg="add mod">
          <ac:chgData name="Sanket Maheshwari" userId="cc330ba1-aeb4-4142-9d4d-2b950544e08c" providerId="ADAL" clId="{8402EDDF-1B85-0D41-8E44-E3B8174C3938}" dt="2025-04-03T18:39:00.767" v="1374" actId="1076"/>
          <ac:picMkLst>
            <pc:docMk/>
            <pc:sldMk cId="1424767687" sldId="268"/>
            <ac:picMk id="4" creationId="{C05A3509-8085-4748-E58C-58FB120D3781}"/>
          </ac:picMkLst>
        </pc:picChg>
      </pc:sldChg>
      <pc:sldChg chg="addSp modSp mod">
        <pc:chgData name="Sanket Maheshwari" userId="cc330ba1-aeb4-4142-9d4d-2b950544e08c" providerId="ADAL" clId="{8402EDDF-1B85-0D41-8E44-E3B8174C3938}" dt="2025-04-03T18:20:05.184" v="1361" actId="14100"/>
        <pc:sldMkLst>
          <pc:docMk/>
          <pc:sldMk cId="1695048375" sldId="269"/>
        </pc:sldMkLst>
        <pc:picChg chg="add mod">
          <ac:chgData name="Sanket Maheshwari" userId="cc330ba1-aeb4-4142-9d4d-2b950544e08c" providerId="ADAL" clId="{8402EDDF-1B85-0D41-8E44-E3B8174C3938}" dt="2025-04-03T18:20:05.184" v="1361" actId="14100"/>
          <ac:picMkLst>
            <pc:docMk/>
            <pc:sldMk cId="1695048375" sldId="269"/>
            <ac:picMk id="4" creationId="{81741705-C1FB-1904-A479-424826F514AC}"/>
          </ac:picMkLst>
        </pc:picChg>
      </pc:sldChg>
      <pc:sldChg chg="addSp delSp modSp add mod">
        <pc:chgData name="Sanket Maheshwari" userId="cc330ba1-aeb4-4142-9d4d-2b950544e08c" providerId="ADAL" clId="{8402EDDF-1B85-0D41-8E44-E3B8174C3938}" dt="2025-04-03T18:08:45.684" v="1343" actId="20577"/>
        <pc:sldMkLst>
          <pc:docMk/>
          <pc:sldMk cId="2263067523" sldId="270"/>
        </pc:sldMkLst>
        <pc:spChg chg="mod">
          <ac:chgData name="Sanket Maheshwari" userId="cc330ba1-aeb4-4142-9d4d-2b950544e08c" providerId="ADAL" clId="{8402EDDF-1B85-0D41-8E44-E3B8174C3938}" dt="2025-04-03T18:08:45.684" v="1343" actId="20577"/>
          <ac:spMkLst>
            <pc:docMk/>
            <pc:sldMk cId="2263067523" sldId="270"/>
            <ac:spMk id="2" creationId="{8B45B40E-5F3B-BF9D-451D-1ED09A9FDD81}"/>
          </ac:spMkLst>
        </pc:spChg>
        <pc:spChg chg="del mod">
          <ac:chgData name="Sanket Maheshwari" userId="cc330ba1-aeb4-4142-9d4d-2b950544e08c" providerId="ADAL" clId="{8402EDDF-1B85-0D41-8E44-E3B8174C3938}" dt="2025-04-03T18:07:12.975" v="1269" actId="931"/>
          <ac:spMkLst>
            <pc:docMk/>
            <pc:sldMk cId="2263067523" sldId="270"/>
            <ac:spMk id="18" creationId="{424D84AA-EE19-7A5B-DF2D-25BBD896307F}"/>
          </ac:spMkLst>
        </pc:spChg>
        <pc:picChg chg="add mod">
          <ac:chgData name="Sanket Maheshwari" userId="cc330ba1-aeb4-4142-9d4d-2b950544e08c" providerId="ADAL" clId="{8402EDDF-1B85-0D41-8E44-E3B8174C3938}" dt="2025-04-03T18:07:27.172" v="1274" actId="14100"/>
          <ac:picMkLst>
            <pc:docMk/>
            <pc:sldMk cId="2263067523" sldId="270"/>
            <ac:picMk id="4" creationId="{D95CFD5A-EE7F-3CC6-9034-C49CE59C487C}"/>
          </ac:picMkLst>
        </pc:picChg>
      </pc:sldChg>
      <pc:sldChg chg="addSp delSp modSp add mod">
        <pc:chgData name="Sanket Maheshwari" userId="cc330ba1-aeb4-4142-9d4d-2b950544e08c" providerId="ADAL" clId="{8402EDDF-1B85-0D41-8E44-E3B8174C3938}" dt="2025-04-03T18:10:30.978" v="1354" actId="14100"/>
        <pc:sldMkLst>
          <pc:docMk/>
          <pc:sldMk cId="2938903440" sldId="271"/>
        </pc:sldMkLst>
        <pc:spChg chg="add del mod">
          <ac:chgData name="Sanket Maheshwari" userId="cc330ba1-aeb4-4142-9d4d-2b950544e08c" providerId="ADAL" clId="{8402EDDF-1B85-0D41-8E44-E3B8174C3938}" dt="2025-04-03T18:10:15.878" v="1348" actId="931"/>
          <ac:spMkLst>
            <pc:docMk/>
            <pc:sldMk cId="2938903440" sldId="271"/>
            <ac:spMk id="5" creationId="{AB02E444-ABF6-FEEA-20D0-68A71661CE27}"/>
          </ac:spMkLst>
        </pc:spChg>
        <pc:picChg chg="del">
          <ac:chgData name="Sanket Maheshwari" userId="cc330ba1-aeb4-4142-9d4d-2b950544e08c" providerId="ADAL" clId="{8402EDDF-1B85-0D41-8E44-E3B8174C3938}" dt="2025-04-03T18:10:01.133" v="1347" actId="478"/>
          <ac:picMkLst>
            <pc:docMk/>
            <pc:sldMk cId="2938903440" sldId="271"/>
            <ac:picMk id="4" creationId="{48E65AEE-A293-7B31-780B-7EE0B555B828}"/>
          </ac:picMkLst>
        </pc:picChg>
        <pc:picChg chg="add mod">
          <ac:chgData name="Sanket Maheshwari" userId="cc330ba1-aeb4-4142-9d4d-2b950544e08c" providerId="ADAL" clId="{8402EDDF-1B85-0D41-8E44-E3B8174C3938}" dt="2025-04-03T18:10:30.978" v="1354" actId="14100"/>
          <ac:picMkLst>
            <pc:docMk/>
            <pc:sldMk cId="2938903440" sldId="271"/>
            <ac:picMk id="7" creationId="{C2CB5A65-102C-A9BE-7AA9-49A2DA087A4F}"/>
          </ac:picMkLst>
        </pc:picChg>
      </pc:sldChg>
      <pc:sldChg chg="new del">
        <pc:chgData name="Sanket Maheshwari" userId="cc330ba1-aeb4-4142-9d4d-2b950544e08c" providerId="ADAL" clId="{8402EDDF-1B85-0D41-8E44-E3B8174C3938}" dt="2025-04-03T18:09:56.409" v="1345" actId="680"/>
        <pc:sldMkLst>
          <pc:docMk/>
          <pc:sldMk cId="4179567217" sldId="271"/>
        </pc:sldMkLst>
      </pc:sldChg>
    </pc:docChg>
  </pc:docChgLst>
  <pc:docChgLst>
    <pc:chgData name="Suraj Prasad" userId="S::surprasa3@publicisgroupe.net::baa7afca-bd07-42f2-a1d7-521b786de7cf" providerId="AD" clId="Web-{B174EF0E-B4C0-A481-C782-BA57629D55B3}"/>
    <pc:docChg chg="addSld delSld modSld sldOrd">
      <pc:chgData name="Suraj Prasad" userId="S::surprasa3@publicisgroupe.net::baa7afca-bd07-42f2-a1d7-521b786de7cf" providerId="AD" clId="Web-{B174EF0E-B4C0-A481-C782-BA57629D55B3}" dt="2025-04-02T12:51:34.145" v="386" actId="20577"/>
      <pc:docMkLst>
        <pc:docMk/>
      </pc:docMkLst>
      <pc:sldChg chg="modSp">
        <pc:chgData name="Suraj Prasad" userId="S::surprasa3@publicisgroupe.net::baa7afca-bd07-42f2-a1d7-521b786de7cf" providerId="AD" clId="Web-{B174EF0E-B4C0-A481-C782-BA57629D55B3}" dt="2025-04-02T12:37:05.940" v="259" actId="20577"/>
        <pc:sldMkLst>
          <pc:docMk/>
          <pc:sldMk cId="3928015444" sldId="256"/>
        </pc:sldMkLst>
        <pc:spChg chg="mod">
          <ac:chgData name="Suraj Prasad" userId="S::surprasa3@publicisgroupe.net::baa7afca-bd07-42f2-a1d7-521b786de7cf" providerId="AD" clId="Web-{B174EF0E-B4C0-A481-C782-BA57629D55B3}" dt="2025-04-02T12:37:05.940" v="259" actId="20577"/>
          <ac:spMkLst>
            <pc:docMk/>
            <pc:sldMk cId="3928015444" sldId="256"/>
            <ac:spMk id="8" creationId="{9B098928-7EB0-F9CF-76B9-0BEA82D1B071}"/>
          </ac:spMkLst>
        </pc:spChg>
      </pc:sldChg>
      <pc:sldChg chg="modSp">
        <pc:chgData name="Suraj Prasad" userId="S::surprasa3@publicisgroupe.net::baa7afca-bd07-42f2-a1d7-521b786de7cf" providerId="AD" clId="Web-{B174EF0E-B4C0-A481-C782-BA57629D55B3}" dt="2025-04-02T12:26:57.557" v="224" actId="20577"/>
        <pc:sldMkLst>
          <pc:docMk/>
          <pc:sldMk cId="3903672351" sldId="257"/>
        </pc:sldMkLst>
        <pc:spChg chg="mod">
          <ac:chgData name="Suraj Prasad" userId="S::surprasa3@publicisgroupe.net::baa7afca-bd07-42f2-a1d7-521b786de7cf" providerId="AD" clId="Web-{B174EF0E-B4C0-A481-C782-BA57629D55B3}" dt="2025-04-02T12:26:57.557" v="224" actId="20577"/>
          <ac:spMkLst>
            <pc:docMk/>
            <pc:sldMk cId="3903672351" sldId="257"/>
            <ac:spMk id="2" creationId="{56356EB2-102A-C8D0-A5B8-24D25FA0A01B}"/>
          </ac:spMkLst>
        </pc:spChg>
      </pc:sldChg>
      <pc:sldChg chg="addSp modSp">
        <pc:chgData name="Suraj Prasad" userId="S::surprasa3@publicisgroupe.net::baa7afca-bd07-42f2-a1d7-521b786de7cf" providerId="AD" clId="Web-{B174EF0E-B4C0-A481-C782-BA57629D55B3}" dt="2025-04-02T12:42:51.719" v="289"/>
        <pc:sldMkLst>
          <pc:docMk/>
          <pc:sldMk cId="151961838" sldId="261"/>
        </pc:sldMkLst>
        <pc:spChg chg="mod">
          <ac:chgData name="Suraj Prasad" userId="S::surprasa3@publicisgroupe.net::baa7afca-bd07-42f2-a1d7-521b786de7cf" providerId="AD" clId="Web-{B174EF0E-B4C0-A481-C782-BA57629D55B3}" dt="2025-04-02T12:42:51.719" v="289"/>
          <ac:spMkLst>
            <pc:docMk/>
            <pc:sldMk cId="151961838" sldId="261"/>
            <ac:spMk id="2" creationId="{54C9E98A-4B75-905B-1C69-9561A9B5A55C}"/>
          </ac:spMkLst>
        </pc:spChg>
      </pc:sldChg>
      <pc:sldChg chg="addSp modSp">
        <pc:chgData name="Suraj Prasad" userId="S::surprasa3@publicisgroupe.net::baa7afca-bd07-42f2-a1d7-521b786de7cf" providerId="AD" clId="Web-{B174EF0E-B4C0-A481-C782-BA57629D55B3}" dt="2025-04-02T12:43:11.032" v="291"/>
        <pc:sldMkLst>
          <pc:docMk/>
          <pc:sldMk cId="4104651761" sldId="262"/>
        </pc:sldMkLst>
        <pc:spChg chg="mod">
          <ac:chgData name="Suraj Prasad" userId="S::surprasa3@publicisgroupe.net::baa7afca-bd07-42f2-a1d7-521b786de7cf" providerId="AD" clId="Web-{B174EF0E-B4C0-A481-C782-BA57629D55B3}" dt="2025-04-02T12:43:11.032" v="291"/>
          <ac:spMkLst>
            <pc:docMk/>
            <pc:sldMk cId="4104651761" sldId="262"/>
            <ac:spMk id="2" creationId="{80D036EF-1958-5D02-6CD0-46E5BFB47B79}"/>
          </ac:spMkLst>
        </pc:spChg>
        <pc:graphicFrameChg chg="mod modGraphic">
          <ac:chgData name="Suraj Prasad" userId="S::surprasa3@publicisgroupe.net::baa7afca-bd07-42f2-a1d7-521b786de7cf" providerId="AD" clId="Web-{B174EF0E-B4C0-A481-C782-BA57629D55B3}" dt="2025-04-02T12:31:13.629" v="235" actId="1076"/>
          <ac:graphicFrameMkLst>
            <pc:docMk/>
            <pc:sldMk cId="4104651761" sldId="262"/>
            <ac:graphicFrameMk id="5" creationId="{61A921BF-4FCB-4916-0FCA-E3A3266FED08}"/>
          </ac:graphicFrameMkLst>
        </pc:graphicFrameChg>
      </pc:sldChg>
      <pc:sldChg chg="addSp modSp ord">
        <pc:chgData name="Suraj Prasad" userId="S::surprasa3@publicisgroupe.net::baa7afca-bd07-42f2-a1d7-521b786de7cf" providerId="AD" clId="Web-{B174EF0E-B4C0-A481-C782-BA57629D55B3}" dt="2025-04-02T12:43:06.922" v="290"/>
        <pc:sldMkLst>
          <pc:docMk/>
          <pc:sldMk cId="901642397" sldId="263"/>
        </pc:sldMkLst>
        <pc:spChg chg="mod">
          <ac:chgData name="Suraj Prasad" userId="S::surprasa3@publicisgroupe.net::baa7afca-bd07-42f2-a1d7-521b786de7cf" providerId="AD" clId="Web-{B174EF0E-B4C0-A481-C782-BA57629D55B3}" dt="2025-04-02T12:43:06.922" v="290"/>
          <ac:spMkLst>
            <pc:docMk/>
            <pc:sldMk cId="901642397" sldId="263"/>
            <ac:spMk id="2" creationId="{4F67A797-1505-9DB1-32BC-B6BAB86A6565}"/>
          </ac:spMkLst>
        </pc:spChg>
        <pc:graphicFrameChg chg="mod modGraphic">
          <ac:chgData name="Suraj Prasad" userId="S::surprasa3@publicisgroupe.net::baa7afca-bd07-42f2-a1d7-521b786de7cf" providerId="AD" clId="Web-{B174EF0E-B4C0-A481-C782-BA57629D55B3}" dt="2025-04-02T12:30:59.144" v="233" actId="1076"/>
          <ac:graphicFrameMkLst>
            <pc:docMk/>
            <pc:sldMk cId="901642397" sldId="263"/>
            <ac:graphicFrameMk id="21" creationId="{2CB1F0EE-6569-5A11-AC63-A83A20AD8A9E}"/>
          </ac:graphicFrameMkLst>
        </pc:graphicFrameChg>
      </pc:sldChg>
      <pc:sldChg chg="modSp del">
        <pc:chgData name="Suraj Prasad" userId="S::surprasa3@publicisgroupe.net::baa7afca-bd07-42f2-a1d7-521b786de7cf" providerId="AD" clId="Web-{B174EF0E-B4C0-A481-C782-BA57629D55B3}" dt="2025-04-02T12:42:35.187" v="288"/>
        <pc:sldMkLst>
          <pc:docMk/>
          <pc:sldMk cId="3894291636" sldId="264"/>
        </pc:sldMkLst>
      </pc:sldChg>
      <pc:sldChg chg="addSp delSp modSp add replId">
        <pc:chgData name="Suraj Prasad" userId="S::surprasa3@publicisgroupe.net::baa7afca-bd07-42f2-a1d7-521b786de7cf" providerId="AD" clId="Web-{B174EF0E-B4C0-A481-C782-BA57629D55B3}" dt="2025-04-02T12:43:15.329" v="292"/>
        <pc:sldMkLst>
          <pc:docMk/>
          <pc:sldMk cId="2727473724" sldId="265"/>
        </pc:sldMkLst>
        <pc:spChg chg="mod">
          <ac:chgData name="Suraj Prasad" userId="S::surprasa3@publicisgroupe.net::baa7afca-bd07-42f2-a1d7-521b786de7cf" providerId="AD" clId="Web-{B174EF0E-B4C0-A481-C782-BA57629D55B3}" dt="2025-04-02T12:43:15.329" v="292"/>
          <ac:spMkLst>
            <pc:docMk/>
            <pc:sldMk cId="2727473724" sldId="265"/>
            <ac:spMk id="2" creationId="{CCD3060A-561E-14E9-F7C3-B87A0B8E262F}"/>
          </ac:spMkLst>
        </pc:spChg>
        <pc:graphicFrameChg chg="add mod modGraphic">
          <ac:chgData name="Suraj Prasad" userId="S::surprasa3@publicisgroupe.net::baa7afca-bd07-42f2-a1d7-521b786de7cf" providerId="AD" clId="Web-{B174EF0E-B4C0-A481-C782-BA57629D55B3}" dt="2025-04-02T12:42:16.858" v="287" actId="1076"/>
          <ac:graphicFrameMkLst>
            <pc:docMk/>
            <pc:sldMk cId="2727473724" sldId="265"/>
            <ac:graphicFrameMk id="35" creationId="{2404D267-6EF8-F485-0702-6FB3F5804AE5}"/>
          </ac:graphicFrameMkLst>
        </pc:graphicFrameChg>
      </pc:sldChg>
      <pc:sldChg chg="modSp new">
        <pc:chgData name="Suraj Prasad" userId="S::surprasa3@publicisgroupe.net::baa7afca-bd07-42f2-a1d7-521b786de7cf" providerId="AD" clId="Web-{B174EF0E-B4C0-A481-C782-BA57629D55B3}" dt="2025-04-02T12:51:34.145" v="386" actId="20577"/>
        <pc:sldMkLst>
          <pc:docMk/>
          <pc:sldMk cId="3767735037" sldId="266"/>
        </pc:sldMkLst>
        <pc:spChg chg="mod">
          <ac:chgData name="Suraj Prasad" userId="S::surprasa3@publicisgroupe.net::baa7afca-bd07-42f2-a1d7-521b786de7cf" providerId="AD" clId="Web-{B174EF0E-B4C0-A481-C782-BA57629D55B3}" dt="2025-04-02T12:44:28.394" v="304" actId="20577"/>
          <ac:spMkLst>
            <pc:docMk/>
            <pc:sldMk cId="3767735037" sldId="266"/>
            <ac:spMk id="2" creationId="{7D80A66F-5D17-B4F3-7BBC-8311880E50C6}"/>
          </ac:spMkLst>
        </pc:spChg>
        <pc:spChg chg="mod">
          <ac:chgData name="Suraj Prasad" userId="S::surprasa3@publicisgroupe.net::baa7afca-bd07-42f2-a1d7-521b786de7cf" providerId="AD" clId="Web-{B174EF0E-B4C0-A481-C782-BA57629D55B3}" dt="2025-04-02T12:51:34.145" v="386" actId="20577"/>
          <ac:spMkLst>
            <pc:docMk/>
            <pc:sldMk cId="3767735037" sldId="266"/>
            <ac:spMk id="3" creationId="{200BDBD4-4417-FB14-5AE7-399C34721F23}"/>
          </ac:spMkLst>
        </pc:spChg>
      </pc:sldChg>
    </pc:docChg>
  </pc:docChgLst>
  <pc:docChgLst>
    <pc:chgData name="Suraj Prasad" userId="S::surprasa3@publicisgroupe.net::baa7afca-bd07-42f2-a1d7-521b786de7cf" providerId="AD" clId="Web-{A0AC04D3-9274-1C90-4F9B-F8503795B2A3}"/>
    <pc:docChg chg="addSld delSld modSld sldOrd">
      <pc:chgData name="Suraj Prasad" userId="S::surprasa3@publicisgroupe.net::baa7afca-bd07-42f2-a1d7-521b786de7cf" providerId="AD" clId="Web-{A0AC04D3-9274-1C90-4F9B-F8503795B2A3}" dt="2025-04-03T10:38:50.594" v="423"/>
      <pc:docMkLst>
        <pc:docMk/>
      </pc:docMkLst>
      <pc:sldChg chg="addSp delSp modSp mod setBg setClrOvrMap">
        <pc:chgData name="Suraj Prasad" userId="S::surprasa3@publicisgroupe.net::baa7afca-bd07-42f2-a1d7-521b786de7cf" providerId="AD" clId="Web-{A0AC04D3-9274-1C90-4F9B-F8503795B2A3}" dt="2025-04-03T10:29:20.023" v="402" actId="14100"/>
        <pc:sldMkLst>
          <pc:docMk/>
          <pc:sldMk cId="3928015444" sldId="256"/>
        </pc:sldMkLst>
        <pc:spChg chg="mod">
          <ac:chgData name="Suraj Prasad" userId="S::surprasa3@publicisgroupe.net::baa7afca-bd07-42f2-a1d7-521b786de7cf" providerId="AD" clId="Web-{A0AC04D3-9274-1C90-4F9B-F8503795B2A3}" dt="2025-04-03T10:27:48.474" v="394" actId="14100"/>
          <ac:spMkLst>
            <pc:docMk/>
            <pc:sldMk cId="3928015444" sldId="256"/>
            <ac:spMk id="2" creationId="{66CAFEDC-4573-6995-21E5-9175A9E3F1E0}"/>
          </ac:spMkLst>
        </pc:spChg>
        <pc:spChg chg="mod">
          <ac:chgData name="Suraj Prasad" userId="S::surprasa3@publicisgroupe.net::baa7afca-bd07-42f2-a1d7-521b786de7cf" providerId="AD" clId="Web-{A0AC04D3-9274-1C90-4F9B-F8503795B2A3}" dt="2025-04-03T10:27:35.349" v="393" actId="20577"/>
          <ac:spMkLst>
            <pc:docMk/>
            <pc:sldMk cId="3928015444" sldId="256"/>
            <ac:spMk id="3" creationId="{F3B55CB6-929B-32B6-3924-DB28B757DB33}"/>
          </ac:spMkLst>
        </pc:spChg>
        <pc:spChg chg="add mod ord">
          <ac:chgData name="Suraj Prasad" userId="S::surprasa3@publicisgroupe.net::baa7afca-bd07-42f2-a1d7-521b786de7cf" providerId="AD" clId="Web-{A0AC04D3-9274-1C90-4F9B-F8503795B2A3}" dt="2025-04-03T10:29:20.023" v="402" actId="14100"/>
          <ac:spMkLst>
            <pc:docMk/>
            <pc:sldMk cId="3928015444" sldId="256"/>
            <ac:spMk id="4" creationId="{EB3F938D-799D-49AC-E2E4-0445D6EE7BF2}"/>
          </ac:spMkLst>
        </pc:spChg>
        <pc:spChg chg="mod">
          <ac:chgData name="Suraj Prasad" userId="S::surprasa3@publicisgroupe.net::baa7afca-bd07-42f2-a1d7-521b786de7cf" providerId="AD" clId="Web-{A0AC04D3-9274-1C90-4F9B-F8503795B2A3}" dt="2025-04-03T10:28:12.600" v="396"/>
          <ac:spMkLst>
            <pc:docMk/>
            <pc:sldMk cId="3928015444" sldId="256"/>
            <ac:spMk id="8" creationId="{9B098928-7EB0-F9CF-76B9-0BEA82D1B071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38.599" v="241"/>
          <ac:spMkLst>
            <pc:docMk/>
            <pc:sldMk cId="3928015444" sldId="256"/>
            <ac:spMk id="16" creationId="{827DC2C4-B485-428A-BF4A-472D2967F47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38.599" v="241"/>
          <ac:spMkLst>
            <pc:docMk/>
            <pc:sldMk cId="3928015444" sldId="256"/>
            <ac:spMk id="17" creationId="{19D32F93-50AC-4C46-A5DB-291C60DDB7B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38.599" v="241"/>
          <ac:spMkLst>
            <pc:docMk/>
            <pc:sldMk cId="3928015444" sldId="256"/>
            <ac:spMk id="18" creationId="{4A62647B-1222-407C-8740-5A497612B1F5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38.599" v="241"/>
          <ac:spMkLst>
            <pc:docMk/>
            <pc:sldMk cId="3928015444" sldId="256"/>
            <ac:spMk id="19" creationId="{B9A1D9BC-1455-4308-9ABD-A3F8EDB67AA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11.895" v="232"/>
          <ac:spMkLst>
            <pc:docMk/>
            <pc:sldMk cId="3928015444" sldId="256"/>
            <ac:spMk id="24" creationId="{428D436F-9ACD-4C92-AFC8-C934C527A6A4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11.895" v="232"/>
          <ac:spMkLst>
            <pc:docMk/>
            <pc:sldMk cId="3928015444" sldId="256"/>
            <ac:spMk id="26" creationId="{090538E0-A884-4E60-A6AB-77D830E2FCE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11.895" v="232"/>
          <ac:spMkLst>
            <pc:docMk/>
            <pc:sldMk cId="3928015444" sldId="256"/>
            <ac:spMk id="28" creationId="{DB0D7DD0-1C67-4D4C-9E06-678233DB8468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17.474" v="234"/>
          <ac:spMkLst>
            <pc:docMk/>
            <pc:sldMk cId="3928015444" sldId="256"/>
            <ac:spMk id="30" creationId="{10F24D38-B79E-44B4-830E-043F45D96DC2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33.709" v="238"/>
          <ac:spMkLst>
            <pc:docMk/>
            <pc:sldMk cId="3928015444" sldId="256"/>
            <ac:spMk id="32" creationId="{A5AD6500-BB62-4AAC-9D2F-C10DDC90CBB1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24.552" v="236"/>
          <ac:spMkLst>
            <pc:docMk/>
            <pc:sldMk cId="3928015444" sldId="256"/>
            <ac:spMk id="33" creationId="{B36F400F-DF28-43BC-8D8E-4929793B392A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33.709" v="238"/>
          <ac:spMkLst>
            <pc:docMk/>
            <pc:sldMk cId="3928015444" sldId="256"/>
            <ac:spMk id="35" creationId="{9F7D788E-2C1B-4EF4-8719-12613771FF98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33.709" v="238"/>
          <ac:spMkLst>
            <pc:docMk/>
            <pc:sldMk cId="3928015444" sldId="256"/>
            <ac:spMk id="36" creationId="{7C54E824-C0F4-480B-BC88-689F50C45FBD}"/>
          </ac:spMkLst>
        </pc:spChg>
        <pc:spChg chg="del">
          <ac:chgData name="Suraj Prasad" userId="S::surprasa3@publicisgroupe.net::baa7afca-bd07-42f2-a1d7-521b786de7cf" providerId="AD" clId="Web-{A0AC04D3-9274-1C90-4F9B-F8503795B2A3}" dt="2025-04-03T09:14:33.709" v="238"/>
          <ac:spMkLst>
            <pc:docMk/>
            <pc:sldMk cId="3928015444" sldId="256"/>
            <ac:spMk id="37" creationId="{58DEA6A1-FC5C-4E6E-BBBF-7E472949B394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33.709" v="238"/>
          <ac:spMkLst>
            <pc:docMk/>
            <pc:sldMk cId="3928015444" sldId="256"/>
            <ac:spMk id="38" creationId="{96AAAC3B-1954-46B7-BBAC-27DFF5B5295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4:38.584" v="240"/>
          <ac:spMkLst>
            <pc:docMk/>
            <pc:sldMk cId="3928015444" sldId="256"/>
            <ac:spMk id="40" creationId="{4C608BEB-860E-4094-8511-78603564A75E}"/>
          </ac:spMkLst>
        </pc:spChg>
        <pc:spChg chg="add del mod">
          <ac:chgData name="Suraj Prasad" userId="S::surprasa3@publicisgroupe.net::baa7afca-bd07-42f2-a1d7-521b786de7cf" providerId="AD" clId="Web-{A0AC04D3-9274-1C90-4F9B-F8503795B2A3}" dt="2025-04-03T09:28:12.811" v="314"/>
          <ac:spMkLst>
            <pc:docMk/>
            <pc:sldMk cId="3928015444" sldId="256"/>
            <ac:spMk id="43" creationId="{E35A04CF-97D4-4FF7-B359-C546B1F62E54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8:12.811" v="314"/>
          <ac:spMkLst>
            <pc:docMk/>
            <pc:sldMk cId="3928015444" sldId="256"/>
            <ac:spMk id="44" creationId="{1DE7243B-5109-444B-8FAF-7437C66BC0E9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8:12.811" v="314"/>
          <ac:spMkLst>
            <pc:docMk/>
            <pc:sldMk cId="3928015444" sldId="256"/>
            <ac:spMk id="45" creationId="{4C5D6221-DA7B-4611-AA26-7D8E349FDE96}"/>
          </ac:spMkLst>
        </pc:spChg>
        <pc:spChg chg="add del mod">
          <ac:chgData name="Suraj Prasad" userId="S::surprasa3@publicisgroupe.net::baa7afca-bd07-42f2-a1d7-521b786de7cf" providerId="AD" clId="Web-{A0AC04D3-9274-1C90-4F9B-F8503795B2A3}" dt="2025-04-03T09:33:34.712" v="349"/>
          <ac:spMkLst>
            <pc:docMk/>
            <pc:sldMk cId="3928015444" sldId="256"/>
            <ac:spMk id="50" creationId="{428D436F-9ACD-4C92-AFC8-C934C527A6A4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33:34.712" v="349"/>
          <ac:spMkLst>
            <pc:docMk/>
            <pc:sldMk cId="3928015444" sldId="256"/>
            <ac:spMk id="52" creationId="{090538E0-A884-4E60-A6AB-77D830E2FCE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33:34.712" v="349"/>
          <ac:spMkLst>
            <pc:docMk/>
            <pc:sldMk cId="3928015444" sldId="256"/>
            <ac:spMk id="54" creationId="{DB0D7DD0-1C67-4D4C-9E06-678233DB8468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33:27.993" v="346"/>
          <ac:spMkLst>
            <pc:docMk/>
            <pc:sldMk cId="3928015444" sldId="256"/>
            <ac:spMk id="59" creationId="{1DE7243B-5109-444B-8FAF-7437C66BC0E9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33:27.993" v="346"/>
          <ac:spMkLst>
            <pc:docMk/>
            <pc:sldMk cId="3928015444" sldId="256"/>
            <ac:spMk id="61" creationId="{4C5D6221-DA7B-4611-AA26-7D8E349FDE96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33:34.696" v="348"/>
          <ac:spMkLst>
            <pc:docMk/>
            <pc:sldMk cId="3928015444" sldId="256"/>
            <ac:spMk id="63" creationId="{4FFBEE45-F140-49D5-85EA-C78C24340B23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34:44.776" v="351"/>
          <ac:spMkLst>
            <pc:docMk/>
            <pc:sldMk cId="3928015444" sldId="256"/>
            <ac:spMk id="65" creationId="{8CA06CD6-90CA-4C45-856C-6771339E1E22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34:44.776" v="351"/>
          <ac:spMkLst>
            <pc:docMk/>
            <pc:sldMk cId="3928015444" sldId="256"/>
            <ac:spMk id="71" creationId="{428D436F-9ACD-4C92-AFC8-C934C527A6A4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34:44.776" v="351"/>
          <ac:spMkLst>
            <pc:docMk/>
            <pc:sldMk cId="3928015444" sldId="256"/>
            <ac:spMk id="73" creationId="{090538E0-A884-4E60-A6AB-77D830E2FCE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34:44.776" v="351"/>
          <ac:spMkLst>
            <pc:docMk/>
            <pc:sldMk cId="3928015444" sldId="256"/>
            <ac:spMk id="75" creationId="{DB0D7DD0-1C67-4D4C-9E06-678233DB8468}"/>
          </ac:spMkLst>
        </pc:spChg>
        <pc:picChg chg="add mod">
          <ac:chgData name="Suraj Prasad" userId="S::surprasa3@publicisgroupe.net::baa7afca-bd07-42f2-a1d7-521b786de7cf" providerId="AD" clId="Web-{A0AC04D3-9274-1C90-4F9B-F8503795B2A3}" dt="2025-04-03T10:25:40.504" v="380" actId="1076"/>
          <ac:picMkLst>
            <pc:docMk/>
            <pc:sldMk cId="3928015444" sldId="256"/>
            <ac:picMk id="5" creationId="{0AE2F3A8-2800-DB30-EB06-5C306A4AD498}"/>
          </ac:picMkLst>
        </pc:picChg>
        <pc:picChg chg="del">
          <ac:chgData name="Suraj Prasad" userId="S::surprasa3@publicisgroupe.net::baa7afca-bd07-42f2-a1d7-521b786de7cf" providerId="AD" clId="Web-{A0AC04D3-9274-1C90-4F9B-F8503795B2A3}" dt="2025-04-03T09:13:23.691" v="229"/>
          <ac:picMkLst>
            <pc:docMk/>
            <pc:sldMk cId="3928015444" sldId="256"/>
            <ac:picMk id="5" creationId="{ADB20370-B271-7E0D-FEF1-77EECEE489CB}"/>
          </ac:picMkLst>
        </pc:picChg>
        <pc:picChg chg="add del mod">
          <ac:chgData name="Suraj Prasad" userId="S::surprasa3@publicisgroupe.net::baa7afca-bd07-42f2-a1d7-521b786de7cf" providerId="AD" clId="Web-{A0AC04D3-9274-1C90-4F9B-F8503795B2A3}" dt="2025-04-03T09:32:15.491" v="344"/>
          <ac:picMkLst>
            <pc:docMk/>
            <pc:sldMk cId="3928015444" sldId="256"/>
            <ac:picMk id="6" creationId="{45F8CF5A-2256-CBE4-41B4-DCFA4F2932C5}"/>
          </ac:picMkLst>
        </pc:picChg>
        <pc:picChg chg="add mod">
          <ac:chgData name="Suraj Prasad" userId="S::surprasa3@publicisgroupe.net::baa7afca-bd07-42f2-a1d7-521b786de7cf" providerId="AD" clId="Web-{A0AC04D3-9274-1C90-4F9B-F8503795B2A3}" dt="2025-04-03T10:25:42.551" v="381" actId="1076"/>
          <ac:picMkLst>
            <pc:docMk/>
            <pc:sldMk cId="3928015444" sldId="256"/>
            <ac:picMk id="7" creationId="{0F7EDB13-9A04-C86E-7A26-863BB942929B}"/>
          </ac:picMkLst>
        </pc:picChg>
        <pc:picChg chg="del">
          <ac:chgData name="Suraj Prasad" userId="S::surprasa3@publicisgroupe.net::baa7afca-bd07-42f2-a1d7-521b786de7cf" providerId="AD" clId="Web-{A0AC04D3-9274-1C90-4F9B-F8503795B2A3}" dt="2025-04-03T09:13:24.894" v="230"/>
          <ac:picMkLst>
            <pc:docMk/>
            <pc:sldMk cId="3928015444" sldId="256"/>
            <ac:picMk id="7" creationId="{1B08C8A2-D7DE-4B03-C1F1-509C180F4384}"/>
          </ac:picMkLst>
        </pc:picChg>
        <pc:picChg chg="add del mod">
          <ac:chgData name="Suraj Prasad" userId="S::surprasa3@publicisgroupe.net::baa7afca-bd07-42f2-a1d7-521b786de7cf" providerId="AD" clId="Web-{A0AC04D3-9274-1C90-4F9B-F8503795B2A3}" dt="2025-04-03T09:32:15.491" v="343"/>
          <ac:picMkLst>
            <pc:docMk/>
            <pc:sldMk cId="3928015444" sldId="256"/>
            <ac:picMk id="10" creationId="{2E030A31-BA37-0A89-FAF5-40E791B8DF40}"/>
          </ac:picMkLst>
        </pc:picChg>
        <pc:cxnChg chg="add del">
          <ac:chgData name="Suraj Prasad" userId="S::surprasa3@publicisgroupe.net::baa7afca-bd07-42f2-a1d7-521b786de7cf" providerId="AD" clId="Web-{A0AC04D3-9274-1C90-4F9B-F8503795B2A3}" dt="2025-04-03T09:14:17.474" v="234"/>
          <ac:cxnSpMkLst>
            <pc:docMk/>
            <pc:sldMk cId="3928015444" sldId="256"/>
            <ac:cxnSpMk id="31" creationId="{FC469874-256B-45B3-A79C-7591B4BA1ECC}"/>
          </ac:cxnSpMkLst>
        </pc:cxnChg>
        <pc:cxnChg chg="add del">
          <ac:chgData name="Suraj Prasad" userId="S::surprasa3@publicisgroupe.net::baa7afca-bd07-42f2-a1d7-521b786de7cf" providerId="AD" clId="Web-{A0AC04D3-9274-1C90-4F9B-F8503795B2A3}" dt="2025-04-03T09:14:38.584" v="240"/>
          <ac:cxnSpMkLst>
            <pc:docMk/>
            <pc:sldMk cId="3928015444" sldId="256"/>
            <ac:cxnSpMk id="41" creationId="{1F16A8D4-FE87-4604-88B2-394B5D1EB437}"/>
          </ac:cxnSpMkLst>
        </pc:cxnChg>
        <pc:cxnChg chg="add del">
          <ac:chgData name="Suraj Prasad" userId="S::surprasa3@publicisgroupe.net::baa7afca-bd07-42f2-a1d7-521b786de7cf" providerId="AD" clId="Web-{A0AC04D3-9274-1C90-4F9B-F8503795B2A3}" dt="2025-04-03T09:34:44.776" v="351"/>
          <ac:cxnSpMkLst>
            <pc:docMk/>
            <pc:sldMk cId="3928015444" sldId="256"/>
            <ac:cxnSpMk id="66" creationId="{5021601D-2758-4B15-A31C-FDA184C51B3A}"/>
          </ac:cxnSpMkLst>
        </pc:cxnChg>
      </pc:sldChg>
      <pc:sldChg chg="addSp delSp modSp mod setBg">
        <pc:chgData name="Suraj Prasad" userId="S::surprasa3@publicisgroupe.net::baa7afca-bd07-42f2-a1d7-521b786de7cf" providerId="AD" clId="Web-{A0AC04D3-9274-1C90-4F9B-F8503795B2A3}" dt="2025-04-03T09:27:10.700" v="313"/>
        <pc:sldMkLst>
          <pc:docMk/>
          <pc:sldMk cId="3903672351" sldId="257"/>
        </pc:sldMkLst>
        <pc:spChg chg="mod">
          <ac:chgData name="Suraj Prasad" userId="S::surprasa3@publicisgroupe.net::baa7afca-bd07-42f2-a1d7-521b786de7cf" providerId="AD" clId="Web-{A0AC04D3-9274-1C90-4F9B-F8503795B2A3}" dt="2025-04-03T09:27:10.700" v="313"/>
          <ac:spMkLst>
            <pc:docMk/>
            <pc:sldMk cId="3903672351" sldId="257"/>
            <ac:spMk id="2" creationId="{56356EB2-102A-C8D0-A5B8-24D25FA0A01B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10.035" v="170"/>
          <ac:spMkLst>
            <pc:docMk/>
            <pc:sldMk cId="3903672351" sldId="257"/>
            <ac:spMk id="47" creationId="{B9D7E975-9161-4F2D-AC53-69E1912F6B5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10.035" v="170"/>
          <ac:spMkLst>
            <pc:docMk/>
            <pc:sldMk cId="3903672351" sldId="257"/>
            <ac:spMk id="49" creationId="{827DC2C4-B485-428A-BF4A-472D2967F47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10.035" v="170"/>
          <ac:spMkLst>
            <pc:docMk/>
            <pc:sldMk cId="3903672351" sldId="257"/>
            <ac:spMk id="51" creationId="{463E6235-1649-4B47-9862-4026FC473B6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00.081" v="167"/>
          <ac:spMkLst>
            <pc:docMk/>
            <pc:sldMk cId="3903672351" sldId="257"/>
            <ac:spMk id="53" creationId="{2EB492CD-616E-47F8-933B-5E2D952A0593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00.081" v="167"/>
          <ac:spMkLst>
            <pc:docMk/>
            <pc:sldMk cId="3903672351" sldId="257"/>
            <ac:spMk id="54" creationId="{59383CF9-23B5-4335-9B21-1791C4CF1C75}"/>
          </ac:spMkLst>
        </pc:spChg>
        <pc:spChg chg="add del mod">
          <ac:chgData name="Suraj Prasad" userId="S::surprasa3@publicisgroupe.net::baa7afca-bd07-42f2-a1d7-521b786de7cf" providerId="AD" clId="Web-{A0AC04D3-9274-1C90-4F9B-F8503795B2A3}" dt="2025-04-03T08:53:52.687" v="163"/>
          <ac:spMkLst>
            <pc:docMk/>
            <pc:sldMk cId="3903672351" sldId="257"/>
            <ac:spMk id="55" creationId="{B1E752D6-5DFF-C365-93A8-C865F27EFC46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00.081" v="167"/>
          <ac:spMkLst>
            <pc:docMk/>
            <pc:sldMk cId="3903672351" sldId="257"/>
            <ac:spMk id="56" creationId="{0007FE00-9498-4706-B255-6437B0252C02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00.081" v="167"/>
          <ac:spMkLst>
            <pc:docMk/>
            <pc:sldMk cId="3903672351" sldId="257"/>
            <ac:spMk id="57" creationId="{484FFD12-E592-191B-BEFC-4F30B7C57D27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3:52.687" v="163"/>
          <ac:spMkLst>
            <pc:docMk/>
            <pc:sldMk cId="3903672351" sldId="257"/>
            <ac:spMk id="58" creationId="{1CD81A2A-6ED4-4EF4-A14C-912D31E14800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10.035" v="169"/>
          <ac:spMkLst>
            <pc:docMk/>
            <pc:sldMk cId="3903672351" sldId="257"/>
            <ac:spMk id="59" creationId="{0D7B6173-1D58-48E2-83CF-37350F315F75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3:52.687" v="163"/>
          <ac:spMkLst>
            <pc:docMk/>
            <pc:sldMk cId="3903672351" sldId="257"/>
            <ac:spMk id="60" creationId="{1661932C-CA15-4E17-B115-FAE7CBEE4789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10.035" v="169"/>
          <ac:spMkLst>
            <pc:docMk/>
            <pc:sldMk cId="3903672351" sldId="257"/>
            <ac:spMk id="61" creationId="{02EBFA83-D4DB-4CA0-B229-9E44634D7FE9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3:52.687" v="163"/>
          <ac:spMkLst>
            <pc:docMk/>
            <pc:sldMk cId="3903672351" sldId="257"/>
            <ac:spMk id="62" creationId="{8590ADD5-9383-4D3D-9047-3DA2593CCB5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3:52.687" v="163"/>
          <ac:spMkLst>
            <pc:docMk/>
            <pc:sldMk cId="3903672351" sldId="257"/>
            <ac:spMk id="64" creationId="{DABE3E45-88CF-45D8-8D40-C773324D93F6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10.035" v="169"/>
          <ac:spMkLst>
            <pc:docMk/>
            <pc:sldMk cId="3903672351" sldId="257"/>
            <ac:spMk id="65" creationId="{21BDEC81-16A7-4451-B893-C15000083B77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10.035" v="169"/>
          <ac:spMkLst>
            <pc:docMk/>
            <pc:sldMk cId="3903672351" sldId="257"/>
            <ac:spMk id="67" creationId="{26A515A1-4D80-430E-BE0A-71A290516A82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6:10.035" v="169"/>
          <ac:spMkLst>
            <pc:docMk/>
            <pc:sldMk cId="3903672351" sldId="257"/>
            <ac:spMk id="69" creationId="{AFFD7467-6507-5D61-82EE-AEA150E76942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3:52.687" v="163"/>
          <ac:spMkLst>
            <pc:docMk/>
            <pc:sldMk cId="3903672351" sldId="257"/>
            <ac:spMk id="70" creationId="{75F47824-961D-465D-84F9-EAE11BC6173B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2:02.454" v="225"/>
          <ac:spMkLst>
            <pc:docMk/>
            <pc:sldMk cId="3903672351" sldId="257"/>
            <ac:spMk id="71" creationId="{6AA24DE7-C336-4994-8C52-D9B3F3D0FA4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7:41.824" v="273"/>
          <ac:spMkLst>
            <pc:docMk/>
            <pc:sldMk cId="3903672351" sldId="257"/>
            <ac:spMk id="76" creationId="{BEBFA723-5A7B-472D-ABD7-1526B8D3A38B}"/>
          </ac:spMkLst>
        </pc:spChg>
        <pc:spChg chg="add del mod">
          <ac:chgData name="Suraj Prasad" userId="S::surprasa3@publicisgroupe.net::baa7afca-bd07-42f2-a1d7-521b786de7cf" providerId="AD" clId="Web-{A0AC04D3-9274-1C90-4F9B-F8503795B2A3}" dt="2025-04-03T09:17:41.824" v="273"/>
          <ac:spMkLst>
            <pc:docMk/>
            <pc:sldMk cId="3903672351" sldId="257"/>
            <ac:spMk id="78" creationId="{A6B27065-399A-4CF7-BF70-CF79B9848FC1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7:41.808" v="272"/>
          <ac:spMkLst>
            <pc:docMk/>
            <pc:sldMk cId="3903672351" sldId="257"/>
            <ac:spMk id="90" creationId="{1CD81A2A-6ED4-4EF4-A14C-912D31E14800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7:41.808" v="272"/>
          <ac:spMkLst>
            <pc:docMk/>
            <pc:sldMk cId="3903672351" sldId="257"/>
            <ac:spMk id="92" creationId="{1661932C-CA15-4E17-B115-FAE7CBEE4789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7:41.808" v="272"/>
          <ac:spMkLst>
            <pc:docMk/>
            <pc:sldMk cId="3903672351" sldId="257"/>
            <ac:spMk id="94" creationId="{8590ADD5-9383-4D3D-9047-3DA2593CCB5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7:41.808" v="272"/>
          <ac:spMkLst>
            <pc:docMk/>
            <pc:sldMk cId="3903672351" sldId="257"/>
            <ac:spMk id="96" creationId="{DABE3E45-88CF-45D8-8D40-C773324D93F6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7:41.808" v="272"/>
          <ac:spMkLst>
            <pc:docMk/>
            <pc:sldMk cId="3903672351" sldId="257"/>
            <ac:spMk id="100" creationId="{B91ECDA9-56DC-4270-8F33-01C5637B8CEB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7:41.808" v="272"/>
          <ac:spMkLst>
            <pc:docMk/>
            <pc:sldMk cId="3903672351" sldId="257"/>
            <ac:spMk id="102" creationId="{75F47824-961D-465D-84F9-EAE11BC6173B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7:41.808" v="272"/>
          <ac:spMkLst>
            <pc:docMk/>
            <pc:sldMk cId="3903672351" sldId="257"/>
            <ac:spMk id="104" creationId="{FEC9DA3E-C1D7-472D-B7C0-F71AE41FBA23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7:10.700" v="313"/>
          <ac:spMkLst>
            <pc:docMk/>
            <pc:sldMk cId="3903672351" sldId="257"/>
            <ac:spMk id="106" creationId="{2EB492CD-616E-47F8-933B-5E2D952A0593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7:10.700" v="313"/>
          <ac:spMkLst>
            <pc:docMk/>
            <pc:sldMk cId="3903672351" sldId="257"/>
            <ac:spMk id="107" creationId="{59383CF9-23B5-4335-9B21-1791C4CF1C75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7:10.700" v="313"/>
          <ac:spMkLst>
            <pc:docMk/>
            <pc:sldMk cId="3903672351" sldId="257"/>
            <ac:spMk id="108" creationId="{0007FE00-9498-4706-B255-6437B0252C02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8:48.060" v="277"/>
          <ac:spMkLst>
            <pc:docMk/>
            <pc:sldMk cId="3903672351" sldId="257"/>
            <ac:spMk id="109" creationId="{FE978E3C-E0AF-3604-B209-CAEC0F6849DB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9:27:10.700" v="313"/>
          <ac:spMkLst>
            <pc:docMk/>
            <pc:sldMk cId="3903672351" sldId="257"/>
            <ac:spMk id="110" creationId="{5DCB5928-DC7D-4612-9922-441966E15627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9:27:10.700" v="313"/>
          <ac:spMkLst>
            <pc:docMk/>
            <pc:sldMk cId="3903672351" sldId="257"/>
            <ac:spMk id="111" creationId="{682C1161-1736-45EC-99B7-33F3CAE9D517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6:14.933" v="312"/>
          <ac:spMkLst>
            <pc:docMk/>
            <pc:sldMk cId="3903672351" sldId="257"/>
            <ac:spMk id="113" creationId="{3C54F4CE-85F0-46ED-80DA-9518C9251AD1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6:14.933" v="312"/>
          <ac:spMkLst>
            <pc:docMk/>
            <pc:sldMk cId="3903672351" sldId="257"/>
            <ac:spMk id="115" creationId="{DADD1FCA-8ACB-4958-81DD-4CDD6D3E1921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9:27:10.700" v="313"/>
          <ac:spMkLst>
            <pc:docMk/>
            <pc:sldMk cId="3903672351" sldId="257"/>
            <ac:spMk id="117" creationId="{84D4DDB8-B68F-45B0-9F62-C4279996F672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9:27:10.700" v="313"/>
          <ac:spMkLst>
            <pc:docMk/>
            <pc:sldMk cId="3903672351" sldId="257"/>
            <ac:spMk id="119" creationId="{AF2F604E-43BE-4DC3-B983-E071523364F8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9:27:10.700" v="313"/>
          <ac:spMkLst>
            <pc:docMk/>
            <pc:sldMk cId="3903672351" sldId="257"/>
            <ac:spMk id="121" creationId="{08C9B587-E65E-4B52-B37C-ABEBB6E87928}"/>
          </ac:spMkLst>
        </pc:spChg>
        <pc:grpChg chg="add del">
          <ac:chgData name="Suraj Prasad" userId="S::surprasa3@publicisgroupe.net::baa7afca-bd07-42f2-a1d7-521b786de7cf" providerId="AD" clId="Web-{A0AC04D3-9274-1C90-4F9B-F8503795B2A3}" dt="2025-04-03T09:17:41.824" v="273"/>
          <ac:grpSpMkLst>
            <pc:docMk/>
            <pc:sldMk cId="3903672351" sldId="257"/>
            <ac:grpSpMk id="80" creationId="{CF22986C-DDF7-4109-9D6A-006800D6B041}"/>
          </ac:grpSpMkLst>
        </pc:grpChg>
        <pc:picChg chg="mod ord">
          <ac:chgData name="Suraj Prasad" userId="S::surprasa3@publicisgroupe.net::baa7afca-bd07-42f2-a1d7-521b786de7cf" providerId="AD" clId="Web-{A0AC04D3-9274-1C90-4F9B-F8503795B2A3}" dt="2025-04-03T09:27:10.700" v="313"/>
          <ac:picMkLst>
            <pc:docMk/>
            <pc:sldMk cId="3903672351" sldId="257"/>
            <ac:picMk id="5" creationId="{193436C4-0D99-DB51-4A1D-BDF285151D5F}"/>
          </ac:picMkLst>
        </pc:picChg>
        <pc:picChg chg="add del">
          <ac:chgData name="Suraj Prasad" userId="S::surprasa3@publicisgroupe.net::baa7afca-bd07-42f2-a1d7-521b786de7cf" providerId="AD" clId="Web-{A0AC04D3-9274-1C90-4F9B-F8503795B2A3}" dt="2025-04-03T08:56:10.035" v="169"/>
          <ac:picMkLst>
            <pc:docMk/>
            <pc:sldMk cId="3903672351" sldId="257"/>
            <ac:picMk id="63" creationId="{B0DAC8FB-A162-44E3-A606-C855A03A5B09}"/>
          </ac:picMkLst>
        </pc:picChg>
      </pc:sldChg>
      <pc:sldChg chg="addSp delSp modSp">
        <pc:chgData name="Suraj Prasad" userId="S::surprasa3@publicisgroupe.net::baa7afca-bd07-42f2-a1d7-521b786de7cf" providerId="AD" clId="Web-{A0AC04D3-9274-1C90-4F9B-F8503795B2A3}" dt="2025-04-03T08:56:51.223" v="171"/>
        <pc:sldMkLst>
          <pc:docMk/>
          <pc:sldMk cId="3526535763" sldId="259"/>
        </pc:sldMkLst>
        <pc:spChg chg="mod ord">
          <ac:chgData name="Suraj Prasad" userId="S::surprasa3@publicisgroupe.net::baa7afca-bd07-42f2-a1d7-521b786de7cf" providerId="AD" clId="Web-{A0AC04D3-9274-1C90-4F9B-F8503795B2A3}" dt="2025-04-03T08:56:51.223" v="171"/>
          <ac:spMkLst>
            <pc:docMk/>
            <pc:sldMk cId="3526535763" sldId="259"/>
            <ac:spMk id="2" creationId="{6731BF1F-79D8-BE98-1E44-7B03187D93D6}"/>
          </ac:spMkLst>
        </pc:spChg>
        <pc:spChg chg="mod">
          <ac:chgData name="Suraj Prasad" userId="S::surprasa3@publicisgroupe.net::baa7afca-bd07-42f2-a1d7-521b786de7cf" providerId="AD" clId="Web-{A0AC04D3-9274-1C90-4F9B-F8503795B2A3}" dt="2025-04-03T08:56:51.223" v="171"/>
          <ac:spMkLst>
            <pc:docMk/>
            <pc:sldMk cId="3526535763" sldId="259"/>
            <ac:spMk id="3" creationId="{AEFCC5AA-05E8-FA2E-9FAF-D34B66D44163}"/>
          </ac:spMkLst>
        </pc:spChg>
        <pc:spChg chg="del">
          <ac:chgData name="Suraj Prasad" userId="S::surprasa3@publicisgroupe.net::baa7afca-bd07-42f2-a1d7-521b786de7cf" providerId="AD" clId="Web-{A0AC04D3-9274-1C90-4F9B-F8503795B2A3}" dt="2025-04-03T08:56:51.223" v="171"/>
          <ac:spMkLst>
            <pc:docMk/>
            <pc:sldMk cId="3526535763" sldId="259"/>
            <ac:spMk id="10" creationId="{9D25F302-27C5-414F-97F8-6EA0A6C028BA}"/>
          </ac:spMkLst>
        </pc:spChg>
        <pc:spChg chg="del">
          <ac:chgData name="Suraj Prasad" userId="S::surprasa3@publicisgroupe.net::baa7afca-bd07-42f2-a1d7-521b786de7cf" providerId="AD" clId="Web-{A0AC04D3-9274-1C90-4F9B-F8503795B2A3}" dt="2025-04-03T08:56:51.223" v="171"/>
          <ac:spMkLst>
            <pc:docMk/>
            <pc:sldMk cId="3526535763" sldId="259"/>
            <ac:spMk id="12" creationId="{830A36F8-48C2-4842-A87B-8CE8DF4E7FD2}"/>
          </ac:spMkLst>
        </pc:spChg>
        <pc:spChg chg="del">
          <ac:chgData name="Suraj Prasad" userId="S::surprasa3@publicisgroupe.net::baa7afca-bd07-42f2-a1d7-521b786de7cf" providerId="AD" clId="Web-{A0AC04D3-9274-1C90-4F9B-F8503795B2A3}" dt="2025-04-03T08:56:51.223" v="171"/>
          <ac:spMkLst>
            <pc:docMk/>
            <pc:sldMk cId="3526535763" sldId="259"/>
            <ac:spMk id="14" creationId="{8F451A30-466B-4996-9BA5-CD6ABCC6D558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6:51.223" v="171"/>
          <ac:spMkLst>
            <pc:docMk/>
            <pc:sldMk cId="3526535763" sldId="259"/>
            <ac:spMk id="19" creationId="{7B831B6F-405A-4B47-B9BB-5CA88F285844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6:51.223" v="171"/>
          <ac:spMkLst>
            <pc:docMk/>
            <pc:sldMk cId="3526535763" sldId="259"/>
            <ac:spMk id="21" creationId="{15109354-9C5D-4F8C-B0E6-D1043C7BF20A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6:51.223" v="171"/>
          <ac:spMkLst>
            <pc:docMk/>
            <pc:sldMk cId="3526535763" sldId="259"/>
            <ac:spMk id="23" creationId="{49B530FE-A87D-41A0-A920-ADC6539EAA44}"/>
          </ac:spMkLst>
        </pc:spChg>
        <pc:picChg chg="mod">
          <ac:chgData name="Suraj Prasad" userId="S::surprasa3@publicisgroupe.net::baa7afca-bd07-42f2-a1d7-521b786de7cf" providerId="AD" clId="Web-{A0AC04D3-9274-1C90-4F9B-F8503795B2A3}" dt="2025-04-03T08:56:51.223" v="171"/>
          <ac:picMkLst>
            <pc:docMk/>
            <pc:sldMk cId="3526535763" sldId="259"/>
            <ac:picMk id="7" creationId="{6EAFD944-AD23-4C39-D755-D7197628DE7B}"/>
          </ac:picMkLst>
        </pc:picChg>
      </pc:sldChg>
      <pc:sldChg chg="addSp delSp modSp">
        <pc:chgData name="Suraj Prasad" userId="S::surprasa3@publicisgroupe.net::baa7afca-bd07-42f2-a1d7-521b786de7cf" providerId="AD" clId="Web-{A0AC04D3-9274-1C90-4F9B-F8503795B2A3}" dt="2025-04-03T08:57:12.708" v="172"/>
        <pc:sldMkLst>
          <pc:docMk/>
          <pc:sldMk cId="2160346654" sldId="260"/>
        </pc:sldMkLst>
        <pc:spChg chg="mod ord">
          <ac:chgData name="Suraj Prasad" userId="S::surprasa3@publicisgroupe.net::baa7afca-bd07-42f2-a1d7-521b786de7cf" providerId="AD" clId="Web-{A0AC04D3-9274-1C90-4F9B-F8503795B2A3}" dt="2025-04-03T08:57:12.708" v="172"/>
          <ac:spMkLst>
            <pc:docMk/>
            <pc:sldMk cId="2160346654" sldId="260"/>
            <ac:spMk id="2" creationId="{CD570C80-0FBF-47D0-6954-787E0D12BA12}"/>
          </ac:spMkLst>
        </pc:spChg>
        <pc:spChg chg="mod">
          <ac:chgData name="Suraj Prasad" userId="S::surprasa3@publicisgroupe.net::baa7afca-bd07-42f2-a1d7-521b786de7cf" providerId="AD" clId="Web-{A0AC04D3-9274-1C90-4F9B-F8503795B2A3}" dt="2025-04-03T08:57:12.708" v="172"/>
          <ac:spMkLst>
            <pc:docMk/>
            <pc:sldMk cId="2160346654" sldId="260"/>
            <ac:spMk id="3" creationId="{D8CF879C-14CB-2B26-C304-1734B436233B}"/>
          </ac:spMkLst>
        </pc:spChg>
        <pc:spChg chg="del">
          <ac:chgData name="Suraj Prasad" userId="S::surprasa3@publicisgroupe.net::baa7afca-bd07-42f2-a1d7-521b786de7cf" providerId="AD" clId="Web-{A0AC04D3-9274-1C90-4F9B-F8503795B2A3}" dt="2025-04-03T08:57:12.708" v="172"/>
          <ac:spMkLst>
            <pc:docMk/>
            <pc:sldMk cId="2160346654" sldId="260"/>
            <ac:spMk id="41" creationId="{9D25F302-27C5-414F-97F8-6EA0A6C028BA}"/>
          </ac:spMkLst>
        </pc:spChg>
        <pc:spChg chg="del">
          <ac:chgData name="Suraj Prasad" userId="S::surprasa3@publicisgroupe.net::baa7afca-bd07-42f2-a1d7-521b786de7cf" providerId="AD" clId="Web-{A0AC04D3-9274-1C90-4F9B-F8503795B2A3}" dt="2025-04-03T08:57:12.708" v="172"/>
          <ac:spMkLst>
            <pc:docMk/>
            <pc:sldMk cId="2160346654" sldId="260"/>
            <ac:spMk id="43" creationId="{830A36F8-48C2-4842-A87B-8CE8DF4E7FD2}"/>
          </ac:spMkLst>
        </pc:spChg>
        <pc:spChg chg="del">
          <ac:chgData name="Suraj Prasad" userId="S::surprasa3@publicisgroupe.net::baa7afca-bd07-42f2-a1d7-521b786de7cf" providerId="AD" clId="Web-{A0AC04D3-9274-1C90-4F9B-F8503795B2A3}" dt="2025-04-03T08:57:12.708" v="172"/>
          <ac:spMkLst>
            <pc:docMk/>
            <pc:sldMk cId="2160346654" sldId="260"/>
            <ac:spMk id="45" creationId="{8F451A30-466B-4996-9BA5-CD6ABCC6D558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7:12.708" v="172"/>
          <ac:spMkLst>
            <pc:docMk/>
            <pc:sldMk cId="2160346654" sldId="260"/>
            <ac:spMk id="50" creationId="{7B831B6F-405A-4B47-B9BB-5CA88F285844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7:12.708" v="172"/>
          <ac:spMkLst>
            <pc:docMk/>
            <pc:sldMk cId="2160346654" sldId="260"/>
            <ac:spMk id="52" creationId="{15109354-9C5D-4F8C-B0E6-D1043C7BF20A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7:12.708" v="172"/>
          <ac:spMkLst>
            <pc:docMk/>
            <pc:sldMk cId="2160346654" sldId="260"/>
            <ac:spMk id="54" creationId="{49B530FE-A87D-41A0-A920-ADC6539EAA44}"/>
          </ac:spMkLst>
        </pc:spChg>
        <pc:picChg chg="mod">
          <ac:chgData name="Suraj Prasad" userId="S::surprasa3@publicisgroupe.net::baa7afca-bd07-42f2-a1d7-521b786de7cf" providerId="AD" clId="Web-{A0AC04D3-9274-1C90-4F9B-F8503795B2A3}" dt="2025-04-03T08:57:12.708" v="172"/>
          <ac:picMkLst>
            <pc:docMk/>
            <pc:sldMk cId="2160346654" sldId="260"/>
            <ac:picMk id="7" creationId="{9ABB7DFC-13AC-5FFD-302A-FEFC9F2F1141}"/>
          </ac:picMkLst>
        </pc:picChg>
      </pc:sldChg>
      <pc:sldChg chg="addSp delSp modSp mod ord setBg">
        <pc:chgData name="Suraj Prasad" userId="S::surprasa3@publicisgroupe.net::baa7afca-bd07-42f2-a1d7-521b786de7cf" providerId="AD" clId="Web-{A0AC04D3-9274-1C90-4F9B-F8503795B2A3}" dt="2025-04-03T10:38:15.187" v="421" actId="20577"/>
        <pc:sldMkLst>
          <pc:docMk/>
          <pc:sldMk cId="151961838" sldId="261"/>
        </pc:sldMkLst>
        <pc:spChg chg="mod">
          <ac:chgData name="Suraj Prasad" userId="S::surprasa3@publicisgroupe.net::baa7afca-bd07-42f2-a1d7-521b786de7cf" providerId="AD" clId="Web-{A0AC04D3-9274-1C90-4F9B-F8503795B2A3}" dt="2025-04-03T08:57:23.334" v="173"/>
          <ac:spMkLst>
            <pc:docMk/>
            <pc:sldMk cId="151961838" sldId="261"/>
            <ac:spMk id="2" creationId="{54C9E98A-4B75-905B-1C69-9561A9B5A55C}"/>
          </ac:spMkLst>
        </pc:spChg>
        <pc:spChg chg="add mod">
          <ac:chgData name="Suraj Prasad" userId="S::surprasa3@publicisgroupe.net::baa7afca-bd07-42f2-a1d7-521b786de7cf" providerId="AD" clId="Web-{A0AC04D3-9274-1C90-4F9B-F8503795B2A3}" dt="2025-04-03T10:38:15.187" v="421" actId="20577"/>
          <ac:spMkLst>
            <pc:docMk/>
            <pc:sldMk cId="151961838" sldId="261"/>
            <ac:spMk id="18" creationId="{F68DDD80-8A9B-9B90-901E-708E80C8F16B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7:23.334" v="173"/>
          <ac:spMkLst>
            <pc:docMk/>
            <pc:sldMk cId="151961838" sldId="261"/>
            <ac:spMk id="509" creationId="{CBB213D0-39CD-5336-410B-7593961C9D2B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7:23.334" v="173"/>
          <ac:spMkLst>
            <pc:docMk/>
            <pc:sldMk cId="151961838" sldId="261"/>
            <ac:spMk id="511" creationId="{907EF6B7-1338-4443-8C46-6A318D952DFD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7:23.334" v="173"/>
          <ac:spMkLst>
            <pc:docMk/>
            <pc:sldMk cId="151961838" sldId="261"/>
            <ac:spMk id="512" creationId="{DAAE4CDD-124C-4DCF-9584-B6033B545DD5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7:23.334" v="173"/>
          <ac:spMkLst>
            <pc:docMk/>
            <pc:sldMk cId="151961838" sldId="261"/>
            <ac:spMk id="513" creationId="{081E4A58-353D-44AE-B2FC-2A74E2E400F7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3:57.343" v="164"/>
          <ac:spMkLst>
            <pc:docMk/>
            <pc:sldMk cId="151961838" sldId="261"/>
            <ac:spMk id="514" creationId="{907EF6B7-1338-4443-8C46-6A318D952DF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3:57.343" v="164"/>
          <ac:spMkLst>
            <pc:docMk/>
            <pc:sldMk cId="151961838" sldId="261"/>
            <ac:spMk id="516" creationId="{DAAE4CDD-124C-4DCF-9584-B6033B545DD5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3:57.343" v="164"/>
          <ac:spMkLst>
            <pc:docMk/>
            <pc:sldMk cId="151961838" sldId="261"/>
            <ac:spMk id="518" creationId="{081E4A58-353D-44AE-B2FC-2A74E2E400F7}"/>
          </ac:spMkLst>
        </pc:spChg>
        <pc:graphicFrameChg chg="del">
          <ac:chgData name="Suraj Prasad" userId="S::surprasa3@publicisgroupe.net::baa7afca-bd07-42f2-a1d7-521b786de7cf" providerId="AD" clId="Web-{A0AC04D3-9274-1C90-4F9B-F8503795B2A3}" dt="2025-04-03T07:35:24.140" v="24"/>
          <ac:graphicFrameMkLst>
            <pc:docMk/>
            <pc:sldMk cId="151961838" sldId="261"/>
            <ac:graphicFrameMk id="5" creationId="{61FB4332-2F41-9944-9E38-BF899447F005}"/>
          </ac:graphicFrameMkLst>
        </pc:graphicFrameChg>
      </pc:sldChg>
      <pc:sldChg chg="addSp delSp modSp mod setBg">
        <pc:chgData name="Suraj Prasad" userId="S::surprasa3@publicisgroupe.net::baa7afca-bd07-42f2-a1d7-521b786de7cf" providerId="AD" clId="Web-{A0AC04D3-9274-1C90-4F9B-F8503795B2A3}" dt="2025-04-03T09:21:16.830" v="292" actId="20577"/>
        <pc:sldMkLst>
          <pc:docMk/>
          <pc:sldMk cId="4104651761" sldId="262"/>
        </pc:sldMkLst>
        <pc:spChg chg="mod">
          <ac:chgData name="Suraj Prasad" userId="S::surprasa3@publicisgroupe.net::baa7afca-bd07-42f2-a1d7-521b786de7cf" providerId="AD" clId="Web-{A0AC04D3-9274-1C90-4F9B-F8503795B2A3}" dt="2025-04-03T09:21:16.830" v="292" actId="20577"/>
          <ac:spMkLst>
            <pc:docMk/>
            <pc:sldMk cId="4104651761" sldId="262"/>
            <ac:spMk id="2" creationId="{80D036EF-1958-5D02-6CD0-46E5BFB47B79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9:29.900" v="187"/>
          <ac:spMkLst>
            <pc:docMk/>
            <pc:sldMk cId="4104651761" sldId="262"/>
            <ac:spMk id="1291" creationId="{57142AE7-134A-6193-E469-4258392B39E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9:29.650" v="186"/>
          <ac:spMkLst>
            <pc:docMk/>
            <pc:sldMk cId="4104651761" sldId="262"/>
            <ac:spMk id="1296" creationId="{AE5A632B-B15A-489E-8337-BC0F40DBC21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9:29.650" v="186"/>
          <ac:spMkLst>
            <pc:docMk/>
            <pc:sldMk cId="4104651761" sldId="262"/>
            <ac:spMk id="1298" creationId="{6E895C8D-1379-40B8-8B1B-B6F5AEAF0A6C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9:29.650" v="186"/>
          <ac:spMkLst>
            <pc:docMk/>
            <pc:sldMk cId="4104651761" sldId="262"/>
            <ac:spMk id="1300" creationId="{651547D7-AD18-407B-A5F4-F8225B5DCFCC}"/>
          </ac:spMkLst>
        </pc:spChg>
        <pc:spChg chg="add mod">
          <ac:chgData name="Suraj Prasad" userId="S::surprasa3@publicisgroupe.net::baa7afca-bd07-42f2-a1d7-521b786de7cf" providerId="AD" clId="Web-{A0AC04D3-9274-1C90-4F9B-F8503795B2A3}" dt="2025-04-03T09:20:59.970" v="290"/>
          <ac:spMkLst>
            <pc:docMk/>
            <pc:sldMk cId="4104651761" sldId="262"/>
            <ac:spMk id="1302" creationId="{AE5A632B-B15A-489E-8337-BC0F40DBC21F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9:29.900" v="187"/>
          <ac:spMkLst>
            <pc:docMk/>
            <pc:sldMk cId="4104651761" sldId="262"/>
            <ac:spMk id="1303" creationId="{6E895C8D-1379-40B8-8B1B-B6F5AEAF0A6C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9:29.900" v="187"/>
          <ac:spMkLst>
            <pc:docMk/>
            <pc:sldMk cId="4104651761" sldId="262"/>
            <ac:spMk id="1304" creationId="{651547D7-AD18-407B-A5F4-F8225B5DCFCC}"/>
          </ac:spMkLst>
        </pc:spChg>
        <pc:graphicFrameChg chg="mod modGraphic">
          <ac:chgData name="Suraj Prasad" userId="S::surprasa3@publicisgroupe.net::baa7afca-bd07-42f2-a1d7-521b786de7cf" providerId="AD" clId="Web-{A0AC04D3-9274-1C90-4F9B-F8503795B2A3}" dt="2025-04-03T08:59:29.900" v="187"/>
          <ac:graphicFrameMkLst>
            <pc:docMk/>
            <pc:sldMk cId="4104651761" sldId="262"/>
            <ac:graphicFrameMk id="5" creationId="{61A921BF-4FCB-4916-0FCA-E3A3266FED08}"/>
          </ac:graphicFrameMkLst>
        </pc:graphicFrameChg>
      </pc:sldChg>
      <pc:sldChg chg="addSp delSp modSp mod setBg">
        <pc:chgData name="Suraj Prasad" userId="S::surprasa3@publicisgroupe.net::baa7afca-bd07-42f2-a1d7-521b786de7cf" providerId="AD" clId="Web-{A0AC04D3-9274-1C90-4F9B-F8503795B2A3}" dt="2025-04-03T09:20:51.376" v="289" actId="20577"/>
        <pc:sldMkLst>
          <pc:docMk/>
          <pc:sldMk cId="901642397" sldId="263"/>
        </pc:sldMkLst>
        <pc:spChg chg="mod">
          <ac:chgData name="Suraj Prasad" userId="S::surprasa3@publicisgroupe.net::baa7afca-bd07-42f2-a1d7-521b786de7cf" providerId="AD" clId="Web-{A0AC04D3-9274-1C90-4F9B-F8503795B2A3}" dt="2025-04-03T09:20:51.376" v="289" actId="20577"/>
          <ac:spMkLst>
            <pc:docMk/>
            <pc:sldMk cId="901642397" sldId="263"/>
            <ac:spMk id="2" creationId="{4F67A797-1505-9DB1-32BC-B6BAB86A6565}"/>
          </ac:spMkLst>
        </pc:spChg>
        <pc:spChg chg="del">
          <ac:chgData name="Suraj Prasad" userId="S::surprasa3@publicisgroupe.net::baa7afca-bd07-42f2-a1d7-521b786de7cf" providerId="AD" clId="Web-{A0AC04D3-9274-1C90-4F9B-F8503795B2A3}" dt="2025-04-03T08:59:01.634" v="184"/>
          <ac:spMkLst>
            <pc:docMk/>
            <pc:sldMk cId="901642397" sldId="263"/>
            <ac:spMk id="221" creationId="{40D7FAED-677F-2B20-9207-66550B37AF8F}"/>
          </ac:spMkLst>
        </pc:spChg>
        <pc:spChg chg="add mod">
          <ac:chgData name="Suraj Prasad" userId="S::surprasa3@publicisgroupe.net::baa7afca-bd07-42f2-a1d7-521b786de7cf" providerId="AD" clId="Web-{A0AC04D3-9274-1C90-4F9B-F8503795B2A3}" dt="2025-04-03T09:20:46.845" v="288"/>
          <ac:spMkLst>
            <pc:docMk/>
            <pc:sldMk cId="901642397" sldId="263"/>
            <ac:spMk id="226" creationId="{AE5A632B-B15A-489E-8337-BC0F40DBC21F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9:01.634" v="184"/>
          <ac:spMkLst>
            <pc:docMk/>
            <pc:sldMk cId="901642397" sldId="263"/>
            <ac:spMk id="228" creationId="{6E895C8D-1379-40B8-8B1B-B6F5AEAF0A6C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9:01.634" v="184"/>
          <ac:spMkLst>
            <pc:docMk/>
            <pc:sldMk cId="901642397" sldId="263"/>
            <ac:spMk id="230" creationId="{651547D7-AD18-407B-A5F4-F8225B5DCFCC}"/>
          </ac:spMkLst>
        </pc:spChg>
        <pc:graphicFrameChg chg="mod modGraphic">
          <ac:chgData name="Suraj Prasad" userId="S::surprasa3@publicisgroupe.net::baa7afca-bd07-42f2-a1d7-521b786de7cf" providerId="AD" clId="Web-{A0AC04D3-9274-1C90-4F9B-F8503795B2A3}" dt="2025-04-03T08:59:01.634" v="184"/>
          <ac:graphicFrameMkLst>
            <pc:docMk/>
            <pc:sldMk cId="901642397" sldId="263"/>
            <ac:graphicFrameMk id="21" creationId="{2CB1F0EE-6569-5A11-AC63-A83A20AD8A9E}"/>
          </ac:graphicFrameMkLst>
        </pc:graphicFrameChg>
      </pc:sldChg>
      <pc:sldChg chg="addSp delSp modSp mod setBg">
        <pc:chgData name="Suraj Prasad" userId="S::surprasa3@publicisgroupe.net::baa7afca-bd07-42f2-a1d7-521b786de7cf" providerId="AD" clId="Web-{A0AC04D3-9274-1C90-4F9B-F8503795B2A3}" dt="2025-04-03T09:24:46.274" v="310"/>
        <pc:sldMkLst>
          <pc:docMk/>
          <pc:sldMk cId="2727473724" sldId="265"/>
        </pc:sldMkLst>
        <pc:spChg chg="mod">
          <ac:chgData name="Suraj Prasad" userId="S::surprasa3@publicisgroupe.net::baa7afca-bd07-42f2-a1d7-521b786de7cf" providerId="AD" clId="Web-{A0AC04D3-9274-1C90-4F9B-F8503795B2A3}" dt="2025-04-03T09:22:19.332" v="300" actId="20577"/>
          <ac:spMkLst>
            <pc:docMk/>
            <pc:sldMk cId="2727473724" sldId="265"/>
            <ac:spMk id="2" creationId="{CCD3060A-561E-14E9-F7C3-B87A0B8E262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4:52.582" v="204"/>
          <ac:spMkLst>
            <pc:docMk/>
            <pc:sldMk cId="2727473724" sldId="265"/>
            <ac:spMk id="1291" creationId="{3539D046-AE8F-8076-03E7-DE5F60B83B55}"/>
          </ac:spMkLst>
        </pc:spChg>
        <pc:spChg chg="add mod">
          <ac:chgData name="Suraj Prasad" userId="S::surprasa3@publicisgroupe.net::baa7afca-bd07-42f2-a1d7-521b786de7cf" providerId="AD" clId="Web-{A0AC04D3-9274-1C90-4F9B-F8503795B2A3}" dt="2025-04-03T09:21:51.112" v="295"/>
          <ac:spMkLst>
            <pc:docMk/>
            <pc:sldMk cId="2727473724" sldId="265"/>
            <ac:spMk id="1293" creationId="{362810D9-2C5A-477D-949C-C191895477F3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11:19.921" v="223"/>
          <ac:spMkLst>
            <pc:docMk/>
            <pc:sldMk cId="2727473724" sldId="265"/>
            <ac:spMk id="1294" creationId="{081E4A58-353D-44AE-B2FC-2A74E2E400F7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1:31.966" v="189"/>
          <ac:spMkLst>
            <pc:docMk/>
            <pc:sldMk cId="2727473724" sldId="265"/>
            <ac:spMk id="1296" creationId="{5A0118C5-4F8D-4CF4-BADD-53FEACC6C42A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1:31.966" v="189"/>
          <ac:spMkLst>
            <pc:docMk/>
            <pc:sldMk cId="2727473724" sldId="265"/>
            <ac:spMk id="1298" creationId="{EAED1919-54A1-41C9-B30B-A3FF3F58E38B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1:31.966" v="189"/>
          <ac:spMkLst>
            <pc:docMk/>
            <pc:sldMk cId="2727473724" sldId="265"/>
            <ac:spMk id="1304" creationId="{FFFEB18F-F81F-4CED-BE64-EB888A77C3B8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4:39.331" v="203"/>
          <ac:spMkLst>
            <pc:docMk/>
            <pc:sldMk cId="2727473724" sldId="265"/>
            <ac:spMk id="1481" creationId="{2EB492CD-616E-47F8-933B-5E2D952A0593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4:39.331" v="203"/>
          <ac:spMkLst>
            <pc:docMk/>
            <pc:sldMk cId="2727473724" sldId="265"/>
            <ac:spMk id="1482" creationId="{59383CF9-23B5-4335-9B21-1791C4CF1C75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4:39.331" v="203"/>
          <ac:spMkLst>
            <pc:docMk/>
            <pc:sldMk cId="2727473724" sldId="265"/>
            <ac:spMk id="1483" creationId="{0007FE00-9498-4706-B255-6437B0252C02}"/>
          </ac:spMkLst>
        </pc:spChg>
        <pc:spChg chg="add ord">
          <ac:chgData name="Suraj Prasad" userId="S::surprasa3@publicisgroupe.net::baa7afca-bd07-42f2-a1d7-521b786de7cf" providerId="AD" clId="Web-{A0AC04D3-9274-1C90-4F9B-F8503795B2A3}" dt="2025-04-03T09:10:54.983" v="221"/>
          <ac:spMkLst>
            <pc:docMk/>
            <pc:sldMk cId="2727473724" sldId="265"/>
            <ac:spMk id="2044" creationId="{F32CD558-3D12-B606-539F-6C98DDEB21F8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9:11:33.984" v="224"/>
          <ac:spMkLst>
            <pc:docMk/>
            <pc:sldMk cId="2727473724" sldId="265"/>
            <ac:spMk id="2126" creationId="{7E315145-DD34-E12A-5E8B-C6B19A8344DF}"/>
          </ac:spMkLst>
        </pc:spChg>
        <pc:grpChg chg="add del">
          <ac:chgData name="Suraj Prasad" userId="S::surprasa3@publicisgroupe.net::baa7afca-bd07-42f2-a1d7-521b786de7cf" providerId="AD" clId="Web-{A0AC04D3-9274-1C90-4F9B-F8503795B2A3}" dt="2025-04-03T09:01:31.966" v="189"/>
          <ac:grpSpMkLst>
            <pc:docMk/>
            <pc:sldMk cId="2727473724" sldId="265"/>
            <ac:grpSpMk id="1300" creationId="{C4751043-2EE3-4222-9979-8E61D93DA8DC}"/>
          </ac:grpSpMkLst>
        </pc:grpChg>
        <pc:grpChg chg="add del">
          <ac:chgData name="Suraj Prasad" userId="S::surprasa3@publicisgroupe.net::baa7afca-bd07-42f2-a1d7-521b786de7cf" providerId="AD" clId="Web-{A0AC04D3-9274-1C90-4F9B-F8503795B2A3}" dt="2025-04-03T09:01:31.966" v="189"/>
          <ac:grpSpMkLst>
            <pc:docMk/>
            <pc:sldMk cId="2727473724" sldId="265"/>
            <ac:grpSpMk id="1306" creationId="{00E015F5-1A99-4E40-BC3D-7707802996B5}"/>
          </ac:grpSpMkLst>
        </pc:grpChg>
        <pc:grpChg chg="add del">
          <ac:chgData name="Suraj Prasad" userId="S::surprasa3@publicisgroupe.net::baa7afca-bd07-42f2-a1d7-521b786de7cf" providerId="AD" clId="Web-{A0AC04D3-9274-1C90-4F9B-F8503795B2A3}" dt="2025-04-03T09:01:31.966" v="189"/>
          <ac:grpSpMkLst>
            <pc:docMk/>
            <pc:sldMk cId="2727473724" sldId="265"/>
            <ac:grpSpMk id="1310" creationId="{5468B3A9-705E-43C3-A742-0619B0D8F2EE}"/>
          </ac:grpSpMkLst>
        </pc:grpChg>
        <pc:graphicFrameChg chg="mod modVis modGraphic">
          <ac:chgData name="Suraj Prasad" userId="S::surprasa3@publicisgroupe.net::baa7afca-bd07-42f2-a1d7-521b786de7cf" providerId="AD" clId="Web-{A0AC04D3-9274-1C90-4F9B-F8503795B2A3}" dt="2025-04-03T09:24:46.274" v="310"/>
          <ac:graphicFrameMkLst>
            <pc:docMk/>
            <pc:sldMk cId="2727473724" sldId="265"/>
            <ac:graphicFrameMk id="35" creationId="{2404D267-6EF8-F485-0702-6FB3F5804AE5}"/>
          </ac:graphicFrameMkLst>
        </pc:graphicFrameChg>
      </pc:sldChg>
      <pc:sldChg chg="addSp delSp modSp mod setBg">
        <pc:chgData name="Suraj Prasad" userId="S::surprasa3@publicisgroupe.net::baa7afca-bd07-42f2-a1d7-521b786de7cf" providerId="AD" clId="Web-{A0AC04D3-9274-1C90-4F9B-F8503795B2A3}" dt="2025-04-03T09:23:17.474" v="305"/>
        <pc:sldMkLst>
          <pc:docMk/>
          <pc:sldMk cId="3767735037" sldId="266"/>
        </pc:sldMkLst>
        <pc:spChg chg="mod">
          <ac:chgData name="Suraj Prasad" userId="S::surprasa3@publicisgroupe.net::baa7afca-bd07-42f2-a1d7-521b786de7cf" providerId="AD" clId="Web-{A0AC04D3-9274-1C90-4F9B-F8503795B2A3}" dt="2025-04-03T09:23:07.537" v="302"/>
          <ac:spMkLst>
            <pc:docMk/>
            <pc:sldMk cId="3767735037" sldId="266"/>
            <ac:spMk id="2" creationId="{7D80A66F-5D17-B4F3-7BBC-8311880E50C6}"/>
          </ac:spMkLst>
        </pc:spChg>
        <pc:spChg chg="mod">
          <ac:chgData name="Suraj Prasad" userId="S::surprasa3@publicisgroupe.net::baa7afca-bd07-42f2-a1d7-521b786de7cf" providerId="AD" clId="Web-{A0AC04D3-9274-1C90-4F9B-F8503795B2A3}" dt="2025-04-03T09:23:17.474" v="305"/>
          <ac:spMkLst>
            <pc:docMk/>
            <pc:sldMk cId="3767735037" sldId="266"/>
            <ac:spMk id="3" creationId="{200BDBD4-4417-FB14-5AE7-399C34721F23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06.724" v="208"/>
          <ac:spMkLst>
            <pc:docMk/>
            <pc:sldMk cId="3767735037" sldId="266"/>
            <ac:spMk id="8" creationId="{59EF30C2-29AC-4A0D-BC0A-A679CF113ED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06.724" v="208"/>
          <ac:spMkLst>
            <pc:docMk/>
            <pc:sldMk cId="3767735037" sldId="266"/>
            <ac:spMk id="10" creationId="{9C682A1A-5B2D-4111-BBD6-620165633E5B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06.724" v="208"/>
          <ac:spMkLst>
            <pc:docMk/>
            <pc:sldMk cId="3767735037" sldId="266"/>
            <ac:spMk id="14" creationId="{A04F1504-431A-4D86-9091-AE7E4B33376B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06.724" v="208"/>
          <ac:spMkLst>
            <pc:docMk/>
            <pc:sldMk cId="3767735037" sldId="266"/>
            <ac:spMk id="16" creationId="{EA804283-B929-4503-802F-4585376E2B42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06.724" v="208"/>
          <ac:spMkLst>
            <pc:docMk/>
            <pc:sldMk cId="3767735037" sldId="266"/>
            <ac:spMk id="18" creationId="{AD3811F5-514E-49A4-B382-673ED228A4CC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06.724" v="208"/>
          <ac:spMkLst>
            <pc:docMk/>
            <pc:sldMk cId="3767735037" sldId="266"/>
            <ac:spMk id="20" creationId="{067AD921-1CEE-4C1B-9AA3-C66D908DDD14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06.724" v="208"/>
          <ac:spMkLst>
            <pc:docMk/>
            <pc:sldMk cId="3767735037" sldId="266"/>
            <ac:spMk id="22" creationId="{C36A08F5-3B56-47C5-A371-9187BE56E1E5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19.131" v="210"/>
          <ac:spMkLst>
            <pc:docMk/>
            <pc:sldMk cId="3767735037" sldId="266"/>
            <ac:spMk id="24" creationId="{72AF41FE-63D7-4695-81D2-66D2510E4486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19.131" v="210"/>
          <ac:spMkLst>
            <pc:docMk/>
            <pc:sldMk cId="3767735037" sldId="266"/>
            <ac:spMk id="25" creationId="{46F1F2C8-798B-4CCE-A851-94AFAF350BE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19.131" v="210"/>
          <ac:spMkLst>
            <pc:docMk/>
            <pc:sldMk cId="3767735037" sldId="266"/>
            <ac:spMk id="26" creationId="{755E9CD0-04B0-4A3C-B291-AD913379C713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19.131" v="210"/>
          <ac:spMkLst>
            <pc:docMk/>
            <pc:sldMk cId="3767735037" sldId="266"/>
            <ac:spMk id="27" creationId="{1DD8BF3B-6066-418C-8D1A-75C5E396FC04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19.131" v="210"/>
          <ac:spMkLst>
            <pc:docMk/>
            <pc:sldMk cId="3767735037" sldId="266"/>
            <ac:spMk id="28" creationId="{80BC66F9-7A74-4286-AD22-1174052CC22C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19.131" v="210"/>
          <ac:spMkLst>
            <pc:docMk/>
            <pc:sldMk cId="3767735037" sldId="266"/>
            <ac:spMk id="29" creationId="{D8142CC3-2B5C-48E6-9DF0-6C8ACBAF23E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19.131" v="210"/>
          <ac:spMkLst>
            <pc:docMk/>
            <pc:sldMk cId="3767735037" sldId="266"/>
            <ac:spMk id="31" creationId="{46A89C79-8EF3-4AF9-B3D9-59A883F41C83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06:19.131" v="210"/>
          <ac:spMkLst>
            <pc:docMk/>
            <pc:sldMk cId="3767735037" sldId="266"/>
            <ac:spMk id="32" creationId="{EFE5CE34-4543-42E5-B82C-1F3D12422CD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17.474" v="305"/>
          <ac:spMkLst>
            <pc:docMk/>
            <pc:sldMk cId="3767735037" sldId="266"/>
            <ac:spMk id="34" creationId="{D278ADA9-6383-4BDD-80D2-8899A402687B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17.474" v="305"/>
          <ac:spMkLst>
            <pc:docMk/>
            <pc:sldMk cId="3767735037" sldId="266"/>
            <ac:spMk id="35" creationId="{484B7147-B0F6-40ED-B5A2-FF72BC8198B6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17.474" v="305"/>
          <ac:spMkLst>
            <pc:docMk/>
            <pc:sldMk cId="3767735037" sldId="266"/>
            <ac:spMk id="36" creationId="{B36D2DE0-0628-4A9A-A59D-7BA8B5EB3022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17.474" v="305"/>
          <ac:spMkLst>
            <pc:docMk/>
            <pc:sldMk cId="3767735037" sldId="266"/>
            <ac:spMk id="37" creationId="{48E405C9-94BE-41DA-928C-DEC9A8550E9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07.537" v="302"/>
          <ac:spMkLst>
            <pc:docMk/>
            <pc:sldMk cId="3767735037" sldId="266"/>
            <ac:spMk id="38" creationId="{D2091A72-D5BB-42AC-8FD3-F7747D90861E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17.474" v="305"/>
          <ac:spMkLst>
            <pc:docMk/>
            <pc:sldMk cId="3767735037" sldId="266"/>
            <ac:spMk id="39" creationId="{6ED12BFC-A737-46AF-8411-481112D54B0C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17.459" v="304"/>
          <ac:spMkLst>
            <pc:docMk/>
            <pc:sldMk cId="3767735037" sldId="266"/>
            <ac:spMk id="44" creationId="{0E30439A-8A5B-46EC-8283-9B6B031D40D0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07.537" v="302"/>
          <ac:spMkLst>
            <pc:docMk/>
            <pc:sldMk cId="3767735037" sldId="266"/>
            <ac:spMk id="46" creationId="{A3363022-C969-41E9-8EB2-E4C94908C1FA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07.537" v="302"/>
          <ac:spMkLst>
            <pc:docMk/>
            <pc:sldMk cId="3767735037" sldId="266"/>
            <ac:spMk id="48" creationId="{8D1AD6B3-BE88-4CEB-BA17-790657CC4729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17.459" v="304"/>
          <ac:spMkLst>
            <pc:docMk/>
            <pc:sldMk cId="3767735037" sldId="266"/>
            <ac:spMk id="55" creationId="{5CEAD642-85CF-4750-8432-7C80C901F001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17.459" v="304"/>
          <ac:spMkLst>
            <pc:docMk/>
            <pc:sldMk cId="3767735037" sldId="266"/>
            <ac:spMk id="57" creationId="{FA33EEAE-15D5-4119-8C1E-89D943F911E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9:23:17.459" v="304"/>
          <ac:spMkLst>
            <pc:docMk/>
            <pc:sldMk cId="3767735037" sldId="266"/>
            <ac:spMk id="58" creationId="{730D8B3B-9B80-4025-B934-26DC7D7CD231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9:23:17.474" v="305"/>
          <ac:spMkLst>
            <pc:docMk/>
            <pc:sldMk cId="3767735037" sldId="266"/>
            <ac:spMk id="61" creationId="{46F1F2C8-798B-4CCE-A851-94AFAF350BED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9:23:17.474" v="305"/>
          <ac:spMkLst>
            <pc:docMk/>
            <pc:sldMk cId="3767735037" sldId="266"/>
            <ac:spMk id="63" creationId="{1DD8BF3B-6066-418C-8D1A-75C5E396FC04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9:23:17.474" v="305"/>
          <ac:spMkLst>
            <pc:docMk/>
            <pc:sldMk cId="3767735037" sldId="266"/>
            <ac:spMk id="67" creationId="{46A89C79-8EF3-4AF9-B3D9-59A883F41C83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9:23:17.474" v="305"/>
          <ac:spMkLst>
            <pc:docMk/>
            <pc:sldMk cId="3767735037" sldId="266"/>
            <ac:spMk id="68" creationId="{EFE5CE34-4543-42E5-B82C-1F3D12422CDD}"/>
          </ac:spMkLst>
        </pc:spChg>
        <pc:cxnChg chg="add del">
          <ac:chgData name="Suraj Prasad" userId="S::surprasa3@publicisgroupe.net::baa7afca-bd07-42f2-a1d7-521b786de7cf" providerId="AD" clId="Web-{A0AC04D3-9274-1C90-4F9B-F8503795B2A3}" dt="2025-04-03T09:06:06.724" v="208"/>
          <ac:cxnSpMkLst>
            <pc:docMk/>
            <pc:sldMk cId="3767735037" sldId="266"/>
            <ac:cxnSpMk id="12" creationId="{266A0658-1CC4-4B0D-AAB7-A702286AFB03}"/>
          </ac:cxnSpMkLst>
        </pc:cxnChg>
      </pc:sldChg>
      <pc:sldChg chg="addSp delSp modSp add mod replId setBg">
        <pc:chgData name="Suraj Prasad" userId="S::surprasa3@publicisgroupe.net::baa7afca-bd07-42f2-a1d7-521b786de7cf" providerId="AD" clId="Web-{A0AC04D3-9274-1C90-4F9B-F8503795B2A3}" dt="2025-04-03T09:19:58.062" v="287" actId="20577"/>
        <pc:sldMkLst>
          <pc:docMk/>
          <pc:sldMk cId="1814451348" sldId="267"/>
        </pc:sldMkLst>
        <pc:spChg chg="mod">
          <ac:chgData name="Suraj Prasad" userId="S::surprasa3@publicisgroupe.net::baa7afca-bd07-42f2-a1d7-521b786de7cf" providerId="AD" clId="Web-{A0AC04D3-9274-1C90-4F9B-F8503795B2A3}" dt="2025-04-03T09:19:58.062" v="287" actId="20577"/>
          <ac:spMkLst>
            <pc:docMk/>
            <pc:sldMk cId="1814451348" sldId="267"/>
            <ac:spMk id="2" creationId="{7C7F46FD-1BE2-C9C4-4D1E-5BB0C172E626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8:48.492" v="183"/>
          <ac:spMkLst>
            <pc:docMk/>
            <pc:sldMk cId="1814451348" sldId="267"/>
            <ac:spMk id="509" creationId="{C366BFD3-01AE-0EF6-C922-0FEC2347364A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8:14.398" v="178"/>
          <ac:spMkLst>
            <pc:docMk/>
            <pc:sldMk cId="1814451348" sldId="267"/>
            <ac:spMk id="514" creationId="{AE2B703B-46F9-481A-A605-82E2A828C4FA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8:14.398" v="178"/>
          <ac:spMkLst>
            <pc:docMk/>
            <pc:sldMk cId="1814451348" sldId="267"/>
            <ac:spMk id="516" creationId="{F13BE4D7-0C3D-4906-B230-A1C5B4665CC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8:37.664" v="180"/>
          <ac:spMkLst>
            <pc:docMk/>
            <pc:sldMk cId="1814451348" sldId="267"/>
            <ac:spMk id="518" creationId="{651547D7-AD18-407B-A5F4-F8225B5DCFCC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8:37.664" v="180"/>
          <ac:spMkLst>
            <pc:docMk/>
            <pc:sldMk cId="1814451348" sldId="267"/>
            <ac:spMk id="519" creationId="{AE5A632B-B15A-489E-8337-BC0F40DBC21F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8:37.664" v="180"/>
          <ac:spMkLst>
            <pc:docMk/>
            <pc:sldMk cId="1814451348" sldId="267"/>
            <ac:spMk id="520" creationId="{6E895C8D-1379-40B8-8B1B-B6F5AEAF0A6C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8:48.196" v="182"/>
          <ac:spMkLst>
            <pc:docMk/>
            <pc:sldMk cId="1814451348" sldId="267"/>
            <ac:spMk id="522" creationId="{6C4028FD-8BAA-4A19-BFDE-594D991B7552}"/>
          </ac:spMkLst>
        </pc:spChg>
        <pc:spChg chg="add mod">
          <ac:chgData name="Suraj Prasad" userId="S::surprasa3@publicisgroupe.net::baa7afca-bd07-42f2-a1d7-521b786de7cf" providerId="AD" clId="Web-{A0AC04D3-9274-1C90-4F9B-F8503795B2A3}" dt="2025-04-03T09:19:44.812" v="285"/>
          <ac:spMkLst>
            <pc:docMk/>
            <pc:sldMk cId="1814451348" sldId="267"/>
            <ac:spMk id="524" creationId="{AE5A632B-B15A-489E-8337-BC0F40DBC21F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8:48.492" v="183"/>
          <ac:spMkLst>
            <pc:docMk/>
            <pc:sldMk cId="1814451348" sldId="267"/>
            <ac:spMk id="525" creationId="{6E895C8D-1379-40B8-8B1B-B6F5AEAF0A6C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8:48.492" v="183"/>
          <ac:spMkLst>
            <pc:docMk/>
            <pc:sldMk cId="1814451348" sldId="267"/>
            <ac:spMk id="526" creationId="{651547D7-AD18-407B-A5F4-F8225B5DCFCC}"/>
          </ac:spMkLst>
        </pc:spChg>
        <pc:graphicFrameChg chg="mod modGraphic">
          <ac:chgData name="Suraj Prasad" userId="S::surprasa3@publicisgroupe.net::baa7afca-bd07-42f2-a1d7-521b786de7cf" providerId="AD" clId="Web-{A0AC04D3-9274-1C90-4F9B-F8503795B2A3}" dt="2025-04-03T08:58:48.492" v="183"/>
          <ac:graphicFrameMkLst>
            <pc:docMk/>
            <pc:sldMk cId="1814451348" sldId="267"/>
            <ac:graphicFrameMk id="5" creationId="{45A34F72-02E6-66B6-4B73-E3CAF6AC020A}"/>
          </ac:graphicFrameMkLst>
        </pc:graphicFrameChg>
      </pc:sldChg>
      <pc:sldChg chg="new del">
        <pc:chgData name="Suraj Prasad" userId="S::surprasa3@publicisgroupe.net::baa7afca-bd07-42f2-a1d7-521b786de7cf" providerId="AD" clId="Web-{A0AC04D3-9274-1C90-4F9B-F8503795B2A3}" dt="2025-04-03T07:34:23.608" v="1"/>
        <pc:sldMkLst>
          <pc:docMk/>
          <pc:sldMk cId="3758583356" sldId="267"/>
        </pc:sldMkLst>
      </pc:sldChg>
      <pc:sldChg chg="addSp delSp modSp add mod ord replId setBg">
        <pc:chgData name="Suraj Prasad" userId="S::surprasa3@publicisgroupe.net::baa7afca-bd07-42f2-a1d7-521b786de7cf" providerId="AD" clId="Web-{A0AC04D3-9274-1C90-4F9B-F8503795B2A3}" dt="2025-04-03T10:37:46.578" v="416" actId="20577"/>
        <pc:sldMkLst>
          <pc:docMk/>
          <pc:sldMk cId="1424767687" sldId="268"/>
        </pc:sldMkLst>
        <pc:spChg chg="mod">
          <ac:chgData name="Suraj Prasad" userId="S::surprasa3@publicisgroupe.net::baa7afca-bd07-42f2-a1d7-521b786de7cf" providerId="AD" clId="Web-{A0AC04D3-9274-1C90-4F9B-F8503795B2A3}" dt="2025-04-03T08:57:46.444" v="176"/>
          <ac:spMkLst>
            <pc:docMk/>
            <pc:sldMk cId="1424767687" sldId="268"/>
            <ac:spMk id="2" creationId="{A4087A70-F0C6-2101-1001-4168159265BA}"/>
          </ac:spMkLst>
        </pc:spChg>
        <pc:spChg chg="mod">
          <ac:chgData name="Suraj Prasad" userId="S::surprasa3@publicisgroupe.net::baa7afca-bd07-42f2-a1d7-521b786de7cf" providerId="AD" clId="Web-{A0AC04D3-9274-1C90-4F9B-F8503795B2A3}" dt="2025-04-03T10:37:46.578" v="416" actId="20577"/>
          <ac:spMkLst>
            <pc:docMk/>
            <pc:sldMk cId="1424767687" sldId="268"/>
            <ac:spMk id="18" creationId="{CB78250A-E4E8-914B-20E7-78EB7739A0EB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7:46.444" v="176"/>
          <ac:spMkLst>
            <pc:docMk/>
            <pc:sldMk cId="1424767687" sldId="268"/>
            <ac:spMk id="509" creationId="{3E9D77A9-50DD-753A-8DAA-896053ABBC61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7:46.428" v="175"/>
          <ac:spMkLst>
            <pc:docMk/>
            <pc:sldMk cId="1424767687" sldId="268"/>
            <ac:spMk id="514" creationId="{1709F1D5-B0F1-4714-A239-E5B61C161915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7:46.428" v="175"/>
          <ac:spMkLst>
            <pc:docMk/>
            <pc:sldMk cId="1424767687" sldId="268"/>
            <ac:spMk id="516" creationId="{228FB460-D3FF-4440-A020-05982A09E517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7:46.428" v="175"/>
          <ac:spMkLst>
            <pc:docMk/>
            <pc:sldMk cId="1424767687" sldId="268"/>
            <ac:spMk id="520" creationId="{5566D6E1-03A1-4D73-A4E0-35D74D568A04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7:46.428" v="175"/>
          <ac:spMkLst>
            <pc:docMk/>
            <pc:sldMk cId="1424767687" sldId="268"/>
            <ac:spMk id="522" creationId="{9F835A99-04AC-494A-A572-AFE8413CC938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7:46.428" v="175"/>
          <ac:spMkLst>
            <pc:docMk/>
            <pc:sldMk cId="1424767687" sldId="268"/>
            <ac:spMk id="524" creationId="{7B786209-1B0B-4CA9-9BDD-F7327066A84D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7:46.428" v="175"/>
          <ac:spMkLst>
            <pc:docMk/>
            <pc:sldMk cId="1424767687" sldId="268"/>
            <ac:spMk id="526" creationId="{2D2964BB-484D-45AE-AD66-D407D0629652}"/>
          </ac:spMkLst>
        </pc:spChg>
        <pc:spChg chg="add del">
          <ac:chgData name="Suraj Prasad" userId="S::surprasa3@publicisgroupe.net::baa7afca-bd07-42f2-a1d7-521b786de7cf" providerId="AD" clId="Web-{A0AC04D3-9274-1C90-4F9B-F8503795B2A3}" dt="2025-04-03T08:57:46.428" v="175"/>
          <ac:spMkLst>
            <pc:docMk/>
            <pc:sldMk cId="1424767687" sldId="268"/>
            <ac:spMk id="528" creationId="{6691AC69-A76E-4DAB-B565-468B6B87ACF3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7:46.444" v="176"/>
          <ac:spMkLst>
            <pc:docMk/>
            <pc:sldMk cId="1424767687" sldId="268"/>
            <ac:spMk id="530" creationId="{907EF6B7-1338-4443-8C46-6A318D952DFD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7:46.444" v="176"/>
          <ac:spMkLst>
            <pc:docMk/>
            <pc:sldMk cId="1424767687" sldId="268"/>
            <ac:spMk id="531" creationId="{DAAE4CDD-124C-4DCF-9584-B6033B545DD5}"/>
          </ac:spMkLst>
        </pc:spChg>
        <pc:spChg chg="add">
          <ac:chgData name="Suraj Prasad" userId="S::surprasa3@publicisgroupe.net::baa7afca-bd07-42f2-a1d7-521b786de7cf" providerId="AD" clId="Web-{A0AC04D3-9274-1C90-4F9B-F8503795B2A3}" dt="2025-04-03T08:57:46.444" v="176"/>
          <ac:spMkLst>
            <pc:docMk/>
            <pc:sldMk cId="1424767687" sldId="268"/>
            <ac:spMk id="532" creationId="{081E4A58-353D-44AE-B2FC-2A74E2E400F7}"/>
          </ac:spMkLst>
        </pc:spChg>
      </pc:sldChg>
      <pc:sldChg chg="new del">
        <pc:chgData name="Suraj Prasad" userId="S::surprasa3@publicisgroupe.net::baa7afca-bd07-42f2-a1d7-521b786de7cf" providerId="AD" clId="Web-{A0AC04D3-9274-1C90-4F9B-F8503795B2A3}" dt="2025-04-03T10:38:50.594" v="423"/>
        <pc:sldMkLst>
          <pc:docMk/>
          <pc:sldMk cId="573625713" sldId="269"/>
        </pc:sldMkLst>
      </pc:sldChg>
      <pc:sldChg chg="add del replId">
        <pc:chgData name="Suraj Prasad" userId="S::surprasa3@publicisgroupe.net::baa7afca-bd07-42f2-a1d7-521b786de7cf" providerId="AD" clId="Web-{A0AC04D3-9274-1C90-4F9B-F8503795B2A3}" dt="2025-04-03T10:29:50.367" v="403"/>
        <pc:sldMkLst>
          <pc:docMk/>
          <pc:sldMk cId="1846496328" sldId="2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85A89-1673-456F-A0E7-5C700A0975E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30FFF0C-F61E-480D-8257-41977FD86933}">
      <dgm:prSet/>
      <dgm:spPr/>
      <dgm:t>
        <a:bodyPr/>
        <a:lstStyle/>
        <a:p>
          <a:pPr>
            <a:defRPr b="1"/>
          </a:pPr>
          <a:r>
            <a:rPr lang="en-US"/>
            <a:t>Key Idea: </a:t>
          </a:r>
          <a:br>
            <a:rPr lang="en-US">
              <a:latin typeface="Aptos Display" panose="02110004020202020204"/>
            </a:rPr>
          </a:br>
          <a:r>
            <a:rPr lang="en-US" b="0"/>
            <a:t>Break tasks into sequential, feedback-driven prompts</a:t>
          </a:r>
        </a:p>
      </dgm:t>
    </dgm:pt>
    <dgm:pt modelId="{B4C9E3A4-403E-4521-B478-492B37972D21}" type="parTrans" cxnId="{3384BE6B-174C-41EB-A369-4DDA55B61072}">
      <dgm:prSet/>
      <dgm:spPr/>
      <dgm:t>
        <a:bodyPr/>
        <a:lstStyle/>
        <a:p>
          <a:endParaRPr lang="en-US"/>
        </a:p>
      </dgm:t>
    </dgm:pt>
    <dgm:pt modelId="{A095B2B4-F9EE-4E37-9527-EA20C151C586}" type="sibTrans" cxnId="{3384BE6B-174C-41EB-A369-4DDA55B610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22A7285-1CA7-46A1-A89B-7B8AE22EF48C}">
      <dgm:prSet/>
      <dgm:spPr/>
      <dgm:t>
        <a:bodyPr/>
        <a:lstStyle/>
        <a:p>
          <a:pPr>
            <a:defRPr b="1"/>
          </a:pPr>
          <a:r>
            <a:rPr lang="en-US"/>
            <a:t>Why? </a:t>
          </a:r>
          <a:br>
            <a:rPr lang="en-US" b="1" i="0">
              <a:latin typeface="Aptos Display" panose="02110004020202020204"/>
            </a:rPr>
          </a:br>
          <a:r>
            <a:rPr lang="en-IN" b="0" i="0"/>
            <a:t>Boosts accuracy via step-by-step refinement (e.g., "Draft → Edit → Finalize" chains)</a:t>
          </a:r>
          <a:endParaRPr lang="en-US"/>
        </a:p>
      </dgm:t>
    </dgm:pt>
    <dgm:pt modelId="{DEB94C0C-529B-4A5A-A19D-C2F949F782B9}" type="parTrans" cxnId="{B45169DC-594D-4D02-A67B-2BE70EF84424}">
      <dgm:prSet/>
      <dgm:spPr/>
      <dgm:t>
        <a:bodyPr/>
        <a:lstStyle/>
        <a:p>
          <a:endParaRPr lang="en-US"/>
        </a:p>
      </dgm:t>
    </dgm:pt>
    <dgm:pt modelId="{5AA1ABA3-DE8B-4C21-A90D-B83DD595752F}" type="sibTrans" cxnId="{B45169DC-594D-4D02-A67B-2BE70EF8442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4530B8B-0E6B-47FE-B569-24B393D57418}">
      <dgm:prSet/>
      <dgm:spPr/>
      <dgm:t>
        <a:bodyPr/>
        <a:lstStyle/>
        <a:p>
          <a:pPr rtl="0">
            <a:defRPr b="1"/>
          </a:pPr>
          <a:r>
            <a:rPr lang="en-IN"/>
            <a:t>Use Cases:</a:t>
          </a:r>
          <a:br>
            <a:rPr lang="en-IN">
              <a:latin typeface="Aptos Display" panose="02110004020202020204"/>
            </a:rPr>
          </a:br>
          <a:r>
            <a:rPr lang="en-IN" b="0">
              <a:latin typeface="Calibri"/>
              <a:ea typeface="Calibri"/>
              <a:cs typeface="Calibri"/>
            </a:rPr>
            <a:t>1. Content Creation (Outlines -&gt; Polished Drafts)</a:t>
          </a:r>
          <a:br>
            <a:rPr lang="en-IN" b="0">
              <a:latin typeface="Calibri"/>
              <a:ea typeface="Calibri"/>
              <a:cs typeface="Calibri"/>
            </a:rPr>
          </a:br>
          <a:r>
            <a:rPr lang="en-IN" b="0">
              <a:latin typeface="Calibri"/>
              <a:ea typeface="Calibri"/>
              <a:cs typeface="Calibri"/>
            </a:rPr>
            <a:t>2. Troubleshooting LLM Outfit iteratively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0DD2F202-0747-404E-A8E9-C5064900E0B8}" type="parTrans" cxnId="{86DC2E8C-B279-43B6-851F-4F59D864A7A6}">
      <dgm:prSet/>
      <dgm:spPr/>
      <dgm:t>
        <a:bodyPr/>
        <a:lstStyle/>
        <a:p>
          <a:endParaRPr lang="en-US"/>
        </a:p>
      </dgm:t>
    </dgm:pt>
    <dgm:pt modelId="{0156527B-30DB-43F1-BE98-1E895F06EAE0}" type="sibTrans" cxnId="{86DC2E8C-B279-43B6-851F-4F59D864A7A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207E76-BE87-4D72-A206-4DACB4E7604B}">
      <dgm:prSet/>
      <dgm:spPr/>
      <dgm:t>
        <a:bodyPr/>
        <a:lstStyle/>
        <a:p>
          <a:pPr rtl="0">
            <a:defRPr b="1"/>
          </a:pPr>
          <a:r>
            <a:rPr lang="en-IN"/>
            <a:t>Example</a:t>
          </a:r>
          <a:r>
            <a:rPr lang="en-IN">
              <a:latin typeface="Aptos Display" panose="02110004020202020204"/>
            </a:rPr>
            <a:t>:</a:t>
          </a:r>
          <a:r>
            <a:rPr lang="en-IN"/>
            <a:t> </a:t>
          </a:r>
          <a:br>
            <a:rPr lang="en-IN" b="1">
              <a:latin typeface="Aptos Display"/>
              <a:ea typeface="Calibri"/>
              <a:cs typeface="Calibri"/>
            </a:rPr>
          </a:br>
          <a:r>
            <a:rPr lang="en-US" b="0">
              <a:latin typeface="Calibri"/>
              <a:ea typeface="Calibri"/>
              <a:cs typeface="Calibri"/>
            </a:rPr>
            <a:t>Writing a Blog.</a:t>
          </a:r>
        </a:p>
      </dgm:t>
    </dgm:pt>
    <dgm:pt modelId="{85367009-7105-48B4-A1B6-5999C7B2D56B}" type="parTrans" cxnId="{97D39E13-6F02-4D1C-9ACD-720D993E0E76}">
      <dgm:prSet/>
      <dgm:spPr/>
      <dgm:t>
        <a:bodyPr/>
        <a:lstStyle/>
        <a:p>
          <a:endParaRPr lang="en-US"/>
        </a:p>
      </dgm:t>
    </dgm:pt>
    <dgm:pt modelId="{6FF0B447-B046-455C-9671-2D99849548C9}" type="sibTrans" cxnId="{97D39E13-6F02-4D1C-9ACD-720D993E0E76}">
      <dgm:prSet/>
      <dgm:spPr/>
      <dgm:t>
        <a:bodyPr/>
        <a:lstStyle/>
        <a:p>
          <a:endParaRPr lang="en-US"/>
        </a:p>
      </dgm:t>
    </dgm:pt>
    <dgm:pt modelId="{2DFA8C6E-973C-4CAE-B33C-414C109A6F79}" type="pres">
      <dgm:prSet presAssocID="{E0385A89-1673-456F-A0E7-5C700A0975EB}" presName="linear" presStyleCnt="0">
        <dgm:presLayoutVars>
          <dgm:animLvl val="lvl"/>
          <dgm:resizeHandles val="exact"/>
        </dgm:presLayoutVars>
      </dgm:prSet>
      <dgm:spPr/>
    </dgm:pt>
    <dgm:pt modelId="{536C5237-AD11-4B92-83DB-34CFD1B84019}" type="pres">
      <dgm:prSet presAssocID="{230FFF0C-F61E-480D-8257-41977FD8693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AC21A4E3-8DE4-40F1-8FAA-4BC7F89E0251}" type="pres">
      <dgm:prSet presAssocID="{A095B2B4-F9EE-4E37-9527-EA20C151C586}" presName="spacer" presStyleCnt="0"/>
      <dgm:spPr/>
    </dgm:pt>
    <dgm:pt modelId="{AB14A91E-1572-42B0-9B76-28B8E1FE41D7}" type="pres">
      <dgm:prSet presAssocID="{022A7285-1CA7-46A1-A89B-7B8AE22EF48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19A074-B87E-4C7A-8157-C9B3BA1384FB}" type="pres">
      <dgm:prSet presAssocID="{5AA1ABA3-DE8B-4C21-A90D-B83DD595752F}" presName="spacer" presStyleCnt="0"/>
      <dgm:spPr/>
    </dgm:pt>
    <dgm:pt modelId="{91E38EA5-6394-4D08-BCDE-74DCF8AFD4F9}" type="pres">
      <dgm:prSet presAssocID="{B4530B8B-0E6B-47FE-B569-24B393D574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56C4D74-0A16-4EA1-9A2B-6799DA923AB9}" type="pres">
      <dgm:prSet presAssocID="{0156527B-30DB-43F1-BE98-1E895F06EAE0}" presName="spacer" presStyleCnt="0"/>
      <dgm:spPr/>
    </dgm:pt>
    <dgm:pt modelId="{539FC3BD-2F58-4F65-B177-F8785A60F5AB}" type="pres">
      <dgm:prSet presAssocID="{20207E76-BE87-4D72-A206-4DACB4E7604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97D39E13-6F02-4D1C-9ACD-720D993E0E76}" srcId="{E0385A89-1673-456F-A0E7-5C700A0975EB}" destId="{20207E76-BE87-4D72-A206-4DACB4E7604B}" srcOrd="3" destOrd="0" parTransId="{85367009-7105-48B4-A1B6-5999C7B2D56B}" sibTransId="{6FF0B447-B046-455C-9671-2D99849548C9}"/>
    <dgm:cxn modelId="{EB18233B-C5FB-4547-9538-5BCB92F187CA}" type="presOf" srcId="{20207E76-BE87-4D72-A206-4DACB4E7604B}" destId="{539FC3BD-2F58-4F65-B177-F8785A60F5AB}" srcOrd="0" destOrd="0" presId="urn:microsoft.com/office/officeart/2005/8/layout/vList2"/>
    <dgm:cxn modelId="{3384BE6B-174C-41EB-A369-4DDA55B61072}" srcId="{E0385A89-1673-456F-A0E7-5C700A0975EB}" destId="{230FFF0C-F61E-480D-8257-41977FD86933}" srcOrd="0" destOrd="0" parTransId="{B4C9E3A4-403E-4521-B478-492B37972D21}" sibTransId="{A095B2B4-F9EE-4E37-9527-EA20C151C586}"/>
    <dgm:cxn modelId="{86DC2E8C-B279-43B6-851F-4F59D864A7A6}" srcId="{E0385A89-1673-456F-A0E7-5C700A0975EB}" destId="{B4530B8B-0E6B-47FE-B569-24B393D57418}" srcOrd="2" destOrd="0" parTransId="{0DD2F202-0747-404E-A8E9-C5064900E0B8}" sibTransId="{0156527B-30DB-43F1-BE98-1E895F06EAE0}"/>
    <dgm:cxn modelId="{EB44DBAB-9879-4C83-97AA-E1C4B8DD2312}" type="presOf" srcId="{022A7285-1CA7-46A1-A89B-7B8AE22EF48C}" destId="{AB14A91E-1572-42B0-9B76-28B8E1FE41D7}" srcOrd="0" destOrd="0" presId="urn:microsoft.com/office/officeart/2005/8/layout/vList2"/>
    <dgm:cxn modelId="{6BA85EAE-9F14-4F0E-BCF3-6F46321333B8}" type="presOf" srcId="{230FFF0C-F61E-480D-8257-41977FD86933}" destId="{536C5237-AD11-4B92-83DB-34CFD1B84019}" srcOrd="0" destOrd="0" presId="urn:microsoft.com/office/officeart/2005/8/layout/vList2"/>
    <dgm:cxn modelId="{FE8D6CB7-C1D2-4EF4-8FD3-37F594E8E3B9}" type="presOf" srcId="{B4530B8B-0E6B-47FE-B569-24B393D57418}" destId="{91E38EA5-6394-4D08-BCDE-74DCF8AFD4F9}" srcOrd="0" destOrd="0" presId="urn:microsoft.com/office/officeart/2005/8/layout/vList2"/>
    <dgm:cxn modelId="{B45169DC-594D-4D02-A67B-2BE70EF84424}" srcId="{E0385A89-1673-456F-A0E7-5C700A0975EB}" destId="{022A7285-1CA7-46A1-A89B-7B8AE22EF48C}" srcOrd="1" destOrd="0" parTransId="{DEB94C0C-529B-4A5A-A19D-C2F949F782B9}" sibTransId="{5AA1ABA3-DE8B-4C21-A90D-B83DD595752F}"/>
    <dgm:cxn modelId="{D7A409DD-2032-4CD2-816E-DD10C11D9A5F}" type="presOf" srcId="{E0385A89-1673-456F-A0E7-5C700A0975EB}" destId="{2DFA8C6E-973C-4CAE-B33C-414C109A6F79}" srcOrd="0" destOrd="0" presId="urn:microsoft.com/office/officeart/2005/8/layout/vList2"/>
    <dgm:cxn modelId="{E9233776-1F08-4337-A2BA-2D317C22CE96}" type="presParOf" srcId="{2DFA8C6E-973C-4CAE-B33C-414C109A6F79}" destId="{536C5237-AD11-4B92-83DB-34CFD1B84019}" srcOrd="0" destOrd="0" presId="urn:microsoft.com/office/officeart/2005/8/layout/vList2"/>
    <dgm:cxn modelId="{771543F9-5A4F-4A82-A8FF-3ACB0CCC8F36}" type="presParOf" srcId="{2DFA8C6E-973C-4CAE-B33C-414C109A6F79}" destId="{AC21A4E3-8DE4-40F1-8FAA-4BC7F89E0251}" srcOrd="1" destOrd="0" presId="urn:microsoft.com/office/officeart/2005/8/layout/vList2"/>
    <dgm:cxn modelId="{F06089D3-78D9-48C3-9590-4D252031E966}" type="presParOf" srcId="{2DFA8C6E-973C-4CAE-B33C-414C109A6F79}" destId="{AB14A91E-1572-42B0-9B76-28B8E1FE41D7}" srcOrd="2" destOrd="0" presId="urn:microsoft.com/office/officeart/2005/8/layout/vList2"/>
    <dgm:cxn modelId="{123A1F7A-2D23-44CD-8169-A4C4D0832BC5}" type="presParOf" srcId="{2DFA8C6E-973C-4CAE-B33C-414C109A6F79}" destId="{B519A074-B87E-4C7A-8157-C9B3BA1384FB}" srcOrd="3" destOrd="0" presId="urn:microsoft.com/office/officeart/2005/8/layout/vList2"/>
    <dgm:cxn modelId="{051FFFAB-FFF4-4EC2-B3D1-6A279343F6F9}" type="presParOf" srcId="{2DFA8C6E-973C-4CAE-B33C-414C109A6F79}" destId="{91E38EA5-6394-4D08-BCDE-74DCF8AFD4F9}" srcOrd="4" destOrd="0" presId="urn:microsoft.com/office/officeart/2005/8/layout/vList2"/>
    <dgm:cxn modelId="{C7559C1A-A41F-48AC-B7AF-7BF690FEE96E}" type="presParOf" srcId="{2DFA8C6E-973C-4CAE-B33C-414C109A6F79}" destId="{E56C4D74-0A16-4EA1-9A2B-6799DA923AB9}" srcOrd="5" destOrd="0" presId="urn:microsoft.com/office/officeart/2005/8/layout/vList2"/>
    <dgm:cxn modelId="{41875909-8240-4FAB-A19D-B99669B81011}" type="presParOf" srcId="{2DFA8C6E-973C-4CAE-B33C-414C109A6F79}" destId="{539FC3BD-2F58-4F65-B177-F8785A60F5A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13611C-5886-479C-807B-41608D6A6C4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CF54BA-522D-4186-B466-25C57014A5CD}">
      <dgm:prSet/>
      <dgm:spPr/>
      <dgm:t>
        <a:bodyPr/>
        <a:lstStyle/>
        <a:p>
          <a:pPr>
            <a:defRPr b="1"/>
          </a:pPr>
          <a:r>
            <a:rPr lang="en-US"/>
            <a:t>Key Idea: </a:t>
          </a:r>
          <a:br>
            <a:rPr lang="en-US">
              <a:latin typeface="Aptos Display" panose="02110004020202020204"/>
            </a:rPr>
          </a:br>
          <a:r>
            <a:rPr lang="en-US" b="0"/>
            <a:t>Run multiple AI tasks simultaneously</a:t>
          </a:r>
        </a:p>
      </dgm:t>
    </dgm:pt>
    <dgm:pt modelId="{82202A12-DC3A-432C-8682-A7830015F7A0}" type="parTrans" cxnId="{60F9A1A6-2CB7-4139-ACFE-B6C1FA505CDA}">
      <dgm:prSet/>
      <dgm:spPr/>
      <dgm:t>
        <a:bodyPr/>
        <a:lstStyle/>
        <a:p>
          <a:endParaRPr lang="en-US"/>
        </a:p>
      </dgm:t>
    </dgm:pt>
    <dgm:pt modelId="{A586B3FC-0D46-4A68-A04E-E16231F5C4DB}" type="sibTrans" cxnId="{60F9A1A6-2CB7-4139-ACFE-B6C1FA505CDA}">
      <dgm:prSet/>
      <dgm:spPr/>
      <dgm:t>
        <a:bodyPr/>
        <a:lstStyle/>
        <a:p>
          <a:endParaRPr lang="en-US"/>
        </a:p>
      </dgm:t>
    </dgm:pt>
    <dgm:pt modelId="{0C4B9BCB-9936-483E-A580-740AA78EAD78}">
      <dgm:prSet/>
      <dgm:spPr/>
      <dgm:t>
        <a:bodyPr/>
        <a:lstStyle/>
        <a:p>
          <a:pPr>
            <a:defRPr b="1"/>
          </a:pPr>
          <a:r>
            <a:rPr lang="en-US"/>
            <a:t>Benefits:</a:t>
          </a:r>
          <a:br>
            <a:rPr lang="en-US">
              <a:latin typeface="Aptos Display" panose="02110004020202020204"/>
            </a:rPr>
          </a:br>
          <a:r>
            <a:rPr lang="en-IN" b="0">
              <a:latin typeface="Calibri"/>
              <a:ea typeface="Calibri"/>
              <a:cs typeface="Calibri"/>
            </a:rPr>
            <a:t>1. 3–5x faster processing for bulk operations (data analysis, batch inferences)</a:t>
          </a:r>
          <a:br>
            <a:rPr lang="en-IN" b="0">
              <a:latin typeface="Calibri"/>
              <a:ea typeface="Calibri"/>
              <a:cs typeface="Calibri"/>
            </a:rPr>
          </a:br>
          <a:r>
            <a:rPr lang="en-IN" b="0">
              <a:latin typeface="Calibri"/>
              <a:ea typeface="Calibri"/>
              <a:cs typeface="Calibri"/>
            </a:rPr>
            <a:t>2. Resource optimization (e.g., parallel API calls).</a:t>
          </a:r>
          <a:endParaRPr lang="en-US"/>
        </a:p>
      </dgm:t>
    </dgm:pt>
    <dgm:pt modelId="{6F4575A4-34C2-47C3-AE06-8FFB235D8505}" type="parTrans" cxnId="{91992E3E-3F7A-4223-B5A4-68F0D18F2583}">
      <dgm:prSet/>
      <dgm:spPr/>
      <dgm:t>
        <a:bodyPr/>
        <a:lstStyle/>
        <a:p>
          <a:endParaRPr lang="en-US"/>
        </a:p>
      </dgm:t>
    </dgm:pt>
    <dgm:pt modelId="{BCB0FC2B-1CA2-4B17-8B48-DC076983A213}" type="sibTrans" cxnId="{91992E3E-3F7A-4223-B5A4-68F0D18F2583}">
      <dgm:prSet/>
      <dgm:spPr/>
      <dgm:t>
        <a:bodyPr/>
        <a:lstStyle/>
        <a:p>
          <a:endParaRPr lang="en-US"/>
        </a:p>
      </dgm:t>
    </dgm:pt>
    <dgm:pt modelId="{B722A135-6C37-486D-96BF-D66D54259440}">
      <dgm:prSet/>
      <dgm:spPr/>
      <dgm:t>
        <a:bodyPr/>
        <a:lstStyle/>
        <a:p>
          <a:pPr rtl="0">
            <a:defRPr b="1"/>
          </a:pPr>
          <a:r>
            <a:rPr lang="en-US"/>
            <a:t>Applications:</a:t>
          </a:r>
          <a:br>
            <a:rPr lang="en-US">
              <a:latin typeface="Aptos Display" panose="02110004020202020204"/>
            </a:rPr>
          </a:br>
          <a:r>
            <a:rPr lang="en-IN" b="0">
              <a:latin typeface="Calibri"/>
              <a:ea typeface="Calibri"/>
              <a:cs typeface="Calibri"/>
            </a:rPr>
            <a:t>1. Real-time customer sentiment analysis across channels.</a:t>
          </a:r>
          <a:br>
            <a:rPr lang="en-IN" b="0">
              <a:latin typeface="Calibri"/>
              <a:ea typeface="Calibri"/>
              <a:cs typeface="Calibri"/>
            </a:rPr>
          </a:br>
          <a:r>
            <a:rPr lang="en-IN" b="0">
              <a:latin typeface="Calibri"/>
              <a:ea typeface="Calibri"/>
              <a:cs typeface="Calibri"/>
            </a:rPr>
            <a:t>2. Training multiple model variants at once.</a:t>
          </a:r>
          <a:endParaRPr lang="en-US"/>
        </a:p>
      </dgm:t>
    </dgm:pt>
    <dgm:pt modelId="{C7218752-714D-4052-83DD-E92604D80506}" type="parTrans" cxnId="{BE1B3888-BB54-427E-AD04-05C9D26C6AF3}">
      <dgm:prSet/>
      <dgm:spPr/>
      <dgm:t>
        <a:bodyPr/>
        <a:lstStyle/>
        <a:p>
          <a:endParaRPr lang="en-US"/>
        </a:p>
      </dgm:t>
    </dgm:pt>
    <dgm:pt modelId="{0055CCC5-F562-406E-99B2-FC07E4383418}" type="sibTrans" cxnId="{BE1B3888-BB54-427E-AD04-05C9D26C6AF3}">
      <dgm:prSet/>
      <dgm:spPr/>
      <dgm:t>
        <a:bodyPr/>
        <a:lstStyle/>
        <a:p>
          <a:endParaRPr lang="en-US"/>
        </a:p>
      </dgm:t>
    </dgm:pt>
    <dgm:pt modelId="{21426D14-9672-496D-A4D0-7A7D2A48C37D}">
      <dgm:prSet/>
      <dgm:spPr/>
      <dgm:t>
        <a:bodyPr/>
        <a:lstStyle/>
        <a:p>
          <a:pPr rtl="0">
            <a:defRPr b="1"/>
          </a:pPr>
          <a:r>
            <a:rPr lang="en-US"/>
            <a:t>Example:</a:t>
          </a:r>
          <a:br>
            <a:rPr lang="en-US">
              <a:latin typeface="Aptos Display" panose="02110004020202020204"/>
            </a:rPr>
          </a:br>
          <a:r>
            <a:rPr lang="en-IN" b="0">
              <a:latin typeface="Calibri"/>
              <a:ea typeface="Calibri"/>
              <a:cs typeface="Calibri"/>
            </a:rPr>
            <a:t>Writing different sections of a Blog concurrently.</a:t>
          </a:r>
        </a:p>
      </dgm:t>
    </dgm:pt>
    <dgm:pt modelId="{2AC31544-C9DD-4C87-9758-F30C51B738FB}" type="parTrans" cxnId="{6A0069F1-8B9B-4500-A60C-162E53E771E4}">
      <dgm:prSet/>
      <dgm:spPr/>
      <dgm:t>
        <a:bodyPr/>
        <a:lstStyle/>
        <a:p>
          <a:endParaRPr lang="en-US"/>
        </a:p>
      </dgm:t>
    </dgm:pt>
    <dgm:pt modelId="{9701D409-920E-4F51-AA41-6A44775091D2}" type="sibTrans" cxnId="{6A0069F1-8B9B-4500-A60C-162E53E771E4}">
      <dgm:prSet/>
      <dgm:spPr/>
      <dgm:t>
        <a:bodyPr/>
        <a:lstStyle/>
        <a:p>
          <a:endParaRPr lang="en-US"/>
        </a:p>
      </dgm:t>
    </dgm:pt>
    <dgm:pt modelId="{110A29C9-ED0D-41F6-96AD-044714C6DCB6}" type="pres">
      <dgm:prSet presAssocID="{C313611C-5886-479C-807B-41608D6A6C43}" presName="linear" presStyleCnt="0">
        <dgm:presLayoutVars>
          <dgm:animLvl val="lvl"/>
          <dgm:resizeHandles val="exact"/>
        </dgm:presLayoutVars>
      </dgm:prSet>
      <dgm:spPr/>
    </dgm:pt>
    <dgm:pt modelId="{34362D00-17C9-41C5-A04F-9AF7CC826A6D}" type="pres">
      <dgm:prSet presAssocID="{E7CF54BA-522D-4186-B466-25C57014A5C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1D4C17D1-C59B-44B6-BFE6-B523E2091418}" type="pres">
      <dgm:prSet presAssocID="{A586B3FC-0D46-4A68-A04E-E16231F5C4DB}" presName="spacer" presStyleCnt="0"/>
      <dgm:spPr/>
    </dgm:pt>
    <dgm:pt modelId="{60A8B503-DC1F-4EF6-9C53-EE552BA7EC1D}" type="pres">
      <dgm:prSet presAssocID="{0C4B9BCB-9936-483E-A580-740AA78EAD7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3931FEA9-0786-4E1C-95F7-6F5B78A1F07A}" type="pres">
      <dgm:prSet presAssocID="{BCB0FC2B-1CA2-4B17-8B48-DC076983A213}" presName="spacer" presStyleCnt="0"/>
      <dgm:spPr/>
    </dgm:pt>
    <dgm:pt modelId="{9955EC3C-6917-49C6-AD1E-61EF58E7FCA9}" type="pres">
      <dgm:prSet presAssocID="{B722A135-6C37-486D-96BF-D66D5425944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6E8869A-A9C1-45E6-9BA0-71F86ECCD2A1}" type="pres">
      <dgm:prSet presAssocID="{0055CCC5-F562-406E-99B2-FC07E4383418}" presName="spacer" presStyleCnt="0"/>
      <dgm:spPr/>
    </dgm:pt>
    <dgm:pt modelId="{23460536-AE16-4E1A-8075-DA7739D289C4}" type="pres">
      <dgm:prSet presAssocID="{21426D14-9672-496D-A4D0-7A7D2A48C37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1F6D212-611E-45A2-A45D-335466303765}" type="presOf" srcId="{C313611C-5886-479C-807B-41608D6A6C43}" destId="{110A29C9-ED0D-41F6-96AD-044714C6DCB6}" srcOrd="0" destOrd="0" presId="urn:microsoft.com/office/officeart/2005/8/layout/vList2"/>
    <dgm:cxn modelId="{B189BA21-319C-4AD1-9D06-8D136F201FE4}" type="presOf" srcId="{E7CF54BA-522D-4186-B466-25C57014A5CD}" destId="{34362D00-17C9-41C5-A04F-9AF7CC826A6D}" srcOrd="0" destOrd="0" presId="urn:microsoft.com/office/officeart/2005/8/layout/vList2"/>
    <dgm:cxn modelId="{38DB5431-C483-4CA5-99EA-F373DD0280F4}" type="presOf" srcId="{0C4B9BCB-9936-483E-A580-740AA78EAD78}" destId="{60A8B503-DC1F-4EF6-9C53-EE552BA7EC1D}" srcOrd="0" destOrd="0" presId="urn:microsoft.com/office/officeart/2005/8/layout/vList2"/>
    <dgm:cxn modelId="{91992E3E-3F7A-4223-B5A4-68F0D18F2583}" srcId="{C313611C-5886-479C-807B-41608D6A6C43}" destId="{0C4B9BCB-9936-483E-A580-740AA78EAD78}" srcOrd="1" destOrd="0" parTransId="{6F4575A4-34C2-47C3-AE06-8FFB235D8505}" sibTransId="{BCB0FC2B-1CA2-4B17-8B48-DC076983A213}"/>
    <dgm:cxn modelId="{BE1B3888-BB54-427E-AD04-05C9D26C6AF3}" srcId="{C313611C-5886-479C-807B-41608D6A6C43}" destId="{B722A135-6C37-486D-96BF-D66D54259440}" srcOrd="2" destOrd="0" parTransId="{C7218752-714D-4052-83DD-E92604D80506}" sibTransId="{0055CCC5-F562-406E-99B2-FC07E4383418}"/>
    <dgm:cxn modelId="{60F9A1A6-2CB7-4139-ACFE-B6C1FA505CDA}" srcId="{C313611C-5886-479C-807B-41608D6A6C43}" destId="{E7CF54BA-522D-4186-B466-25C57014A5CD}" srcOrd="0" destOrd="0" parTransId="{82202A12-DC3A-432C-8682-A7830015F7A0}" sibTransId="{A586B3FC-0D46-4A68-A04E-E16231F5C4DB}"/>
    <dgm:cxn modelId="{64C02CA9-E17F-460F-B29B-6732A70533E0}" type="presOf" srcId="{21426D14-9672-496D-A4D0-7A7D2A48C37D}" destId="{23460536-AE16-4E1A-8075-DA7739D289C4}" srcOrd="0" destOrd="0" presId="urn:microsoft.com/office/officeart/2005/8/layout/vList2"/>
    <dgm:cxn modelId="{6A0069F1-8B9B-4500-A60C-162E53E771E4}" srcId="{C313611C-5886-479C-807B-41608D6A6C43}" destId="{21426D14-9672-496D-A4D0-7A7D2A48C37D}" srcOrd="3" destOrd="0" parTransId="{2AC31544-C9DD-4C87-9758-F30C51B738FB}" sibTransId="{9701D409-920E-4F51-AA41-6A44775091D2}"/>
    <dgm:cxn modelId="{E9FC22F4-DBD0-4317-9652-18E32FF0AF1B}" type="presOf" srcId="{B722A135-6C37-486D-96BF-D66D54259440}" destId="{9955EC3C-6917-49C6-AD1E-61EF58E7FCA9}" srcOrd="0" destOrd="0" presId="urn:microsoft.com/office/officeart/2005/8/layout/vList2"/>
    <dgm:cxn modelId="{8C3AD8AD-05F1-4018-99D0-41496D82807B}" type="presParOf" srcId="{110A29C9-ED0D-41F6-96AD-044714C6DCB6}" destId="{34362D00-17C9-41C5-A04F-9AF7CC826A6D}" srcOrd="0" destOrd="0" presId="urn:microsoft.com/office/officeart/2005/8/layout/vList2"/>
    <dgm:cxn modelId="{05F960A9-1937-4BCC-A496-F9ED81C43BD0}" type="presParOf" srcId="{110A29C9-ED0D-41F6-96AD-044714C6DCB6}" destId="{1D4C17D1-C59B-44B6-BFE6-B523E2091418}" srcOrd="1" destOrd="0" presId="urn:microsoft.com/office/officeart/2005/8/layout/vList2"/>
    <dgm:cxn modelId="{CCC10C0D-4B5A-4620-AF40-5D0BC958B9FB}" type="presParOf" srcId="{110A29C9-ED0D-41F6-96AD-044714C6DCB6}" destId="{60A8B503-DC1F-4EF6-9C53-EE552BA7EC1D}" srcOrd="2" destOrd="0" presId="urn:microsoft.com/office/officeart/2005/8/layout/vList2"/>
    <dgm:cxn modelId="{DE8E685B-A3B9-4918-997C-0DDF52F0EB65}" type="presParOf" srcId="{110A29C9-ED0D-41F6-96AD-044714C6DCB6}" destId="{3931FEA9-0786-4E1C-95F7-6F5B78A1F07A}" srcOrd="3" destOrd="0" presId="urn:microsoft.com/office/officeart/2005/8/layout/vList2"/>
    <dgm:cxn modelId="{A5F89D56-7083-4389-AE4D-F4DE63465AA9}" type="presParOf" srcId="{110A29C9-ED0D-41F6-96AD-044714C6DCB6}" destId="{9955EC3C-6917-49C6-AD1E-61EF58E7FCA9}" srcOrd="4" destOrd="0" presId="urn:microsoft.com/office/officeart/2005/8/layout/vList2"/>
    <dgm:cxn modelId="{3CB2D464-97CC-4B90-A62A-88F241A2DAB8}" type="presParOf" srcId="{110A29C9-ED0D-41F6-96AD-044714C6DCB6}" destId="{86E8869A-A9C1-45E6-9BA0-71F86ECCD2A1}" srcOrd="5" destOrd="0" presId="urn:microsoft.com/office/officeart/2005/8/layout/vList2"/>
    <dgm:cxn modelId="{EB36AF61-5565-4D10-B066-A45149C8B357}" type="presParOf" srcId="{110A29C9-ED0D-41F6-96AD-044714C6DCB6}" destId="{23460536-AE16-4E1A-8075-DA7739D289C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05F158-E5F8-47C0-906C-2BF1C1FD9B2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D580CE0-C4C7-4A1E-8579-64C5BA3FD456}">
      <dgm:prSet/>
      <dgm:spPr/>
      <dgm:t>
        <a:bodyPr/>
        <a:lstStyle/>
        <a:p>
          <a:pPr>
            <a:defRPr b="1"/>
          </a:pPr>
          <a:r>
            <a:rPr lang="en-US"/>
            <a:t>Key Idea: </a:t>
          </a:r>
          <a:br>
            <a:rPr lang="en-US" b="1" i="0">
              <a:latin typeface="Aptos Display" panose="02110004020202020204"/>
            </a:rPr>
          </a:br>
          <a:r>
            <a:rPr lang="en-IN" b="0" i="0"/>
            <a:t>Direct inputs to the best-suited AI agent/system.</a:t>
          </a:r>
          <a:endParaRPr lang="en-US"/>
        </a:p>
      </dgm:t>
    </dgm:pt>
    <dgm:pt modelId="{927BFFBA-3D6F-4DF1-B726-A25A77E1000F}" type="parTrans" cxnId="{83B2940F-2821-436D-AF24-D37DE4FF0E13}">
      <dgm:prSet/>
      <dgm:spPr/>
      <dgm:t>
        <a:bodyPr/>
        <a:lstStyle/>
        <a:p>
          <a:endParaRPr lang="en-US"/>
        </a:p>
      </dgm:t>
    </dgm:pt>
    <dgm:pt modelId="{3CBA7C96-B69F-4444-8C6E-64564FCCA777}" type="sibTrans" cxnId="{83B2940F-2821-436D-AF24-D37DE4FF0E13}">
      <dgm:prSet/>
      <dgm:spPr/>
      <dgm:t>
        <a:bodyPr/>
        <a:lstStyle/>
        <a:p>
          <a:endParaRPr lang="en-US"/>
        </a:p>
      </dgm:t>
    </dgm:pt>
    <dgm:pt modelId="{FC10DC40-284C-477B-99D9-9E70AF3DDCED}">
      <dgm:prSet/>
      <dgm:spPr/>
      <dgm:t>
        <a:bodyPr/>
        <a:lstStyle/>
        <a:p>
          <a:pPr rtl="0">
            <a:defRPr b="1"/>
          </a:pPr>
          <a:r>
            <a:rPr lang="en-IN"/>
            <a:t>Methods: </a:t>
          </a:r>
          <a:br>
            <a:rPr lang="en-IN">
              <a:latin typeface="Aptos Display" panose="02110004020202020204"/>
            </a:rPr>
          </a:br>
          <a:r>
            <a:rPr lang="en-IN" b="0">
              <a:latin typeface="Calibri"/>
              <a:ea typeface="Calibri"/>
              <a:cs typeface="Calibri"/>
            </a:rPr>
            <a:t>1. Context Based: Route to specialists (e.g., code vs. text models)</a:t>
          </a:r>
          <a:br>
            <a:rPr lang="en-IN" b="0">
              <a:latin typeface="Calibri"/>
              <a:ea typeface="Calibri"/>
              <a:cs typeface="Calibri"/>
            </a:rPr>
          </a:br>
          <a:r>
            <a:rPr lang="en-IN" b="0">
              <a:latin typeface="Calibri"/>
              <a:ea typeface="Calibri"/>
              <a:cs typeface="Calibri"/>
            </a:rPr>
            <a:t>2. Load Based: Balance workloads dynamically.</a:t>
          </a:r>
          <a:endParaRPr lang="en-US"/>
        </a:p>
      </dgm:t>
    </dgm:pt>
    <dgm:pt modelId="{A084969A-AB07-4761-82D2-3D5FB88C690A}" type="parTrans" cxnId="{E74CF0C6-797D-4E4F-8874-1CB083583962}">
      <dgm:prSet/>
      <dgm:spPr/>
      <dgm:t>
        <a:bodyPr/>
        <a:lstStyle/>
        <a:p>
          <a:endParaRPr lang="en-US"/>
        </a:p>
      </dgm:t>
    </dgm:pt>
    <dgm:pt modelId="{132261AF-A1E0-4937-B8CF-FC8307C78C00}" type="sibTrans" cxnId="{E74CF0C6-797D-4E4F-8874-1CB083583962}">
      <dgm:prSet/>
      <dgm:spPr/>
      <dgm:t>
        <a:bodyPr/>
        <a:lstStyle/>
        <a:p>
          <a:endParaRPr lang="en-US"/>
        </a:p>
      </dgm:t>
    </dgm:pt>
    <dgm:pt modelId="{163ECBAA-7929-48C0-9A4D-7625F0AFD73A}">
      <dgm:prSet/>
      <dgm:spPr/>
      <dgm:t>
        <a:bodyPr/>
        <a:lstStyle/>
        <a:p>
          <a:pPr rtl="0">
            <a:defRPr b="1"/>
          </a:pPr>
          <a:r>
            <a:rPr lang="en-IN"/>
            <a:t>Example:</a:t>
          </a:r>
          <a:br>
            <a:rPr lang="en-IN">
              <a:latin typeface="Aptos Display" panose="02110004020202020204"/>
            </a:rPr>
          </a:br>
          <a:r>
            <a:rPr lang="en-IN" b="0">
              <a:latin typeface="Aptos Display"/>
              <a:ea typeface="Calibri"/>
              <a:cs typeface="Calibri"/>
            </a:rPr>
            <a:t>Get respective agent to write poem, joke or story basis on user's ask.</a:t>
          </a:r>
          <a:endParaRPr lang="en-US" b="0">
            <a:latin typeface="Calibri"/>
            <a:ea typeface="Calibri"/>
            <a:cs typeface="Calibri"/>
          </a:endParaRPr>
        </a:p>
      </dgm:t>
    </dgm:pt>
    <dgm:pt modelId="{887ED991-5126-41CA-A9C9-96FF14378B5C}" type="parTrans" cxnId="{C8A1DC62-8AA0-4C04-ADD9-FF1FB1A6ED10}">
      <dgm:prSet/>
      <dgm:spPr/>
      <dgm:t>
        <a:bodyPr/>
        <a:lstStyle/>
        <a:p>
          <a:endParaRPr lang="en-US"/>
        </a:p>
      </dgm:t>
    </dgm:pt>
    <dgm:pt modelId="{8C89B526-D0F1-4693-8608-31B7D7438BE2}" type="sibTrans" cxnId="{C8A1DC62-8AA0-4C04-ADD9-FF1FB1A6ED10}">
      <dgm:prSet/>
      <dgm:spPr/>
      <dgm:t>
        <a:bodyPr/>
        <a:lstStyle/>
        <a:p>
          <a:endParaRPr lang="en-US"/>
        </a:p>
      </dgm:t>
    </dgm:pt>
    <dgm:pt modelId="{D6AC43D8-2862-4A56-B013-E73326135145}" type="pres">
      <dgm:prSet presAssocID="{3B05F158-E5F8-47C0-906C-2BF1C1FD9B2A}" presName="linear" presStyleCnt="0">
        <dgm:presLayoutVars>
          <dgm:animLvl val="lvl"/>
          <dgm:resizeHandles val="exact"/>
        </dgm:presLayoutVars>
      </dgm:prSet>
      <dgm:spPr/>
    </dgm:pt>
    <dgm:pt modelId="{028FA4A1-5D34-4821-B48D-79D29E8FA31A}" type="pres">
      <dgm:prSet presAssocID="{9D580CE0-C4C7-4A1E-8579-64C5BA3FD4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021731E-42A9-4DD1-9284-1380B0E49599}" type="pres">
      <dgm:prSet presAssocID="{3CBA7C96-B69F-4444-8C6E-64564FCCA777}" presName="spacer" presStyleCnt="0"/>
      <dgm:spPr/>
    </dgm:pt>
    <dgm:pt modelId="{9E4D500E-1A4F-4348-B39B-3482E0674CD4}" type="pres">
      <dgm:prSet presAssocID="{FC10DC40-284C-477B-99D9-9E70AF3DDCE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8736631-8ECB-492E-AE16-34AB7B6969B7}" type="pres">
      <dgm:prSet presAssocID="{132261AF-A1E0-4937-B8CF-FC8307C78C00}" presName="spacer" presStyleCnt="0"/>
      <dgm:spPr/>
    </dgm:pt>
    <dgm:pt modelId="{F6EF15B7-ECD1-4519-A2AC-7CBCC2B431B5}" type="pres">
      <dgm:prSet presAssocID="{163ECBAA-7929-48C0-9A4D-7625F0AFD73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3B2940F-2821-436D-AF24-D37DE4FF0E13}" srcId="{3B05F158-E5F8-47C0-906C-2BF1C1FD9B2A}" destId="{9D580CE0-C4C7-4A1E-8579-64C5BA3FD456}" srcOrd="0" destOrd="0" parTransId="{927BFFBA-3D6F-4DF1-B726-A25A77E1000F}" sibTransId="{3CBA7C96-B69F-4444-8C6E-64564FCCA777}"/>
    <dgm:cxn modelId="{C8A1DC62-8AA0-4C04-ADD9-FF1FB1A6ED10}" srcId="{3B05F158-E5F8-47C0-906C-2BF1C1FD9B2A}" destId="{163ECBAA-7929-48C0-9A4D-7625F0AFD73A}" srcOrd="2" destOrd="0" parTransId="{887ED991-5126-41CA-A9C9-96FF14378B5C}" sibTransId="{8C89B526-D0F1-4693-8608-31B7D7438BE2}"/>
    <dgm:cxn modelId="{E773C4A3-DB79-4AC7-A21C-6C687D383302}" type="presOf" srcId="{9D580CE0-C4C7-4A1E-8579-64C5BA3FD456}" destId="{028FA4A1-5D34-4821-B48D-79D29E8FA31A}" srcOrd="0" destOrd="0" presId="urn:microsoft.com/office/officeart/2005/8/layout/vList2"/>
    <dgm:cxn modelId="{A5E131AA-1EF1-4BAE-9E0F-8ECD803FAA7C}" type="presOf" srcId="{163ECBAA-7929-48C0-9A4D-7625F0AFD73A}" destId="{F6EF15B7-ECD1-4519-A2AC-7CBCC2B431B5}" srcOrd="0" destOrd="0" presId="urn:microsoft.com/office/officeart/2005/8/layout/vList2"/>
    <dgm:cxn modelId="{E74CF0C6-797D-4E4F-8874-1CB083583962}" srcId="{3B05F158-E5F8-47C0-906C-2BF1C1FD9B2A}" destId="{FC10DC40-284C-477B-99D9-9E70AF3DDCED}" srcOrd="1" destOrd="0" parTransId="{A084969A-AB07-4761-82D2-3D5FB88C690A}" sibTransId="{132261AF-A1E0-4937-B8CF-FC8307C78C00}"/>
    <dgm:cxn modelId="{0A4843F7-20A1-4DB6-9735-76C4CB01141A}" type="presOf" srcId="{3B05F158-E5F8-47C0-906C-2BF1C1FD9B2A}" destId="{D6AC43D8-2862-4A56-B013-E73326135145}" srcOrd="0" destOrd="0" presId="urn:microsoft.com/office/officeart/2005/8/layout/vList2"/>
    <dgm:cxn modelId="{B60C95F9-7C05-4507-9829-9492E58BA3CB}" type="presOf" srcId="{FC10DC40-284C-477B-99D9-9E70AF3DDCED}" destId="{9E4D500E-1A4F-4348-B39B-3482E0674CD4}" srcOrd="0" destOrd="0" presId="urn:microsoft.com/office/officeart/2005/8/layout/vList2"/>
    <dgm:cxn modelId="{B8AEE043-DE77-4799-9922-219C65834326}" type="presParOf" srcId="{D6AC43D8-2862-4A56-B013-E73326135145}" destId="{028FA4A1-5D34-4821-B48D-79D29E8FA31A}" srcOrd="0" destOrd="0" presId="urn:microsoft.com/office/officeart/2005/8/layout/vList2"/>
    <dgm:cxn modelId="{1B2496B9-86F0-48C2-AF09-1599C7C25A1C}" type="presParOf" srcId="{D6AC43D8-2862-4A56-B013-E73326135145}" destId="{C021731E-42A9-4DD1-9284-1380B0E49599}" srcOrd="1" destOrd="0" presId="urn:microsoft.com/office/officeart/2005/8/layout/vList2"/>
    <dgm:cxn modelId="{10B87A5F-2ADC-43FE-B107-06D1F9AE1954}" type="presParOf" srcId="{D6AC43D8-2862-4A56-B013-E73326135145}" destId="{9E4D500E-1A4F-4348-B39B-3482E0674CD4}" srcOrd="2" destOrd="0" presId="urn:microsoft.com/office/officeart/2005/8/layout/vList2"/>
    <dgm:cxn modelId="{AFACD620-F00D-4EA6-B42D-DA2689D046BC}" type="presParOf" srcId="{D6AC43D8-2862-4A56-B013-E73326135145}" destId="{08736631-8ECB-492E-AE16-34AB7B6969B7}" srcOrd="3" destOrd="0" presId="urn:microsoft.com/office/officeart/2005/8/layout/vList2"/>
    <dgm:cxn modelId="{C0638752-B948-4C35-9E30-27C53331F504}" type="presParOf" srcId="{D6AC43D8-2862-4A56-B013-E73326135145}" destId="{F6EF15B7-ECD1-4519-A2AC-7CBCC2B431B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C71A430-3E11-4C13-9397-305C28173476}" type="doc">
      <dgm:prSet loTypeId="urn:microsoft.com/office/officeart/2005/8/layout/hierarchy2" loCatId="hierarchy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325B2C7A-7194-439C-A833-CB749474AA5B}">
      <dgm:prSet/>
      <dgm:spPr/>
      <dgm:t>
        <a:bodyPr/>
        <a:lstStyle/>
        <a:p>
          <a:r>
            <a:rPr lang="en-US"/>
            <a:t>Key Idea: </a:t>
          </a:r>
          <a:r>
            <a:rPr lang="en-IN" b="0" i="0"/>
            <a:t>Orchestrator delegates; workers execute.</a:t>
          </a:r>
          <a:endParaRPr lang="en-US"/>
        </a:p>
      </dgm:t>
    </dgm:pt>
    <dgm:pt modelId="{9D9D807D-8932-4367-919E-201B22393821}" type="parTrans" cxnId="{8FA75D45-00DD-4EB9-9E69-59B08C7205C6}">
      <dgm:prSet/>
      <dgm:spPr/>
      <dgm:t>
        <a:bodyPr/>
        <a:lstStyle/>
        <a:p>
          <a:endParaRPr lang="en-US"/>
        </a:p>
      </dgm:t>
    </dgm:pt>
    <dgm:pt modelId="{2FDE2330-CDC1-4AF1-B6DD-5F4B70DDF31B}" type="sibTrans" cxnId="{8FA75D45-00DD-4EB9-9E69-59B08C7205C6}">
      <dgm:prSet/>
      <dgm:spPr/>
      <dgm:t>
        <a:bodyPr/>
        <a:lstStyle/>
        <a:p>
          <a:endParaRPr lang="en-US"/>
        </a:p>
      </dgm:t>
    </dgm:pt>
    <dgm:pt modelId="{5B16E5B1-E1C9-4C6D-A2CF-047787BAD59A}">
      <dgm:prSet/>
      <dgm:spPr/>
      <dgm:t>
        <a:bodyPr/>
        <a:lstStyle/>
        <a:p>
          <a:r>
            <a:rPr lang="en-IN"/>
            <a:t>Roles:</a:t>
          </a:r>
          <a:endParaRPr lang="en-US"/>
        </a:p>
      </dgm:t>
    </dgm:pt>
    <dgm:pt modelId="{EFD4CB90-4DD9-4B1B-A635-1B10F0688004}" type="parTrans" cxnId="{E0A2A035-310A-4265-815D-6A97D2134AB8}">
      <dgm:prSet/>
      <dgm:spPr/>
      <dgm:t>
        <a:bodyPr/>
        <a:lstStyle/>
        <a:p>
          <a:endParaRPr lang="en-US"/>
        </a:p>
      </dgm:t>
    </dgm:pt>
    <dgm:pt modelId="{9023BDA7-8FC6-4E8B-8A9C-1E9977A625E5}" type="sibTrans" cxnId="{E0A2A035-310A-4265-815D-6A97D2134AB8}">
      <dgm:prSet/>
      <dgm:spPr/>
      <dgm:t>
        <a:bodyPr/>
        <a:lstStyle/>
        <a:p>
          <a:endParaRPr lang="en-US"/>
        </a:p>
      </dgm:t>
    </dgm:pt>
    <dgm:pt modelId="{498B4CE7-C54A-4D03-A4A3-049D8DF4882A}">
      <dgm:prSet/>
      <dgm:spPr/>
      <dgm:t>
        <a:bodyPr/>
        <a:lstStyle/>
        <a:p>
          <a:r>
            <a:rPr lang="en-IN" b="0" i="0"/>
            <a:t>Orchestrator: Manages flow, monitors outputs.</a:t>
          </a:r>
          <a:endParaRPr lang="en-US"/>
        </a:p>
      </dgm:t>
    </dgm:pt>
    <dgm:pt modelId="{66DF3E0C-ED0F-448A-B9EB-6935FB868AB2}" type="parTrans" cxnId="{F63BD55C-17F1-4DAF-BFC9-9A6F05CBD25D}">
      <dgm:prSet/>
      <dgm:spPr/>
      <dgm:t>
        <a:bodyPr/>
        <a:lstStyle/>
        <a:p>
          <a:endParaRPr lang="en-US"/>
        </a:p>
      </dgm:t>
    </dgm:pt>
    <dgm:pt modelId="{2FBFDCEF-CFE5-4F17-BEFB-000C40AB4D38}" type="sibTrans" cxnId="{F63BD55C-17F1-4DAF-BFC9-9A6F05CBD25D}">
      <dgm:prSet/>
      <dgm:spPr/>
      <dgm:t>
        <a:bodyPr/>
        <a:lstStyle/>
        <a:p>
          <a:endParaRPr lang="en-US"/>
        </a:p>
      </dgm:t>
    </dgm:pt>
    <dgm:pt modelId="{68A54958-FF1C-49CE-A700-7DFF965ACA8E}">
      <dgm:prSet/>
      <dgm:spPr/>
      <dgm:t>
        <a:bodyPr/>
        <a:lstStyle/>
        <a:p>
          <a:r>
            <a:rPr lang="en-IN" b="0" i="0"/>
            <a:t>Workers: Specialized agents (e.g., research, writing, validation).</a:t>
          </a:r>
          <a:endParaRPr lang="en-US"/>
        </a:p>
      </dgm:t>
    </dgm:pt>
    <dgm:pt modelId="{9F278FD6-A57B-48B7-863C-CDE5CAD30CEF}" type="parTrans" cxnId="{AED56182-2EE9-4F08-B59E-31EE44C77E11}">
      <dgm:prSet/>
      <dgm:spPr/>
      <dgm:t>
        <a:bodyPr/>
        <a:lstStyle/>
        <a:p>
          <a:endParaRPr lang="en-US"/>
        </a:p>
      </dgm:t>
    </dgm:pt>
    <dgm:pt modelId="{389E71B9-852D-46E2-82DB-F465DB239FD8}" type="sibTrans" cxnId="{AED56182-2EE9-4F08-B59E-31EE44C77E11}">
      <dgm:prSet/>
      <dgm:spPr/>
      <dgm:t>
        <a:bodyPr/>
        <a:lstStyle/>
        <a:p>
          <a:endParaRPr lang="en-US"/>
        </a:p>
      </dgm:t>
    </dgm:pt>
    <dgm:pt modelId="{7C0E0921-D43E-4C9D-9C93-EC9676D58AB5}">
      <dgm:prSet/>
      <dgm:spPr/>
      <dgm:t>
        <a:bodyPr/>
        <a:lstStyle/>
        <a:p>
          <a:r>
            <a:rPr lang="en-IN"/>
            <a:t>Benefits: </a:t>
          </a:r>
          <a:endParaRPr lang="en-US"/>
        </a:p>
      </dgm:t>
    </dgm:pt>
    <dgm:pt modelId="{57D1BD5C-9F28-4FFC-AE8D-7A85B50AA386}" type="parTrans" cxnId="{1213F9CF-403F-4AC4-85F7-D4227B01BFB6}">
      <dgm:prSet/>
      <dgm:spPr/>
      <dgm:t>
        <a:bodyPr/>
        <a:lstStyle/>
        <a:p>
          <a:endParaRPr lang="en-US"/>
        </a:p>
      </dgm:t>
    </dgm:pt>
    <dgm:pt modelId="{18E504C7-46DD-4431-A846-D24FE3E423F4}" type="sibTrans" cxnId="{1213F9CF-403F-4AC4-85F7-D4227B01BFB6}">
      <dgm:prSet/>
      <dgm:spPr/>
      <dgm:t>
        <a:bodyPr/>
        <a:lstStyle/>
        <a:p>
          <a:endParaRPr lang="en-US"/>
        </a:p>
      </dgm:t>
    </dgm:pt>
    <dgm:pt modelId="{D4FE5421-D31D-47CA-AF47-49461C60329C}">
      <dgm:prSet/>
      <dgm:spPr/>
      <dgm:t>
        <a:bodyPr/>
        <a:lstStyle/>
        <a:p>
          <a:r>
            <a:rPr lang="en-IN" b="0" i="0"/>
            <a:t>Fault tolerance (replace failed workers).</a:t>
          </a:r>
          <a:endParaRPr lang="en-US"/>
        </a:p>
      </dgm:t>
    </dgm:pt>
    <dgm:pt modelId="{121ED587-F078-42F1-BAA9-51A27EC49088}" type="parTrans" cxnId="{79D208F1-ECAC-469A-8375-116B76E88E58}">
      <dgm:prSet/>
      <dgm:spPr/>
      <dgm:t>
        <a:bodyPr/>
        <a:lstStyle/>
        <a:p>
          <a:endParaRPr lang="en-US"/>
        </a:p>
      </dgm:t>
    </dgm:pt>
    <dgm:pt modelId="{7FEC33EC-8386-4FF1-B9F5-4AA5EF389969}" type="sibTrans" cxnId="{79D208F1-ECAC-469A-8375-116B76E88E58}">
      <dgm:prSet/>
      <dgm:spPr/>
      <dgm:t>
        <a:bodyPr/>
        <a:lstStyle/>
        <a:p>
          <a:endParaRPr lang="en-US"/>
        </a:p>
      </dgm:t>
    </dgm:pt>
    <dgm:pt modelId="{A2D4CC32-259D-4586-BC58-03B254974E19}">
      <dgm:prSet/>
      <dgm:spPr/>
      <dgm:t>
        <a:bodyPr/>
        <a:lstStyle/>
        <a:p>
          <a:r>
            <a:rPr lang="en-IN" b="0" i="0"/>
            <a:t>Scalability (add workers for complex tasks)</a:t>
          </a:r>
          <a:endParaRPr lang="en-US"/>
        </a:p>
      </dgm:t>
    </dgm:pt>
    <dgm:pt modelId="{25722275-887D-429D-BB57-5DC27C5880BD}" type="parTrans" cxnId="{1FC1985E-2809-442B-A82D-7E240285315D}">
      <dgm:prSet/>
      <dgm:spPr/>
      <dgm:t>
        <a:bodyPr/>
        <a:lstStyle/>
        <a:p>
          <a:endParaRPr lang="en-US"/>
        </a:p>
      </dgm:t>
    </dgm:pt>
    <dgm:pt modelId="{393D6BE2-D4D2-4E45-9B6D-E4754E35226B}" type="sibTrans" cxnId="{1FC1985E-2809-442B-A82D-7E240285315D}">
      <dgm:prSet/>
      <dgm:spPr/>
      <dgm:t>
        <a:bodyPr/>
        <a:lstStyle/>
        <a:p>
          <a:endParaRPr lang="en-US"/>
        </a:p>
      </dgm:t>
    </dgm:pt>
    <dgm:pt modelId="{7F14EBE4-8270-4F65-B6DC-3CE50CEDB952}">
      <dgm:prSet/>
      <dgm:spPr/>
      <dgm:t>
        <a:bodyPr/>
        <a:lstStyle/>
        <a:p>
          <a:pPr rtl="0"/>
          <a:r>
            <a:rPr lang="en-IN"/>
            <a:t>Example:</a:t>
          </a:r>
        </a:p>
      </dgm:t>
    </dgm:pt>
    <dgm:pt modelId="{8D620591-D993-4EBF-83B0-3C09D9BDD28A}" type="parTrans" cxnId="{8FB9380C-3E41-413D-B184-BAA8E7A88545}">
      <dgm:prSet/>
      <dgm:spPr/>
      <dgm:t>
        <a:bodyPr/>
        <a:lstStyle/>
        <a:p>
          <a:endParaRPr lang="en-US"/>
        </a:p>
      </dgm:t>
    </dgm:pt>
    <dgm:pt modelId="{50AEB245-8543-4A95-A69C-8D283DF36DBF}" type="sibTrans" cxnId="{8FB9380C-3E41-413D-B184-BAA8E7A88545}">
      <dgm:prSet/>
      <dgm:spPr/>
      <dgm:t>
        <a:bodyPr/>
        <a:lstStyle/>
        <a:p>
          <a:endParaRPr lang="en-US"/>
        </a:p>
      </dgm:t>
    </dgm:pt>
    <dgm:pt modelId="{42357012-D85C-0D4D-832E-975D41E2F0A4}">
      <dgm:prSet/>
      <dgm:spPr/>
      <dgm:t>
        <a:bodyPr/>
        <a:lstStyle/>
        <a:p>
          <a:pPr rtl="0"/>
          <a:r>
            <a:rPr lang="en-IN"/>
            <a:t>Create a domain specific report, for e.g., healthcare.</a:t>
          </a:r>
        </a:p>
      </dgm:t>
    </dgm:pt>
    <dgm:pt modelId="{955331FF-649F-E742-AC5D-E4584C829970}" type="parTrans" cxnId="{2207C426-8379-BD43-A0AC-170ABFEBA1E3}">
      <dgm:prSet/>
      <dgm:spPr/>
      <dgm:t>
        <a:bodyPr/>
        <a:lstStyle/>
        <a:p>
          <a:endParaRPr lang="en-GB"/>
        </a:p>
      </dgm:t>
    </dgm:pt>
    <dgm:pt modelId="{019F8170-DDC9-5B49-A03B-C377B3E11486}" type="sibTrans" cxnId="{2207C426-8379-BD43-A0AC-170ABFEBA1E3}">
      <dgm:prSet/>
      <dgm:spPr/>
      <dgm:t>
        <a:bodyPr/>
        <a:lstStyle/>
        <a:p>
          <a:endParaRPr lang="en-GB"/>
        </a:p>
      </dgm:t>
    </dgm:pt>
    <dgm:pt modelId="{E1540A3F-B392-4A9D-AE8D-328046098C49}" type="pres">
      <dgm:prSet presAssocID="{5C71A430-3E11-4C13-9397-305C28173476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A3B55F-AB51-47DA-9F24-DA18C8326386}" type="pres">
      <dgm:prSet presAssocID="{325B2C7A-7194-439C-A833-CB749474AA5B}" presName="root1" presStyleCnt="0"/>
      <dgm:spPr/>
    </dgm:pt>
    <dgm:pt modelId="{EAEE5CF4-1191-4EED-ACC9-181B1B455AB5}" type="pres">
      <dgm:prSet presAssocID="{325B2C7A-7194-439C-A833-CB749474AA5B}" presName="LevelOneTextNode" presStyleLbl="node0" presStyleIdx="0" presStyleCnt="1">
        <dgm:presLayoutVars>
          <dgm:chPref val="3"/>
        </dgm:presLayoutVars>
      </dgm:prSet>
      <dgm:spPr/>
    </dgm:pt>
    <dgm:pt modelId="{A335CF78-CCAF-456F-9EE3-82735B410242}" type="pres">
      <dgm:prSet presAssocID="{325B2C7A-7194-439C-A833-CB749474AA5B}" presName="level2hierChild" presStyleCnt="0"/>
      <dgm:spPr/>
    </dgm:pt>
    <dgm:pt modelId="{F833DDC5-104F-48A7-A488-0518A76F8E28}" type="pres">
      <dgm:prSet presAssocID="{EFD4CB90-4DD9-4B1B-A635-1B10F0688004}" presName="conn2-1" presStyleLbl="parChTrans1D2" presStyleIdx="0" presStyleCnt="3"/>
      <dgm:spPr/>
    </dgm:pt>
    <dgm:pt modelId="{A12E3DA7-4E1D-46BE-8419-5467401F2E05}" type="pres">
      <dgm:prSet presAssocID="{EFD4CB90-4DD9-4B1B-A635-1B10F0688004}" presName="connTx" presStyleLbl="parChTrans1D2" presStyleIdx="0" presStyleCnt="3"/>
      <dgm:spPr/>
    </dgm:pt>
    <dgm:pt modelId="{A7466FCD-7E50-46D8-9A8F-F32C2720101F}" type="pres">
      <dgm:prSet presAssocID="{5B16E5B1-E1C9-4C6D-A2CF-047787BAD59A}" presName="root2" presStyleCnt="0"/>
      <dgm:spPr/>
    </dgm:pt>
    <dgm:pt modelId="{50A7850D-75E8-44FE-AE01-CAF0126DE9A5}" type="pres">
      <dgm:prSet presAssocID="{5B16E5B1-E1C9-4C6D-A2CF-047787BAD59A}" presName="LevelTwoTextNode" presStyleLbl="node2" presStyleIdx="0" presStyleCnt="3">
        <dgm:presLayoutVars>
          <dgm:chPref val="3"/>
        </dgm:presLayoutVars>
      </dgm:prSet>
      <dgm:spPr/>
    </dgm:pt>
    <dgm:pt modelId="{B0201698-557C-406A-B7A8-CA9BBF2EF687}" type="pres">
      <dgm:prSet presAssocID="{5B16E5B1-E1C9-4C6D-A2CF-047787BAD59A}" presName="level3hierChild" presStyleCnt="0"/>
      <dgm:spPr/>
    </dgm:pt>
    <dgm:pt modelId="{C2078282-C03A-4D89-9670-0F5C06CEDBF4}" type="pres">
      <dgm:prSet presAssocID="{66DF3E0C-ED0F-448A-B9EB-6935FB868AB2}" presName="conn2-1" presStyleLbl="parChTrans1D3" presStyleIdx="0" presStyleCnt="5"/>
      <dgm:spPr/>
    </dgm:pt>
    <dgm:pt modelId="{539438EA-F139-46F0-8ECE-6C3E381A861D}" type="pres">
      <dgm:prSet presAssocID="{66DF3E0C-ED0F-448A-B9EB-6935FB868AB2}" presName="connTx" presStyleLbl="parChTrans1D3" presStyleIdx="0" presStyleCnt="5"/>
      <dgm:spPr/>
    </dgm:pt>
    <dgm:pt modelId="{EC631B32-8F40-42A8-B3FD-A4AA3BB55512}" type="pres">
      <dgm:prSet presAssocID="{498B4CE7-C54A-4D03-A4A3-049D8DF4882A}" presName="root2" presStyleCnt="0"/>
      <dgm:spPr/>
    </dgm:pt>
    <dgm:pt modelId="{D658B762-D27B-423D-BC3A-2D067E926DF4}" type="pres">
      <dgm:prSet presAssocID="{498B4CE7-C54A-4D03-A4A3-049D8DF4882A}" presName="LevelTwoTextNode" presStyleLbl="node3" presStyleIdx="0" presStyleCnt="5">
        <dgm:presLayoutVars>
          <dgm:chPref val="3"/>
        </dgm:presLayoutVars>
      </dgm:prSet>
      <dgm:spPr/>
    </dgm:pt>
    <dgm:pt modelId="{F5BDF29E-FE5F-42B9-BFAB-9A836A108886}" type="pres">
      <dgm:prSet presAssocID="{498B4CE7-C54A-4D03-A4A3-049D8DF4882A}" presName="level3hierChild" presStyleCnt="0"/>
      <dgm:spPr/>
    </dgm:pt>
    <dgm:pt modelId="{6189E0B4-1F03-40E1-91DB-3DCD88D46DCD}" type="pres">
      <dgm:prSet presAssocID="{9F278FD6-A57B-48B7-863C-CDE5CAD30CEF}" presName="conn2-1" presStyleLbl="parChTrans1D3" presStyleIdx="1" presStyleCnt="5"/>
      <dgm:spPr/>
    </dgm:pt>
    <dgm:pt modelId="{FDE8115A-2DC7-4768-93AE-C79DE115FC8E}" type="pres">
      <dgm:prSet presAssocID="{9F278FD6-A57B-48B7-863C-CDE5CAD30CEF}" presName="connTx" presStyleLbl="parChTrans1D3" presStyleIdx="1" presStyleCnt="5"/>
      <dgm:spPr/>
    </dgm:pt>
    <dgm:pt modelId="{C9059B0E-092E-4072-8324-C92B16A389A6}" type="pres">
      <dgm:prSet presAssocID="{68A54958-FF1C-49CE-A700-7DFF965ACA8E}" presName="root2" presStyleCnt="0"/>
      <dgm:spPr/>
    </dgm:pt>
    <dgm:pt modelId="{5F1B7130-D9BA-49C8-9EC6-CC71BCBA28D0}" type="pres">
      <dgm:prSet presAssocID="{68A54958-FF1C-49CE-A700-7DFF965ACA8E}" presName="LevelTwoTextNode" presStyleLbl="node3" presStyleIdx="1" presStyleCnt="5">
        <dgm:presLayoutVars>
          <dgm:chPref val="3"/>
        </dgm:presLayoutVars>
      </dgm:prSet>
      <dgm:spPr/>
    </dgm:pt>
    <dgm:pt modelId="{1BC054EE-E6A5-47E5-947A-A0F25C3954BF}" type="pres">
      <dgm:prSet presAssocID="{68A54958-FF1C-49CE-A700-7DFF965ACA8E}" presName="level3hierChild" presStyleCnt="0"/>
      <dgm:spPr/>
    </dgm:pt>
    <dgm:pt modelId="{6B4D7E06-50F4-482C-9346-06DD079EE873}" type="pres">
      <dgm:prSet presAssocID="{57D1BD5C-9F28-4FFC-AE8D-7A85B50AA386}" presName="conn2-1" presStyleLbl="parChTrans1D2" presStyleIdx="1" presStyleCnt="3"/>
      <dgm:spPr/>
    </dgm:pt>
    <dgm:pt modelId="{7675CE88-5752-4C02-A205-314E7FA40AEC}" type="pres">
      <dgm:prSet presAssocID="{57D1BD5C-9F28-4FFC-AE8D-7A85B50AA386}" presName="connTx" presStyleLbl="parChTrans1D2" presStyleIdx="1" presStyleCnt="3"/>
      <dgm:spPr/>
    </dgm:pt>
    <dgm:pt modelId="{7FB0476C-5D73-4EC6-B0B4-0AA87E9E00D8}" type="pres">
      <dgm:prSet presAssocID="{7C0E0921-D43E-4C9D-9C93-EC9676D58AB5}" presName="root2" presStyleCnt="0"/>
      <dgm:spPr/>
    </dgm:pt>
    <dgm:pt modelId="{F2A572C7-5D70-4D91-8540-700767BB2082}" type="pres">
      <dgm:prSet presAssocID="{7C0E0921-D43E-4C9D-9C93-EC9676D58AB5}" presName="LevelTwoTextNode" presStyleLbl="node2" presStyleIdx="1" presStyleCnt="3">
        <dgm:presLayoutVars>
          <dgm:chPref val="3"/>
        </dgm:presLayoutVars>
      </dgm:prSet>
      <dgm:spPr/>
    </dgm:pt>
    <dgm:pt modelId="{C058EFF5-6894-41BF-A0CF-504CECADBA8A}" type="pres">
      <dgm:prSet presAssocID="{7C0E0921-D43E-4C9D-9C93-EC9676D58AB5}" presName="level3hierChild" presStyleCnt="0"/>
      <dgm:spPr/>
    </dgm:pt>
    <dgm:pt modelId="{C346F21F-992F-4C9A-A452-692132E77F06}" type="pres">
      <dgm:prSet presAssocID="{121ED587-F078-42F1-BAA9-51A27EC49088}" presName="conn2-1" presStyleLbl="parChTrans1D3" presStyleIdx="2" presStyleCnt="5"/>
      <dgm:spPr/>
    </dgm:pt>
    <dgm:pt modelId="{A6F78D89-8880-4F42-BDB5-ECEEB2817123}" type="pres">
      <dgm:prSet presAssocID="{121ED587-F078-42F1-BAA9-51A27EC49088}" presName="connTx" presStyleLbl="parChTrans1D3" presStyleIdx="2" presStyleCnt="5"/>
      <dgm:spPr/>
    </dgm:pt>
    <dgm:pt modelId="{FFF37C38-DC2C-4ABF-B31F-FD1211EF7D01}" type="pres">
      <dgm:prSet presAssocID="{D4FE5421-D31D-47CA-AF47-49461C60329C}" presName="root2" presStyleCnt="0"/>
      <dgm:spPr/>
    </dgm:pt>
    <dgm:pt modelId="{D6018684-737F-406B-9850-0D2F741B72CF}" type="pres">
      <dgm:prSet presAssocID="{D4FE5421-D31D-47CA-AF47-49461C60329C}" presName="LevelTwoTextNode" presStyleLbl="node3" presStyleIdx="2" presStyleCnt="5">
        <dgm:presLayoutVars>
          <dgm:chPref val="3"/>
        </dgm:presLayoutVars>
      </dgm:prSet>
      <dgm:spPr/>
    </dgm:pt>
    <dgm:pt modelId="{F4C23DEE-8948-46AA-9B94-E9E1495DE323}" type="pres">
      <dgm:prSet presAssocID="{D4FE5421-D31D-47CA-AF47-49461C60329C}" presName="level3hierChild" presStyleCnt="0"/>
      <dgm:spPr/>
    </dgm:pt>
    <dgm:pt modelId="{3D69D087-2EA0-4736-87EE-71E757FD7BC2}" type="pres">
      <dgm:prSet presAssocID="{25722275-887D-429D-BB57-5DC27C5880BD}" presName="conn2-1" presStyleLbl="parChTrans1D3" presStyleIdx="3" presStyleCnt="5"/>
      <dgm:spPr/>
    </dgm:pt>
    <dgm:pt modelId="{45A9B403-8B64-4C3D-AEC1-8A45D1FAE778}" type="pres">
      <dgm:prSet presAssocID="{25722275-887D-429D-BB57-5DC27C5880BD}" presName="connTx" presStyleLbl="parChTrans1D3" presStyleIdx="3" presStyleCnt="5"/>
      <dgm:spPr/>
    </dgm:pt>
    <dgm:pt modelId="{DA45F667-8DF2-40F9-BA21-1E969AF63FA0}" type="pres">
      <dgm:prSet presAssocID="{A2D4CC32-259D-4586-BC58-03B254974E19}" presName="root2" presStyleCnt="0"/>
      <dgm:spPr/>
    </dgm:pt>
    <dgm:pt modelId="{6685D2D6-BBE1-45E7-A794-5CDB30613A7F}" type="pres">
      <dgm:prSet presAssocID="{A2D4CC32-259D-4586-BC58-03B254974E19}" presName="LevelTwoTextNode" presStyleLbl="node3" presStyleIdx="3" presStyleCnt="5">
        <dgm:presLayoutVars>
          <dgm:chPref val="3"/>
        </dgm:presLayoutVars>
      </dgm:prSet>
      <dgm:spPr/>
    </dgm:pt>
    <dgm:pt modelId="{EA563B3A-9407-42A2-ADEC-97698A1585CA}" type="pres">
      <dgm:prSet presAssocID="{A2D4CC32-259D-4586-BC58-03B254974E19}" presName="level3hierChild" presStyleCnt="0"/>
      <dgm:spPr/>
    </dgm:pt>
    <dgm:pt modelId="{E11E74DB-57C6-43EC-9300-17CA55C82F30}" type="pres">
      <dgm:prSet presAssocID="{8D620591-D993-4EBF-83B0-3C09D9BDD28A}" presName="conn2-1" presStyleLbl="parChTrans1D2" presStyleIdx="2" presStyleCnt="3"/>
      <dgm:spPr/>
    </dgm:pt>
    <dgm:pt modelId="{1B76EFAF-FE23-4358-BBE9-BF45B7A18CAF}" type="pres">
      <dgm:prSet presAssocID="{8D620591-D993-4EBF-83B0-3C09D9BDD28A}" presName="connTx" presStyleLbl="parChTrans1D2" presStyleIdx="2" presStyleCnt="3"/>
      <dgm:spPr/>
    </dgm:pt>
    <dgm:pt modelId="{7993EED6-1076-4FF6-9C14-94DF0EF6381E}" type="pres">
      <dgm:prSet presAssocID="{7F14EBE4-8270-4F65-B6DC-3CE50CEDB952}" presName="root2" presStyleCnt="0"/>
      <dgm:spPr/>
    </dgm:pt>
    <dgm:pt modelId="{D4138392-CC69-4811-8E8B-FAB9D4671063}" type="pres">
      <dgm:prSet presAssocID="{7F14EBE4-8270-4F65-B6DC-3CE50CEDB952}" presName="LevelTwoTextNode" presStyleLbl="node2" presStyleIdx="2" presStyleCnt="3">
        <dgm:presLayoutVars>
          <dgm:chPref val="3"/>
        </dgm:presLayoutVars>
      </dgm:prSet>
      <dgm:spPr/>
    </dgm:pt>
    <dgm:pt modelId="{F1210BA2-5B2D-4C08-82B8-FBE8CEDF8248}" type="pres">
      <dgm:prSet presAssocID="{7F14EBE4-8270-4F65-B6DC-3CE50CEDB952}" presName="level3hierChild" presStyleCnt="0"/>
      <dgm:spPr/>
    </dgm:pt>
    <dgm:pt modelId="{112CFE48-D2D8-5649-8CF4-1A28C74A5A4F}" type="pres">
      <dgm:prSet presAssocID="{955331FF-649F-E742-AC5D-E4584C829970}" presName="conn2-1" presStyleLbl="parChTrans1D3" presStyleIdx="4" presStyleCnt="5"/>
      <dgm:spPr/>
    </dgm:pt>
    <dgm:pt modelId="{2EFE3857-C906-914C-A97A-FD7A65D50571}" type="pres">
      <dgm:prSet presAssocID="{955331FF-649F-E742-AC5D-E4584C829970}" presName="connTx" presStyleLbl="parChTrans1D3" presStyleIdx="4" presStyleCnt="5"/>
      <dgm:spPr/>
    </dgm:pt>
    <dgm:pt modelId="{6751CC0B-EB82-664A-9AF6-01B5F0FA26C1}" type="pres">
      <dgm:prSet presAssocID="{42357012-D85C-0D4D-832E-975D41E2F0A4}" presName="root2" presStyleCnt="0"/>
      <dgm:spPr/>
    </dgm:pt>
    <dgm:pt modelId="{97F72C1B-2829-6144-988D-7DA68F44D98D}" type="pres">
      <dgm:prSet presAssocID="{42357012-D85C-0D4D-832E-975D41E2F0A4}" presName="LevelTwoTextNode" presStyleLbl="node3" presStyleIdx="4" presStyleCnt="5">
        <dgm:presLayoutVars>
          <dgm:chPref val="3"/>
        </dgm:presLayoutVars>
      </dgm:prSet>
      <dgm:spPr/>
    </dgm:pt>
    <dgm:pt modelId="{1CEEF64A-1FAD-114E-94FD-1E901F56DCEB}" type="pres">
      <dgm:prSet presAssocID="{42357012-D85C-0D4D-832E-975D41E2F0A4}" presName="level3hierChild" presStyleCnt="0"/>
      <dgm:spPr/>
    </dgm:pt>
  </dgm:ptLst>
  <dgm:cxnLst>
    <dgm:cxn modelId="{1D7F0C03-7CE5-47B0-9574-801B0F4DBB60}" type="presOf" srcId="{66DF3E0C-ED0F-448A-B9EB-6935FB868AB2}" destId="{C2078282-C03A-4D89-9670-0F5C06CEDBF4}" srcOrd="0" destOrd="0" presId="urn:microsoft.com/office/officeart/2005/8/layout/hierarchy2"/>
    <dgm:cxn modelId="{9395AF0B-3B24-4C08-8A97-A24ACEEBD215}" type="presOf" srcId="{66DF3E0C-ED0F-448A-B9EB-6935FB868AB2}" destId="{539438EA-F139-46F0-8ECE-6C3E381A861D}" srcOrd="1" destOrd="0" presId="urn:microsoft.com/office/officeart/2005/8/layout/hierarchy2"/>
    <dgm:cxn modelId="{8FB9380C-3E41-413D-B184-BAA8E7A88545}" srcId="{325B2C7A-7194-439C-A833-CB749474AA5B}" destId="{7F14EBE4-8270-4F65-B6DC-3CE50CEDB952}" srcOrd="2" destOrd="0" parTransId="{8D620591-D993-4EBF-83B0-3C09D9BDD28A}" sibTransId="{50AEB245-8543-4A95-A69C-8D283DF36DBF}"/>
    <dgm:cxn modelId="{ABFD6315-C1BD-48C0-BC25-29B51D3FD350}" type="presOf" srcId="{121ED587-F078-42F1-BAA9-51A27EC49088}" destId="{A6F78D89-8880-4F42-BDB5-ECEEB2817123}" srcOrd="1" destOrd="0" presId="urn:microsoft.com/office/officeart/2005/8/layout/hierarchy2"/>
    <dgm:cxn modelId="{15E79226-CF9A-3E49-88BE-1F854D5D9D1D}" type="presOf" srcId="{955331FF-649F-E742-AC5D-E4584C829970}" destId="{112CFE48-D2D8-5649-8CF4-1A28C74A5A4F}" srcOrd="0" destOrd="0" presId="urn:microsoft.com/office/officeart/2005/8/layout/hierarchy2"/>
    <dgm:cxn modelId="{2207C426-8379-BD43-A0AC-170ABFEBA1E3}" srcId="{7F14EBE4-8270-4F65-B6DC-3CE50CEDB952}" destId="{42357012-D85C-0D4D-832E-975D41E2F0A4}" srcOrd="0" destOrd="0" parTransId="{955331FF-649F-E742-AC5D-E4584C829970}" sibTransId="{019F8170-DDC9-5B49-A03B-C377B3E11486}"/>
    <dgm:cxn modelId="{E0A2A035-310A-4265-815D-6A97D2134AB8}" srcId="{325B2C7A-7194-439C-A833-CB749474AA5B}" destId="{5B16E5B1-E1C9-4C6D-A2CF-047787BAD59A}" srcOrd="0" destOrd="0" parTransId="{EFD4CB90-4DD9-4B1B-A635-1B10F0688004}" sibTransId="{9023BDA7-8FC6-4E8B-8A9C-1E9977A625E5}"/>
    <dgm:cxn modelId="{F63BD55C-17F1-4DAF-BFC9-9A6F05CBD25D}" srcId="{5B16E5B1-E1C9-4C6D-A2CF-047787BAD59A}" destId="{498B4CE7-C54A-4D03-A4A3-049D8DF4882A}" srcOrd="0" destOrd="0" parTransId="{66DF3E0C-ED0F-448A-B9EB-6935FB868AB2}" sibTransId="{2FBFDCEF-CFE5-4F17-BEFB-000C40AB4D38}"/>
    <dgm:cxn modelId="{326DE65D-77D0-4E09-B7B5-78C7D827D223}" type="presOf" srcId="{5B16E5B1-E1C9-4C6D-A2CF-047787BAD59A}" destId="{50A7850D-75E8-44FE-AE01-CAF0126DE9A5}" srcOrd="0" destOrd="0" presId="urn:microsoft.com/office/officeart/2005/8/layout/hierarchy2"/>
    <dgm:cxn modelId="{1FC1985E-2809-442B-A82D-7E240285315D}" srcId="{7C0E0921-D43E-4C9D-9C93-EC9676D58AB5}" destId="{A2D4CC32-259D-4586-BC58-03B254974E19}" srcOrd="1" destOrd="0" parTransId="{25722275-887D-429D-BB57-5DC27C5880BD}" sibTransId="{393D6BE2-D4D2-4E45-9B6D-E4754E35226B}"/>
    <dgm:cxn modelId="{12589E41-D40E-4FF7-B607-D7E7BE6FEF43}" type="presOf" srcId="{9F278FD6-A57B-48B7-863C-CDE5CAD30CEF}" destId="{FDE8115A-2DC7-4768-93AE-C79DE115FC8E}" srcOrd="1" destOrd="0" presId="urn:microsoft.com/office/officeart/2005/8/layout/hierarchy2"/>
    <dgm:cxn modelId="{8FA75D45-00DD-4EB9-9E69-59B08C7205C6}" srcId="{5C71A430-3E11-4C13-9397-305C28173476}" destId="{325B2C7A-7194-439C-A833-CB749474AA5B}" srcOrd="0" destOrd="0" parTransId="{9D9D807D-8932-4367-919E-201B22393821}" sibTransId="{2FDE2330-CDC1-4AF1-B6DD-5F4B70DDF31B}"/>
    <dgm:cxn modelId="{D9140448-56CC-40F6-A274-6079FBE52E0F}" type="presOf" srcId="{7F14EBE4-8270-4F65-B6DC-3CE50CEDB952}" destId="{D4138392-CC69-4811-8E8B-FAB9D4671063}" srcOrd="0" destOrd="0" presId="urn:microsoft.com/office/officeart/2005/8/layout/hierarchy2"/>
    <dgm:cxn modelId="{2E5D526A-D287-43AA-8320-6A5AA7FCC02D}" type="presOf" srcId="{A2D4CC32-259D-4586-BC58-03B254974E19}" destId="{6685D2D6-BBE1-45E7-A794-5CDB30613A7F}" srcOrd="0" destOrd="0" presId="urn:microsoft.com/office/officeart/2005/8/layout/hierarchy2"/>
    <dgm:cxn modelId="{F2A4624B-D062-49E7-A324-012140B8EBD2}" type="presOf" srcId="{8D620591-D993-4EBF-83B0-3C09D9BDD28A}" destId="{E11E74DB-57C6-43EC-9300-17CA55C82F30}" srcOrd="0" destOrd="0" presId="urn:microsoft.com/office/officeart/2005/8/layout/hierarchy2"/>
    <dgm:cxn modelId="{421F584C-59F4-4485-824F-74ECB914265A}" type="presOf" srcId="{57D1BD5C-9F28-4FFC-AE8D-7A85B50AA386}" destId="{6B4D7E06-50F4-482C-9346-06DD079EE873}" srcOrd="0" destOrd="0" presId="urn:microsoft.com/office/officeart/2005/8/layout/hierarchy2"/>
    <dgm:cxn modelId="{C24AA16D-9843-6B42-9AE4-13010B144FE1}" type="presOf" srcId="{955331FF-649F-E742-AC5D-E4584C829970}" destId="{2EFE3857-C906-914C-A97A-FD7A65D50571}" srcOrd="1" destOrd="0" presId="urn:microsoft.com/office/officeart/2005/8/layout/hierarchy2"/>
    <dgm:cxn modelId="{222DBE71-F27D-4964-B85C-1B5D4D0A470C}" type="presOf" srcId="{25722275-887D-429D-BB57-5DC27C5880BD}" destId="{45A9B403-8B64-4C3D-AEC1-8A45D1FAE778}" srcOrd="1" destOrd="0" presId="urn:microsoft.com/office/officeart/2005/8/layout/hierarchy2"/>
    <dgm:cxn modelId="{CEC5D274-88D7-4965-A359-2683D3E7195F}" type="presOf" srcId="{57D1BD5C-9F28-4FFC-AE8D-7A85B50AA386}" destId="{7675CE88-5752-4C02-A205-314E7FA40AEC}" srcOrd="1" destOrd="0" presId="urn:microsoft.com/office/officeart/2005/8/layout/hierarchy2"/>
    <dgm:cxn modelId="{C878777E-2C66-49A1-8291-B346864925AB}" type="presOf" srcId="{5C71A430-3E11-4C13-9397-305C28173476}" destId="{E1540A3F-B392-4A9D-AE8D-328046098C49}" srcOrd="0" destOrd="0" presId="urn:microsoft.com/office/officeart/2005/8/layout/hierarchy2"/>
    <dgm:cxn modelId="{AED56182-2EE9-4F08-B59E-31EE44C77E11}" srcId="{5B16E5B1-E1C9-4C6D-A2CF-047787BAD59A}" destId="{68A54958-FF1C-49CE-A700-7DFF965ACA8E}" srcOrd="1" destOrd="0" parTransId="{9F278FD6-A57B-48B7-863C-CDE5CAD30CEF}" sibTransId="{389E71B9-852D-46E2-82DB-F465DB239FD8}"/>
    <dgm:cxn modelId="{89B97E85-FDCB-4F50-A3F0-FC267BC44ABF}" type="presOf" srcId="{7C0E0921-D43E-4C9D-9C93-EC9676D58AB5}" destId="{F2A572C7-5D70-4D91-8540-700767BB2082}" srcOrd="0" destOrd="0" presId="urn:microsoft.com/office/officeart/2005/8/layout/hierarchy2"/>
    <dgm:cxn modelId="{68EC3888-E979-4128-8A06-A29C03FBC46A}" type="presOf" srcId="{8D620591-D993-4EBF-83B0-3C09D9BDD28A}" destId="{1B76EFAF-FE23-4358-BBE9-BF45B7A18CAF}" srcOrd="1" destOrd="0" presId="urn:microsoft.com/office/officeart/2005/8/layout/hierarchy2"/>
    <dgm:cxn modelId="{00E599A4-F71A-4553-A1E3-5A96E2A2B9E6}" type="presOf" srcId="{9F278FD6-A57B-48B7-863C-CDE5CAD30CEF}" destId="{6189E0B4-1F03-40E1-91DB-3DCD88D46DCD}" srcOrd="0" destOrd="0" presId="urn:microsoft.com/office/officeart/2005/8/layout/hierarchy2"/>
    <dgm:cxn modelId="{7F6A20AD-91B1-4178-B2C1-FF3A79B94E60}" type="presOf" srcId="{25722275-887D-429D-BB57-5DC27C5880BD}" destId="{3D69D087-2EA0-4736-87EE-71E757FD7BC2}" srcOrd="0" destOrd="0" presId="urn:microsoft.com/office/officeart/2005/8/layout/hierarchy2"/>
    <dgm:cxn modelId="{12DE79B3-3EB7-470C-B04D-E58C0A16884E}" type="presOf" srcId="{EFD4CB90-4DD9-4B1B-A635-1B10F0688004}" destId="{A12E3DA7-4E1D-46BE-8419-5467401F2E05}" srcOrd="1" destOrd="0" presId="urn:microsoft.com/office/officeart/2005/8/layout/hierarchy2"/>
    <dgm:cxn modelId="{840729BD-6002-4837-818B-79157228DD6E}" type="presOf" srcId="{121ED587-F078-42F1-BAA9-51A27EC49088}" destId="{C346F21F-992F-4C9A-A452-692132E77F06}" srcOrd="0" destOrd="0" presId="urn:microsoft.com/office/officeart/2005/8/layout/hierarchy2"/>
    <dgm:cxn modelId="{1D9121C3-C84E-42A7-800D-99431507399C}" type="presOf" srcId="{D4FE5421-D31D-47CA-AF47-49461C60329C}" destId="{D6018684-737F-406B-9850-0D2F741B72CF}" srcOrd="0" destOrd="0" presId="urn:microsoft.com/office/officeart/2005/8/layout/hierarchy2"/>
    <dgm:cxn modelId="{DA5B9CCF-B9FC-4A79-ABAC-7CFB4CAAE400}" type="presOf" srcId="{325B2C7A-7194-439C-A833-CB749474AA5B}" destId="{EAEE5CF4-1191-4EED-ACC9-181B1B455AB5}" srcOrd="0" destOrd="0" presId="urn:microsoft.com/office/officeart/2005/8/layout/hierarchy2"/>
    <dgm:cxn modelId="{1213F9CF-403F-4AC4-85F7-D4227B01BFB6}" srcId="{325B2C7A-7194-439C-A833-CB749474AA5B}" destId="{7C0E0921-D43E-4C9D-9C93-EC9676D58AB5}" srcOrd="1" destOrd="0" parTransId="{57D1BD5C-9F28-4FFC-AE8D-7A85B50AA386}" sibTransId="{18E504C7-46DD-4431-A846-D24FE3E423F4}"/>
    <dgm:cxn modelId="{97C4D3D4-0B7A-472F-8077-CE2772A057B4}" type="presOf" srcId="{EFD4CB90-4DD9-4B1B-A635-1B10F0688004}" destId="{F833DDC5-104F-48A7-A488-0518A76F8E28}" srcOrd="0" destOrd="0" presId="urn:microsoft.com/office/officeart/2005/8/layout/hierarchy2"/>
    <dgm:cxn modelId="{F09604DB-A433-47A7-9740-53327B1EDCDB}" type="presOf" srcId="{498B4CE7-C54A-4D03-A4A3-049D8DF4882A}" destId="{D658B762-D27B-423D-BC3A-2D067E926DF4}" srcOrd="0" destOrd="0" presId="urn:microsoft.com/office/officeart/2005/8/layout/hierarchy2"/>
    <dgm:cxn modelId="{1C11F6E7-84DF-437C-A9D5-61C1F29863F2}" type="presOf" srcId="{68A54958-FF1C-49CE-A700-7DFF965ACA8E}" destId="{5F1B7130-D9BA-49C8-9EC6-CC71BCBA28D0}" srcOrd="0" destOrd="0" presId="urn:microsoft.com/office/officeart/2005/8/layout/hierarchy2"/>
    <dgm:cxn modelId="{79D208F1-ECAC-469A-8375-116B76E88E58}" srcId="{7C0E0921-D43E-4C9D-9C93-EC9676D58AB5}" destId="{D4FE5421-D31D-47CA-AF47-49461C60329C}" srcOrd="0" destOrd="0" parTransId="{121ED587-F078-42F1-BAA9-51A27EC49088}" sibTransId="{7FEC33EC-8386-4FF1-B9F5-4AA5EF389969}"/>
    <dgm:cxn modelId="{38A27EFE-F311-FA40-8234-F5BDAAFF39A9}" type="presOf" srcId="{42357012-D85C-0D4D-832E-975D41E2F0A4}" destId="{97F72C1B-2829-6144-988D-7DA68F44D98D}" srcOrd="0" destOrd="0" presId="urn:microsoft.com/office/officeart/2005/8/layout/hierarchy2"/>
    <dgm:cxn modelId="{028863FA-C061-4CB4-8873-A08B42768A51}" type="presParOf" srcId="{E1540A3F-B392-4A9D-AE8D-328046098C49}" destId="{2BA3B55F-AB51-47DA-9F24-DA18C8326386}" srcOrd="0" destOrd="0" presId="urn:microsoft.com/office/officeart/2005/8/layout/hierarchy2"/>
    <dgm:cxn modelId="{823DA6FE-8697-48B3-B538-5F0BBC37A923}" type="presParOf" srcId="{2BA3B55F-AB51-47DA-9F24-DA18C8326386}" destId="{EAEE5CF4-1191-4EED-ACC9-181B1B455AB5}" srcOrd="0" destOrd="0" presId="urn:microsoft.com/office/officeart/2005/8/layout/hierarchy2"/>
    <dgm:cxn modelId="{B51E9DF5-A4B8-4411-B5EF-23C34CF9E9C1}" type="presParOf" srcId="{2BA3B55F-AB51-47DA-9F24-DA18C8326386}" destId="{A335CF78-CCAF-456F-9EE3-82735B410242}" srcOrd="1" destOrd="0" presId="urn:microsoft.com/office/officeart/2005/8/layout/hierarchy2"/>
    <dgm:cxn modelId="{95DB75AC-BA68-41A9-BE75-71120C949693}" type="presParOf" srcId="{A335CF78-CCAF-456F-9EE3-82735B410242}" destId="{F833DDC5-104F-48A7-A488-0518A76F8E28}" srcOrd="0" destOrd="0" presId="urn:microsoft.com/office/officeart/2005/8/layout/hierarchy2"/>
    <dgm:cxn modelId="{CF7C1136-46CD-42EA-83BD-828FD04A0514}" type="presParOf" srcId="{F833DDC5-104F-48A7-A488-0518A76F8E28}" destId="{A12E3DA7-4E1D-46BE-8419-5467401F2E05}" srcOrd="0" destOrd="0" presId="urn:microsoft.com/office/officeart/2005/8/layout/hierarchy2"/>
    <dgm:cxn modelId="{0A8A457A-B274-411C-A7E5-DBCC27F7EE59}" type="presParOf" srcId="{A335CF78-CCAF-456F-9EE3-82735B410242}" destId="{A7466FCD-7E50-46D8-9A8F-F32C2720101F}" srcOrd="1" destOrd="0" presId="urn:microsoft.com/office/officeart/2005/8/layout/hierarchy2"/>
    <dgm:cxn modelId="{98FC4FDA-A7C7-4930-B624-9669E08751D4}" type="presParOf" srcId="{A7466FCD-7E50-46D8-9A8F-F32C2720101F}" destId="{50A7850D-75E8-44FE-AE01-CAF0126DE9A5}" srcOrd="0" destOrd="0" presId="urn:microsoft.com/office/officeart/2005/8/layout/hierarchy2"/>
    <dgm:cxn modelId="{4C547046-EAAD-41EC-AC13-2C398E0125D7}" type="presParOf" srcId="{A7466FCD-7E50-46D8-9A8F-F32C2720101F}" destId="{B0201698-557C-406A-B7A8-CA9BBF2EF687}" srcOrd="1" destOrd="0" presId="urn:microsoft.com/office/officeart/2005/8/layout/hierarchy2"/>
    <dgm:cxn modelId="{906F22A9-D3BC-478F-9E57-DEA2DBE6B926}" type="presParOf" srcId="{B0201698-557C-406A-B7A8-CA9BBF2EF687}" destId="{C2078282-C03A-4D89-9670-0F5C06CEDBF4}" srcOrd="0" destOrd="0" presId="urn:microsoft.com/office/officeart/2005/8/layout/hierarchy2"/>
    <dgm:cxn modelId="{C8B14CFC-7029-4275-A7E1-E8531A492D80}" type="presParOf" srcId="{C2078282-C03A-4D89-9670-0F5C06CEDBF4}" destId="{539438EA-F139-46F0-8ECE-6C3E381A861D}" srcOrd="0" destOrd="0" presId="urn:microsoft.com/office/officeart/2005/8/layout/hierarchy2"/>
    <dgm:cxn modelId="{2559BDE1-498C-44D6-AB3B-26E56E8AB0AD}" type="presParOf" srcId="{B0201698-557C-406A-B7A8-CA9BBF2EF687}" destId="{EC631B32-8F40-42A8-B3FD-A4AA3BB55512}" srcOrd="1" destOrd="0" presId="urn:microsoft.com/office/officeart/2005/8/layout/hierarchy2"/>
    <dgm:cxn modelId="{3320ED3C-9245-449C-8AA9-B11E6B06799A}" type="presParOf" srcId="{EC631B32-8F40-42A8-B3FD-A4AA3BB55512}" destId="{D658B762-D27B-423D-BC3A-2D067E926DF4}" srcOrd="0" destOrd="0" presId="urn:microsoft.com/office/officeart/2005/8/layout/hierarchy2"/>
    <dgm:cxn modelId="{8D028594-C4E3-4DA9-B5A8-4BD89EFD4B5D}" type="presParOf" srcId="{EC631B32-8F40-42A8-B3FD-A4AA3BB55512}" destId="{F5BDF29E-FE5F-42B9-BFAB-9A836A108886}" srcOrd="1" destOrd="0" presId="urn:microsoft.com/office/officeart/2005/8/layout/hierarchy2"/>
    <dgm:cxn modelId="{E68D133D-7618-422B-8BCE-8325786B22EC}" type="presParOf" srcId="{B0201698-557C-406A-B7A8-CA9BBF2EF687}" destId="{6189E0B4-1F03-40E1-91DB-3DCD88D46DCD}" srcOrd="2" destOrd="0" presId="urn:microsoft.com/office/officeart/2005/8/layout/hierarchy2"/>
    <dgm:cxn modelId="{1C50C1A1-BFB8-4638-BF48-CBF90CE032E0}" type="presParOf" srcId="{6189E0B4-1F03-40E1-91DB-3DCD88D46DCD}" destId="{FDE8115A-2DC7-4768-93AE-C79DE115FC8E}" srcOrd="0" destOrd="0" presId="urn:microsoft.com/office/officeart/2005/8/layout/hierarchy2"/>
    <dgm:cxn modelId="{EEAEAB23-FF22-4DC1-A090-C29FCC9685A8}" type="presParOf" srcId="{B0201698-557C-406A-B7A8-CA9BBF2EF687}" destId="{C9059B0E-092E-4072-8324-C92B16A389A6}" srcOrd="3" destOrd="0" presId="urn:microsoft.com/office/officeart/2005/8/layout/hierarchy2"/>
    <dgm:cxn modelId="{EA0CF4C7-5D9B-4DEA-AD1E-2C7A1D65874D}" type="presParOf" srcId="{C9059B0E-092E-4072-8324-C92B16A389A6}" destId="{5F1B7130-D9BA-49C8-9EC6-CC71BCBA28D0}" srcOrd="0" destOrd="0" presId="urn:microsoft.com/office/officeart/2005/8/layout/hierarchy2"/>
    <dgm:cxn modelId="{EAB3E1D5-503A-4466-8D79-289F213C6E42}" type="presParOf" srcId="{C9059B0E-092E-4072-8324-C92B16A389A6}" destId="{1BC054EE-E6A5-47E5-947A-A0F25C3954BF}" srcOrd="1" destOrd="0" presId="urn:microsoft.com/office/officeart/2005/8/layout/hierarchy2"/>
    <dgm:cxn modelId="{4FD10C08-8CFF-46FF-B9E0-2F6D13FBC10A}" type="presParOf" srcId="{A335CF78-CCAF-456F-9EE3-82735B410242}" destId="{6B4D7E06-50F4-482C-9346-06DD079EE873}" srcOrd="2" destOrd="0" presId="urn:microsoft.com/office/officeart/2005/8/layout/hierarchy2"/>
    <dgm:cxn modelId="{B5AECF0B-280D-42CC-90B1-9CC6F06447B7}" type="presParOf" srcId="{6B4D7E06-50F4-482C-9346-06DD079EE873}" destId="{7675CE88-5752-4C02-A205-314E7FA40AEC}" srcOrd="0" destOrd="0" presId="urn:microsoft.com/office/officeart/2005/8/layout/hierarchy2"/>
    <dgm:cxn modelId="{8C22A059-35A0-4496-B91C-E891316336E4}" type="presParOf" srcId="{A335CF78-CCAF-456F-9EE3-82735B410242}" destId="{7FB0476C-5D73-4EC6-B0B4-0AA87E9E00D8}" srcOrd="3" destOrd="0" presId="urn:microsoft.com/office/officeart/2005/8/layout/hierarchy2"/>
    <dgm:cxn modelId="{A90521F1-F968-472C-A4F9-2069008EB682}" type="presParOf" srcId="{7FB0476C-5D73-4EC6-B0B4-0AA87E9E00D8}" destId="{F2A572C7-5D70-4D91-8540-700767BB2082}" srcOrd="0" destOrd="0" presId="urn:microsoft.com/office/officeart/2005/8/layout/hierarchy2"/>
    <dgm:cxn modelId="{8EB396C6-F7B2-4485-8E81-EEA5B305A81E}" type="presParOf" srcId="{7FB0476C-5D73-4EC6-B0B4-0AA87E9E00D8}" destId="{C058EFF5-6894-41BF-A0CF-504CECADBA8A}" srcOrd="1" destOrd="0" presId="urn:microsoft.com/office/officeart/2005/8/layout/hierarchy2"/>
    <dgm:cxn modelId="{F3F0F9CE-58AB-4008-B1FD-580B54FE16ED}" type="presParOf" srcId="{C058EFF5-6894-41BF-A0CF-504CECADBA8A}" destId="{C346F21F-992F-4C9A-A452-692132E77F06}" srcOrd="0" destOrd="0" presId="urn:microsoft.com/office/officeart/2005/8/layout/hierarchy2"/>
    <dgm:cxn modelId="{84C9D410-11A0-4EB8-BD46-3B7B8BB8D857}" type="presParOf" srcId="{C346F21F-992F-4C9A-A452-692132E77F06}" destId="{A6F78D89-8880-4F42-BDB5-ECEEB2817123}" srcOrd="0" destOrd="0" presId="urn:microsoft.com/office/officeart/2005/8/layout/hierarchy2"/>
    <dgm:cxn modelId="{D65E9E6A-E70C-47FA-827E-BB1FF6C45A71}" type="presParOf" srcId="{C058EFF5-6894-41BF-A0CF-504CECADBA8A}" destId="{FFF37C38-DC2C-4ABF-B31F-FD1211EF7D01}" srcOrd="1" destOrd="0" presId="urn:microsoft.com/office/officeart/2005/8/layout/hierarchy2"/>
    <dgm:cxn modelId="{2D272E3E-DFB5-426B-AED9-CE3A0D131DEC}" type="presParOf" srcId="{FFF37C38-DC2C-4ABF-B31F-FD1211EF7D01}" destId="{D6018684-737F-406B-9850-0D2F741B72CF}" srcOrd="0" destOrd="0" presId="urn:microsoft.com/office/officeart/2005/8/layout/hierarchy2"/>
    <dgm:cxn modelId="{DD90A673-95E1-4148-B19D-58BFC4844130}" type="presParOf" srcId="{FFF37C38-DC2C-4ABF-B31F-FD1211EF7D01}" destId="{F4C23DEE-8948-46AA-9B94-E9E1495DE323}" srcOrd="1" destOrd="0" presId="urn:microsoft.com/office/officeart/2005/8/layout/hierarchy2"/>
    <dgm:cxn modelId="{9701A1A1-49A5-4A67-9527-A18B7FCF40BC}" type="presParOf" srcId="{C058EFF5-6894-41BF-A0CF-504CECADBA8A}" destId="{3D69D087-2EA0-4736-87EE-71E757FD7BC2}" srcOrd="2" destOrd="0" presId="urn:microsoft.com/office/officeart/2005/8/layout/hierarchy2"/>
    <dgm:cxn modelId="{6D73437F-B167-44FA-AB64-3D7C9E153B9A}" type="presParOf" srcId="{3D69D087-2EA0-4736-87EE-71E757FD7BC2}" destId="{45A9B403-8B64-4C3D-AEC1-8A45D1FAE778}" srcOrd="0" destOrd="0" presId="urn:microsoft.com/office/officeart/2005/8/layout/hierarchy2"/>
    <dgm:cxn modelId="{267E4362-05D0-4575-AEF9-3D21F8A3F5D3}" type="presParOf" srcId="{C058EFF5-6894-41BF-A0CF-504CECADBA8A}" destId="{DA45F667-8DF2-40F9-BA21-1E969AF63FA0}" srcOrd="3" destOrd="0" presId="urn:microsoft.com/office/officeart/2005/8/layout/hierarchy2"/>
    <dgm:cxn modelId="{77FC4B34-A55E-445C-810C-3A54D45A348E}" type="presParOf" srcId="{DA45F667-8DF2-40F9-BA21-1E969AF63FA0}" destId="{6685D2D6-BBE1-45E7-A794-5CDB30613A7F}" srcOrd="0" destOrd="0" presId="urn:microsoft.com/office/officeart/2005/8/layout/hierarchy2"/>
    <dgm:cxn modelId="{2A453A46-1ACD-42C6-9BD3-40F8FA801FCF}" type="presParOf" srcId="{DA45F667-8DF2-40F9-BA21-1E969AF63FA0}" destId="{EA563B3A-9407-42A2-ADEC-97698A1585CA}" srcOrd="1" destOrd="0" presId="urn:microsoft.com/office/officeart/2005/8/layout/hierarchy2"/>
    <dgm:cxn modelId="{267DEE61-D683-4235-8ED5-4D961FA53CD7}" type="presParOf" srcId="{A335CF78-CCAF-456F-9EE3-82735B410242}" destId="{E11E74DB-57C6-43EC-9300-17CA55C82F30}" srcOrd="4" destOrd="0" presId="urn:microsoft.com/office/officeart/2005/8/layout/hierarchy2"/>
    <dgm:cxn modelId="{0E3DAE3B-0BB0-4E81-BC42-90C02E6731F5}" type="presParOf" srcId="{E11E74DB-57C6-43EC-9300-17CA55C82F30}" destId="{1B76EFAF-FE23-4358-BBE9-BF45B7A18CAF}" srcOrd="0" destOrd="0" presId="urn:microsoft.com/office/officeart/2005/8/layout/hierarchy2"/>
    <dgm:cxn modelId="{A6A3BE7A-030A-450C-BE54-190D2D7C3E47}" type="presParOf" srcId="{A335CF78-CCAF-456F-9EE3-82735B410242}" destId="{7993EED6-1076-4FF6-9C14-94DF0EF6381E}" srcOrd="5" destOrd="0" presId="urn:microsoft.com/office/officeart/2005/8/layout/hierarchy2"/>
    <dgm:cxn modelId="{83BE01EF-8533-4D96-944A-E277556124C7}" type="presParOf" srcId="{7993EED6-1076-4FF6-9C14-94DF0EF6381E}" destId="{D4138392-CC69-4811-8E8B-FAB9D4671063}" srcOrd="0" destOrd="0" presId="urn:microsoft.com/office/officeart/2005/8/layout/hierarchy2"/>
    <dgm:cxn modelId="{C72EAD1E-4F29-4E37-BA26-77339F20BD66}" type="presParOf" srcId="{7993EED6-1076-4FF6-9C14-94DF0EF6381E}" destId="{F1210BA2-5B2D-4C08-82B8-FBE8CEDF8248}" srcOrd="1" destOrd="0" presId="urn:microsoft.com/office/officeart/2005/8/layout/hierarchy2"/>
    <dgm:cxn modelId="{6A5636CD-5BEC-F647-BBD7-09234F93AED2}" type="presParOf" srcId="{F1210BA2-5B2D-4C08-82B8-FBE8CEDF8248}" destId="{112CFE48-D2D8-5649-8CF4-1A28C74A5A4F}" srcOrd="0" destOrd="0" presId="urn:microsoft.com/office/officeart/2005/8/layout/hierarchy2"/>
    <dgm:cxn modelId="{F15478FB-36A0-554E-8E98-E2D380B317E0}" type="presParOf" srcId="{112CFE48-D2D8-5649-8CF4-1A28C74A5A4F}" destId="{2EFE3857-C906-914C-A97A-FD7A65D50571}" srcOrd="0" destOrd="0" presId="urn:microsoft.com/office/officeart/2005/8/layout/hierarchy2"/>
    <dgm:cxn modelId="{E8DEABC2-94D2-0D44-B8E1-B6AB88E0B4BD}" type="presParOf" srcId="{F1210BA2-5B2D-4C08-82B8-FBE8CEDF8248}" destId="{6751CC0B-EB82-664A-9AF6-01B5F0FA26C1}" srcOrd="1" destOrd="0" presId="urn:microsoft.com/office/officeart/2005/8/layout/hierarchy2"/>
    <dgm:cxn modelId="{2ADC1136-8D10-0C47-96B1-0805A6B33495}" type="presParOf" srcId="{6751CC0B-EB82-664A-9AF6-01B5F0FA26C1}" destId="{97F72C1B-2829-6144-988D-7DA68F44D98D}" srcOrd="0" destOrd="0" presId="urn:microsoft.com/office/officeart/2005/8/layout/hierarchy2"/>
    <dgm:cxn modelId="{3723A589-8F85-AF44-9F7A-B7C36CE59E4F}" type="presParOf" srcId="{6751CC0B-EB82-664A-9AF6-01B5F0FA26C1}" destId="{1CEEF64A-1FAD-114E-94FD-1E901F56DCEB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C5237-AD11-4B92-83DB-34CFD1B84019}">
      <dsp:nvSpPr>
        <dsp:cNvPr id="0" name=""/>
        <dsp:cNvSpPr/>
      </dsp:nvSpPr>
      <dsp:spPr>
        <a:xfrm>
          <a:off x="0" y="39101"/>
          <a:ext cx="6735443" cy="1319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Key Idea: </a:t>
          </a:r>
          <a:br>
            <a:rPr lang="en-US" sz="2400" kern="1200">
              <a:latin typeface="Aptos Display" panose="02110004020202020204"/>
            </a:rPr>
          </a:br>
          <a:r>
            <a:rPr lang="en-US" sz="2400" b="0" kern="1200"/>
            <a:t>Break tasks into sequential, feedback-driven prompts</a:t>
          </a:r>
        </a:p>
      </dsp:txBody>
      <dsp:txXfrm>
        <a:off x="64425" y="103526"/>
        <a:ext cx="6606593" cy="1190909"/>
      </dsp:txXfrm>
    </dsp:sp>
    <dsp:sp modelId="{AB14A91E-1572-42B0-9B76-28B8E1FE41D7}">
      <dsp:nvSpPr>
        <dsp:cNvPr id="0" name=""/>
        <dsp:cNvSpPr/>
      </dsp:nvSpPr>
      <dsp:spPr>
        <a:xfrm>
          <a:off x="0" y="1427981"/>
          <a:ext cx="6735443" cy="1319759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400" kern="1200"/>
            <a:t>Why? </a:t>
          </a:r>
          <a:br>
            <a:rPr lang="en-US" sz="2400" b="1" i="0" kern="1200">
              <a:latin typeface="Aptos Display" panose="02110004020202020204"/>
            </a:rPr>
          </a:br>
          <a:r>
            <a:rPr lang="en-IN" sz="2400" b="0" i="0" kern="1200"/>
            <a:t>Boosts accuracy via step-by-step refinement (e.g., "Draft → Edit → Finalize" chains)</a:t>
          </a:r>
          <a:endParaRPr lang="en-US" sz="2400" kern="1200"/>
        </a:p>
      </dsp:txBody>
      <dsp:txXfrm>
        <a:off x="64425" y="1492406"/>
        <a:ext cx="6606593" cy="1190909"/>
      </dsp:txXfrm>
    </dsp:sp>
    <dsp:sp modelId="{91E38EA5-6394-4D08-BCDE-74DCF8AFD4F9}">
      <dsp:nvSpPr>
        <dsp:cNvPr id="0" name=""/>
        <dsp:cNvSpPr/>
      </dsp:nvSpPr>
      <dsp:spPr>
        <a:xfrm>
          <a:off x="0" y="2816861"/>
          <a:ext cx="6735443" cy="1319759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kern="1200"/>
            <a:t>Use Cases:</a:t>
          </a:r>
          <a:br>
            <a:rPr lang="en-IN" sz="2400" kern="1200">
              <a:latin typeface="Aptos Display" panose="02110004020202020204"/>
            </a:rPr>
          </a:br>
          <a:r>
            <a:rPr lang="en-IN" sz="2400" b="0" kern="1200">
              <a:latin typeface="Calibri"/>
              <a:ea typeface="Calibri"/>
              <a:cs typeface="Calibri"/>
            </a:rPr>
            <a:t>1. Content Creation (Outlines -&gt; Polished Drafts)</a:t>
          </a:r>
          <a:br>
            <a:rPr lang="en-IN" sz="2400" b="0" kern="1200">
              <a:latin typeface="Calibri"/>
              <a:ea typeface="Calibri"/>
              <a:cs typeface="Calibri"/>
            </a:rPr>
          </a:br>
          <a:r>
            <a:rPr lang="en-IN" sz="2400" b="0" kern="1200">
              <a:latin typeface="Calibri"/>
              <a:ea typeface="Calibri"/>
              <a:cs typeface="Calibri"/>
            </a:rPr>
            <a:t>2. Troubleshooting LLM Outfit iteratively</a:t>
          </a:r>
          <a:endParaRPr lang="en-US" sz="2400" b="0" kern="1200">
            <a:latin typeface="Calibri"/>
            <a:ea typeface="Calibri"/>
            <a:cs typeface="Calibri"/>
          </a:endParaRPr>
        </a:p>
      </dsp:txBody>
      <dsp:txXfrm>
        <a:off x="64425" y="2881286"/>
        <a:ext cx="6606593" cy="1190909"/>
      </dsp:txXfrm>
    </dsp:sp>
    <dsp:sp modelId="{539FC3BD-2F58-4F65-B177-F8785A60F5AB}">
      <dsp:nvSpPr>
        <dsp:cNvPr id="0" name=""/>
        <dsp:cNvSpPr/>
      </dsp:nvSpPr>
      <dsp:spPr>
        <a:xfrm>
          <a:off x="0" y="4205741"/>
          <a:ext cx="6735443" cy="131975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400" kern="1200"/>
            <a:t>Example</a:t>
          </a:r>
          <a:r>
            <a:rPr lang="en-IN" sz="2400" kern="1200">
              <a:latin typeface="Aptos Display" panose="02110004020202020204"/>
            </a:rPr>
            <a:t>:</a:t>
          </a:r>
          <a:r>
            <a:rPr lang="en-IN" sz="2400" kern="1200"/>
            <a:t> </a:t>
          </a:r>
          <a:br>
            <a:rPr lang="en-IN" sz="2400" b="1" kern="1200">
              <a:latin typeface="Aptos Display"/>
              <a:ea typeface="Calibri"/>
              <a:cs typeface="Calibri"/>
            </a:rPr>
          </a:br>
          <a:r>
            <a:rPr lang="en-US" sz="2400" b="0" kern="1200">
              <a:latin typeface="Calibri"/>
              <a:ea typeface="Calibri"/>
              <a:cs typeface="Calibri"/>
            </a:rPr>
            <a:t>Writing a Blog.</a:t>
          </a:r>
        </a:p>
      </dsp:txBody>
      <dsp:txXfrm>
        <a:off x="64425" y="4270166"/>
        <a:ext cx="6606593" cy="11909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62D00-17C9-41C5-A04F-9AF7CC826A6D}">
      <dsp:nvSpPr>
        <dsp:cNvPr id="0" name=""/>
        <dsp:cNvSpPr/>
      </dsp:nvSpPr>
      <dsp:spPr>
        <a:xfrm>
          <a:off x="0" y="7612"/>
          <a:ext cx="6735443" cy="13463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Key Idea: </a:t>
          </a:r>
          <a:br>
            <a:rPr lang="en-US" sz="1900" kern="1200">
              <a:latin typeface="Aptos Display" panose="02110004020202020204"/>
            </a:rPr>
          </a:br>
          <a:r>
            <a:rPr lang="en-US" sz="1900" b="0" kern="1200"/>
            <a:t>Run multiple AI tasks simultaneously</a:t>
          </a:r>
        </a:p>
      </dsp:txBody>
      <dsp:txXfrm>
        <a:off x="65721" y="73333"/>
        <a:ext cx="6604001" cy="1214862"/>
      </dsp:txXfrm>
    </dsp:sp>
    <dsp:sp modelId="{60A8B503-DC1F-4EF6-9C53-EE552BA7EC1D}">
      <dsp:nvSpPr>
        <dsp:cNvPr id="0" name=""/>
        <dsp:cNvSpPr/>
      </dsp:nvSpPr>
      <dsp:spPr>
        <a:xfrm>
          <a:off x="0" y="1408636"/>
          <a:ext cx="6735443" cy="1346304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Benefits:</a:t>
          </a:r>
          <a:br>
            <a:rPr lang="en-US" sz="1900" kern="1200">
              <a:latin typeface="Aptos Display" panose="02110004020202020204"/>
            </a:rPr>
          </a:br>
          <a:r>
            <a:rPr lang="en-IN" sz="1900" b="0" kern="1200">
              <a:latin typeface="Calibri"/>
              <a:ea typeface="Calibri"/>
              <a:cs typeface="Calibri"/>
            </a:rPr>
            <a:t>1. 3–5x faster processing for bulk operations (data analysis, batch inferences)</a:t>
          </a:r>
          <a:br>
            <a:rPr lang="en-IN" sz="1900" b="0" kern="1200">
              <a:latin typeface="Calibri"/>
              <a:ea typeface="Calibri"/>
              <a:cs typeface="Calibri"/>
            </a:rPr>
          </a:br>
          <a:r>
            <a:rPr lang="en-IN" sz="1900" b="0" kern="1200">
              <a:latin typeface="Calibri"/>
              <a:ea typeface="Calibri"/>
              <a:cs typeface="Calibri"/>
            </a:rPr>
            <a:t>2. Resource optimization (e.g., parallel API calls).</a:t>
          </a:r>
          <a:endParaRPr lang="en-US" sz="1900" kern="1200"/>
        </a:p>
      </dsp:txBody>
      <dsp:txXfrm>
        <a:off x="65721" y="1474357"/>
        <a:ext cx="6604001" cy="1214862"/>
      </dsp:txXfrm>
    </dsp:sp>
    <dsp:sp modelId="{9955EC3C-6917-49C6-AD1E-61EF58E7FCA9}">
      <dsp:nvSpPr>
        <dsp:cNvPr id="0" name=""/>
        <dsp:cNvSpPr/>
      </dsp:nvSpPr>
      <dsp:spPr>
        <a:xfrm>
          <a:off x="0" y="2809661"/>
          <a:ext cx="6735443" cy="1346304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Applications:</a:t>
          </a:r>
          <a:br>
            <a:rPr lang="en-US" sz="1900" kern="1200">
              <a:latin typeface="Aptos Display" panose="02110004020202020204"/>
            </a:rPr>
          </a:br>
          <a:r>
            <a:rPr lang="en-IN" sz="1900" b="0" kern="1200">
              <a:latin typeface="Calibri"/>
              <a:ea typeface="Calibri"/>
              <a:cs typeface="Calibri"/>
            </a:rPr>
            <a:t>1. Real-time customer sentiment analysis across channels.</a:t>
          </a:r>
          <a:br>
            <a:rPr lang="en-IN" sz="1900" b="0" kern="1200">
              <a:latin typeface="Calibri"/>
              <a:ea typeface="Calibri"/>
              <a:cs typeface="Calibri"/>
            </a:rPr>
          </a:br>
          <a:r>
            <a:rPr lang="en-IN" sz="1900" b="0" kern="1200">
              <a:latin typeface="Calibri"/>
              <a:ea typeface="Calibri"/>
              <a:cs typeface="Calibri"/>
            </a:rPr>
            <a:t>2. Training multiple model variants at once.</a:t>
          </a:r>
          <a:endParaRPr lang="en-US" sz="1900" kern="1200"/>
        </a:p>
      </dsp:txBody>
      <dsp:txXfrm>
        <a:off x="65721" y="2875382"/>
        <a:ext cx="6604001" cy="1214862"/>
      </dsp:txXfrm>
    </dsp:sp>
    <dsp:sp modelId="{23460536-AE16-4E1A-8075-DA7739D289C4}">
      <dsp:nvSpPr>
        <dsp:cNvPr id="0" name=""/>
        <dsp:cNvSpPr/>
      </dsp:nvSpPr>
      <dsp:spPr>
        <a:xfrm>
          <a:off x="0" y="4210685"/>
          <a:ext cx="6735443" cy="1346304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kern="1200"/>
            <a:t>Example:</a:t>
          </a:r>
          <a:br>
            <a:rPr lang="en-US" sz="1900" kern="1200">
              <a:latin typeface="Aptos Display" panose="02110004020202020204"/>
            </a:rPr>
          </a:br>
          <a:r>
            <a:rPr lang="en-IN" sz="1900" b="0" kern="1200">
              <a:latin typeface="Calibri"/>
              <a:ea typeface="Calibri"/>
              <a:cs typeface="Calibri"/>
            </a:rPr>
            <a:t>Writing different sections of a Blog concurrently.</a:t>
          </a:r>
        </a:p>
      </dsp:txBody>
      <dsp:txXfrm>
        <a:off x="65721" y="4276406"/>
        <a:ext cx="6604001" cy="12148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8FA4A1-5D34-4821-B48D-79D29E8FA31A}">
      <dsp:nvSpPr>
        <dsp:cNvPr id="0" name=""/>
        <dsp:cNvSpPr/>
      </dsp:nvSpPr>
      <dsp:spPr>
        <a:xfrm>
          <a:off x="0" y="3761"/>
          <a:ext cx="6735443" cy="18043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500" kern="1200"/>
            <a:t>Key Idea: </a:t>
          </a:r>
          <a:br>
            <a:rPr lang="en-US" sz="2500" b="1" i="0" kern="1200">
              <a:latin typeface="Aptos Display" panose="02110004020202020204"/>
            </a:rPr>
          </a:br>
          <a:r>
            <a:rPr lang="en-IN" sz="2500" b="0" i="0" kern="1200"/>
            <a:t>Direct inputs to the best-suited AI agent/system.</a:t>
          </a:r>
          <a:endParaRPr lang="en-US" sz="2500" kern="1200"/>
        </a:p>
      </dsp:txBody>
      <dsp:txXfrm>
        <a:off x="88082" y="91843"/>
        <a:ext cx="6559279" cy="1628195"/>
      </dsp:txXfrm>
    </dsp:sp>
    <dsp:sp modelId="{9E4D500E-1A4F-4348-B39B-3482E0674CD4}">
      <dsp:nvSpPr>
        <dsp:cNvPr id="0" name=""/>
        <dsp:cNvSpPr/>
      </dsp:nvSpPr>
      <dsp:spPr>
        <a:xfrm>
          <a:off x="0" y="1880121"/>
          <a:ext cx="6735443" cy="1804359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Methods: </a:t>
          </a:r>
          <a:br>
            <a:rPr lang="en-IN" sz="2500" kern="1200">
              <a:latin typeface="Aptos Display" panose="02110004020202020204"/>
            </a:rPr>
          </a:br>
          <a:r>
            <a:rPr lang="en-IN" sz="2500" b="0" kern="1200">
              <a:latin typeface="Calibri"/>
              <a:ea typeface="Calibri"/>
              <a:cs typeface="Calibri"/>
            </a:rPr>
            <a:t>1. Context Based: Route to specialists (e.g., code vs. text models)</a:t>
          </a:r>
          <a:br>
            <a:rPr lang="en-IN" sz="2500" b="0" kern="1200">
              <a:latin typeface="Calibri"/>
              <a:ea typeface="Calibri"/>
              <a:cs typeface="Calibri"/>
            </a:rPr>
          </a:br>
          <a:r>
            <a:rPr lang="en-IN" sz="2500" b="0" kern="1200">
              <a:latin typeface="Calibri"/>
              <a:ea typeface="Calibri"/>
              <a:cs typeface="Calibri"/>
            </a:rPr>
            <a:t>2. Load Based: Balance workloads dynamically.</a:t>
          </a:r>
          <a:endParaRPr lang="en-US" sz="2500" kern="1200"/>
        </a:p>
      </dsp:txBody>
      <dsp:txXfrm>
        <a:off x="88082" y="1968203"/>
        <a:ext cx="6559279" cy="1628195"/>
      </dsp:txXfrm>
    </dsp:sp>
    <dsp:sp modelId="{F6EF15B7-ECD1-4519-A2AC-7CBCC2B431B5}">
      <dsp:nvSpPr>
        <dsp:cNvPr id="0" name=""/>
        <dsp:cNvSpPr/>
      </dsp:nvSpPr>
      <dsp:spPr>
        <a:xfrm>
          <a:off x="0" y="3756480"/>
          <a:ext cx="6735443" cy="1804359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500" kern="1200"/>
            <a:t>Example:</a:t>
          </a:r>
          <a:br>
            <a:rPr lang="en-IN" sz="2500" kern="1200">
              <a:latin typeface="Aptos Display" panose="02110004020202020204"/>
            </a:rPr>
          </a:br>
          <a:r>
            <a:rPr lang="en-IN" sz="2500" b="0" kern="1200">
              <a:latin typeface="Aptos Display"/>
              <a:ea typeface="Calibri"/>
              <a:cs typeface="Calibri"/>
            </a:rPr>
            <a:t>Get respective agent to write poem, joke or story basis on user's ask.</a:t>
          </a:r>
          <a:endParaRPr lang="en-US" sz="2500" b="0" kern="1200">
            <a:latin typeface="Calibri"/>
            <a:ea typeface="Calibri"/>
            <a:cs typeface="Calibri"/>
          </a:endParaRPr>
        </a:p>
      </dsp:txBody>
      <dsp:txXfrm>
        <a:off x="88082" y="3844562"/>
        <a:ext cx="6559279" cy="1628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EE5CF4-1191-4EED-ACC9-181B1B455AB5}">
      <dsp:nvSpPr>
        <dsp:cNvPr id="0" name=""/>
        <dsp:cNvSpPr/>
      </dsp:nvSpPr>
      <dsp:spPr>
        <a:xfrm>
          <a:off x="2052" y="2599815"/>
          <a:ext cx="1816417" cy="908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Key Idea: </a:t>
          </a:r>
          <a:r>
            <a:rPr lang="en-IN" sz="1400" b="0" i="0" kern="1200"/>
            <a:t>Orchestrator delegates; workers execute.</a:t>
          </a:r>
          <a:endParaRPr lang="en-US" sz="1400" kern="1200"/>
        </a:p>
      </dsp:txBody>
      <dsp:txXfrm>
        <a:off x="28653" y="2626416"/>
        <a:ext cx="1763215" cy="855006"/>
      </dsp:txXfrm>
    </dsp:sp>
    <dsp:sp modelId="{F833DDC5-104F-48A7-A488-0518A76F8E28}">
      <dsp:nvSpPr>
        <dsp:cNvPr id="0" name=""/>
        <dsp:cNvSpPr/>
      </dsp:nvSpPr>
      <dsp:spPr>
        <a:xfrm rot="17500715">
          <a:off x="1198310" y="2125400"/>
          <a:ext cx="1966886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1966886" y="14633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132581" y="2090862"/>
        <a:ext cx="98344" cy="98344"/>
      </dsp:txXfrm>
    </dsp:sp>
    <dsp:sp modelId="{50A7850D-75E8-44FE-AE01-CAF0126DE9A5}">
      <dsp:nvSpPr>
        <dsp:cNvPr id="0" name=""/>
        <dsp:cNvSpPr/>
      </dsp:nvSpPr>
      <dsp:spPr>
        <a:xfrm>
          <a:off x="2545036" y="772045"/>
          <a:ext cx="1816417" cy="908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Roles:</a:t>
          </a:r>
          <a:endParaRPr lang="en-US" sz="1400" kern="1200"/>
        </a:p>
      </dsp:txBody>
      <dsp:txXfrm>
        <a:off x="2571637" y="798646"/>
        <a:ext cx="1763215" cy="855006"/>
      </dsp:txXfrm>
    </dsp:sp>
    <dsp:sp modelId="{C2078282-C03A-4D89-9670-0F5C06CEDBF4}">
      <dsp:nvSpPr>
        <dsp:cNvPr id="0" name=""/>
        <dsp:cNvSpPr/>
      </dsp:nvSpPr>
      <dsp:spPr>
        <a:xfrm rot="19457599">
          <a:off x="4277352" y="950405"/>
          <a:ext cx="894769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894769" y="14633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02368" y="942670"/>
        <a:ext cx="44738" cy="44738"/>
      </dsp:txXfrm>
    </dsp:sp>
    <dsp:sp modelId="{D658B762-D27B-423D-BC3A-2D067E926DF4}">
      <dsp:nvSpPr>
        <dsp:cNvPr id="0" name=""/>
        <dsp:cNvSpPr/>
      </dsp:nvSpPr>
      <dsp:spPr>
        <a:xfrm>
          <a:off x="5088020" y="249825"/>
          <a:ext cx="1816417" cy="908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Orchestrator: Manages flow, monitors outputs.</a:t>
          </a:r>
          <a:endParaRPr lang="en-US" sz="1400" kern="1200"/>
        </a:p>
      </dsp:txBody>
      <dsp:txXfrm>
        <a:off x="5114621" y="276426"/>
        <a:ext cx="1763215" cy="855006"/>
      </dsp:txXfrm>
    </dsp:sp>
    <dsp:sp modelId="{6189E0B4-1F03-40E1-91DB-3DCD88D46DCD}">
      <dsp:nvSpPr>
        <dsp:cNvPr id="0" name=""/>
        <dsp:cNvSpPr/>
      </dsp:nvSpPr>
      <dsp:spPr>
        <a:xfrm rot="2142401">
          <a:off x="4277352" y="1472625"/>
          <a:ext cx="894769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894769" y="14633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02368" y="1464890"/>
        <a:ext cx="44738" cy="44738"/>
      </dsp:txXfrm>
    </dsp:sp>
    <dsp:sp modelId="{5F1B7130-D9BA-49C8-9EC6-CC71BCBA28D0}">
      <dsp:nvSpPr>
        <dsp:cNvPr id="0" name=""/>
        <dsp:cNvSpPr/>
      </dsp:nvSpPr>
      <dsp:spPr>
        <a:xfrm>
          <a:off x="5088020" y="1294265"/>
          <a:ext cx="1816417" cy="908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Workers: Specialized agents (e.g., research, writing, validation).</a:t>
          </a:r>
          <a:endParaRPr lang="en-US" sz="1400" kern="1200"/>
        </a:p>
      </dsp:txBody>
      <dsp:txXfrm>
        <a:off x="5114621" y="1320866"/>
        <a:ext cx="1763215" cy="855006"/>
      </dsp:txXfrm>
    </dsp:sp>
    <dsp:sp modelId="{6B4D7E06-50F4-482C-9346-06DD079EE873}">
      <dsp:nvSpPr>
        <dsp:cNvPr id="0" name=""/>
        <dsp:cNvSpPr/>
      </dsp:nvSpPr>
      <dsp:spPr>
        <a:xfrm rot="1186030">
          <a:off x="1795723" y="3169840"/>
          <a:ext cx="772060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772060" y="14633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162452" y="3165172"/>
        <a:ext cx="38603" cy="38603"/>
      </dsp:txXfrm>
    </dsp:sp>
    <dsp:sp modelId="{F2A572C7-5D70-4D91-8540-700767BB2082}">
      <dsp:nvSpPr>
        <dsp:cNvPr id="0" name=""/>
        <dsp:cNvSpPr/>
      </dsp:nvSpPr>
      <dsp:spPr>
        <a:xfrm>
          <a:off x="2545036" y="2860925"/>
          <a:ext cx="1816417" cy="908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Benefits: </a:t>
          </a:r>
          <a:endParaRPr lang="en-US" sz="1400" kern="1200"/>
        </a:p>
      </dsp:txBody>
      <dsp:txXfrm>
        <a:off x="2571637" y="2887526"/>
        <a:ext cx="1763215" cy="855006"/>
      </dsp:txXfrm>
    </dsp:sp>
    <dsp:sp modelId="{C346F21F-992F-4C9A-A452-692132E77F06}">
      <dsp:nvSpPr>
        <dsp:cNvPr id="0" name=""/>
        <dsp:cNvSpPr/>
      </dsp:nvSpPr>
      <dsp:spPr>
        <a:xfrm rot="19457599">
          <a:off x="4277352" y="3039285"/>
          <a:ext cx="894769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894769" y="14633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02368" y="3031550"/>
        <a:ext cx="44738" cy="44738"/>
      </dsp:txXfrm>
    </dsp:sp>
    <dsp:sp modelId="{D6018684-737F-406B-9850-0D2F741B72CF}">
      <dsp:nvSpPr>
        <dsp:cNvPr id="0" name=""/>
        <dsp:cNvSpPr/>
      </dsp:nvSpPr>
      <dsp:spPr>
        <a:xfrm>
          <a:off x="5088020" y="2338705"/>
          <a:ext cx="1816417" cy="908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Fault tolerance (replace failed workers).</a:t>
          </a:r>
          <a:endParaRPr lang="en-US" sz="1400" kern="1200"/>
        </a:p>
      </dsp:txBody>
      <dsp:txXfrm>
        <a:off x="5114621" y="2365306"/>
        <a:ext cx="1763215" cy="855006"/>
      </dsp:txXfrm>
    </dsp:sp>
    <dsp:sp modelId="{3D69D087-2EA0-4736-87EE-71E757FD7BC2}">
      <dsp:nvSpPr>
        <dsp:cNvPr id="0" name=""/>
        <dsp:cNvSpPr/>
      </dsp:nvSpPr>
      <dsp:spPr>
        <a:xfrm rot="2142401">
          <a:off x="4277352" y="3561505"/>
          <a:ext cx="894769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894769" y="14633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702368" y="3553770"/>
        <a:ext cx="44738" cy="44738"/>
      </dsp:txXfrm>
    </dsp:sp>
    <dsp:sp modelId="{6685D2D6-BBE1-45E7-A794-5CDB30613A7F}">
      <dsp:nvSpPr>
        <dsp:cNvPr id="0" name=""/>
        <dsp:cNvSpPr/>
      </dsp:nvSpPr>
      <dsp:spPr>
        <a:xfrm>
          <a:off x="5088020" y="3383145"/>
          <a:ext cx="1816417" cy="908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0" i="0" kern="1200"/>
            <a:t>Scalability (add workers for complex tasks)</a:t>
          </a:r>
          <a:endParaRPr lang="en-US" sz="1400" kern="1200"/>
        </a:p>
      </dsp:txBody>
      <dsp:txXfrm>
        <a:off x="5114621" y="3409746"/>
        <a:ext cx="1763215" cy="855006"/>
      </dsp:txXfrm>
    </dsp:sp>
    <dsp:sp modelId="{E11E74DB-57C6-43EC-9300-17CA55C82F30}">
      <dsp:nvSpPr>
        <dsp:cNvPr id="0" name=""/>
        <dsp:cNvSpPr/>
      </dsp:nvSpPr>
      <dsp:spPr>
        <a:xfrm rot="4099285">
          <a:off x="1198310" y="3953170"/>
          <a:ext cx="1966886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1966886" y="14633"/>
              </a:lnTo>
            </a:path>
          </a:pathLst>
        </a:custGeom>
        <a:noFill/>
        <a:ln w="12700" cap="flat" cmpd="sng" algn="ctr">
          <a:solidFill>
            <a:schemeClr val="accent5">
              <a:tint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132581" y="3918632"/>
        <a:ext cx="98344" cy="98344"/>
      </dsp:txXfrm>
    </dsp:sp>
    <dsp:sp modelId="{D4138392-CC69-4811-8E8B-FAB9D4671063}">
      <dsp:nvSpPr>
        <dsp:cNvPr id="0" name=""/>
        <dsp:cNvSpPr/>
      </dsp:nvSpPr>
      <dsp:spPr>
        <a:xfrm>
          <a:off x="2545036" y="4427584"/>
          <a:ext cx="1816417" cy="908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Example:</a:t>
          </a:r>
        </a:p>
      </dsp:txBody>
      <dsp:txXfrm>
        <a:off x="2571637" y="4454185"/>
        <a:ext cx="1763215" cy="855006"/>
      </dsp:txXfrm>
    </dsp:sp>
    <dsp:sp modelId="{112CFE48-D2D8-5649-8CF4-1A28C74A5A4F}">
      <dsp:nvSpPr>
        <dsp:cNvPr id="0" name=""/>
        <dsp:cNvSpPr/>
      </dsp:nvSpPr>
      <dsp:spPr>
        <a:xfrm>
          <a:off x="4361454" y="4867055"/>
          <a:ext cx="726566" cy="29267"/>
        </a:xfrm>
        <a:custGeom>
          <a:avLst/>
          <a:gdLst/>
          <a:ahLst/>
          <a:cxnLst/>
          <a:rect l="0" t="0" r="0" b="0"/>
          <a:pathLst>
            <a:path>
              <a:moveTo>
                <a:pt x="0" y="14633"/>
              </a:moveTo>
              <a:lnTo>
                <a:pt x="726566" y="14633"/>
              </a:lnTo>
            </a:path>
          </a:pathLst>
        </a:custGeom>
        <a:noFill/>
        <a:ln w="12700" cap="flat" cmpd="sng" algn="ctr">
          <a:solidFill>
            <a:schemeClr val="accent5">
              <a:tint val="7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4706573" y="4863525"/>
        <a:ext cx="36328" cy="36328"/>
      </dsp:txXfrm>
    </dsp:sp>
    <dsp:sp modelId="{97F72C1B-2829-6144-988D-7DA68F44D98D}">
      <dsp:nvSpPr>
        <dsp:cNvPr id="0" name=""/>
        <dsp:cNvSpPr/>
      </dsp:nvSpPr>
      <dsp:spPr>
        <a:xfrm>
          <a:off x="5088020" y="4427584"/>
          <a:ext cx="1816417" cy="90820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99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99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99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Create a domain specific report, for e.g., healthcare.</a:t>
          </a:r>
        </a:p>
      </dsp:txBody>
      <dsp:txXfrm>
        <a:off x="5114621" y="4454185"/>
        <a:ext cx="1763215" cy="8550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49B98-24FA-EE82-8949-992D631D47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C2CAE-0DD3-3863-946C-77A36235D5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247D8E-C25E-0B27-720F-6A4FA7EF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996EA-31DA-C9F0-8408-C18F79FD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8EEF4-3FE3-620F-588A-BCE8A8592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61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04E50-6BA2-BF48-34E6-5F2FAF851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5B3855-FC7B-BC26-797C-DD3B9527E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E2EB4-3D11-45F1-3052-B70F7D998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BF4D-3FDA-1B86-60DD-6B17D351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1C8C-3D14-53F3-8556-1A7322F1F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31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04558-F6D5-AFBE-D87A-A2EAE8FAEF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1D071-1A9C-5120-2A93-F15023B75B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0E392-D770-DA92-927B-6FB0DA926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A3C83C-ECAD-5B3E-8885-9FE3161B2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1BEC5-FBDF-2209-44F9-C3F53974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80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94DD-3F65-8EFD-AFB9-9F6E8B5B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5299B-81B0-C4BF-4F5E-47BC56643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2A9774-50CD-1188-3878-F9776B97C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B5CE-4961-7383-9E2E-84ACC24F4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2AC6D-EE5E-6024-0970-A363859C8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28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263F-2959-BFC4-9A88-44CC83699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475BB-0EC8-AE16-5961-6CC970B82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09B552-4707-AD09-BECD-3513FA44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B423A-34EB-23CE-8580-2E7DCBDB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4926B-8487-1EE5-1DD8-A427FD4FD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F1F6E-9E5D-BAA8-79B5-4FBCD43A8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3BE96-63AF-FE63-0854-4B0E27B1A8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9F55C-8143-2358-A245-9FD871826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2AE22-1D9B-9D91-00C1-88511981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38FD5-F47E-1709-EC80-551E3F3F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D789B-D233-12BD-ECFD-2AD74A7F5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3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902F5-C2FB-48CC-E9AE-C8DEC282C7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4ECD1-C287-226D-D262-DE3926C8C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88DE3-7351-794A-72CC-23E49CAFB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29109-71ED-C87B-F708-3C977DB704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EF6150-CB7D-D4FC-F07A-DD1C07E8B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39467D-E1C7-CDED-D58B-BF2EEF399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23199-A046-933F-FE4C-B0D3B336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6538E-2BC6-6A7E-27CC-87FEF057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489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9CAFF-CCE3-A5D8-C057-BFA05F97D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0B64B-8494-31EB-02F5-D406E82A4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25B71E-1AD5-57EE-A64B-34861053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30698-0E13-75AD-A1F0-A37FEAAA6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0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DE9719-8FF5-70A0-4CB1-4E3ADAC5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72074-C408-E27F-BE19-52290C0DD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40A5D-20C6-5200-1AAE-E2868B78A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98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B437-DC0E-E84F-FD96-FE06CDED3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D53E2-4623-08EC-48EA-98971C00B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C21AED-B3D2-345F-0016-0F8A05009A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C75B63-9047-9E9A-86E2-86CD7BDE2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8251B1-EE86-A3D8-A697-8401238A3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F4A9AD-3620-245D-3039-2D14801F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47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B047D-95AD-8957-6509-54D59764D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AE9051-5592-7920-23EB-E969F5162D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06A207-DB80-318F-520B-B088A9CBE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AE69D-144C-C0B3-BE05-5D928CA5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6E4C5-7250-D6A2-0E50-20690212C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75925-903A-794D-C9BB-86E67FBDC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3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C776D-41E2-BE8E-7488-011562481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24B75-5170-6FB2-9D2B-D40D0EA5AC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F16AB8-D12A-E022-42C7-0C0F54BD03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6E8EE-8A2E-0246-8A0A-3A45B0D1F25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81460-2B9F-FBD8-D446-37C1C873EB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D4876-F9C7-839E-D435-B93A2A80F5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8C77B1-0611-ED4F-906D-84936BFC0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771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8CA06CD6-90CA-4C45-856C-6771339E1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10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CAFEDC-4573-6995-21E5-9175A9E3F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7246" y="2054552"/>
            <a:ext cx="4354498" cy="11844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Agentic AI 101</a:t>
            </a:r>
            <a:endParaRPr lang="en-US" sz="5400">
              <a:solidFill>
                <a:schemeClr val="accent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021601D-2758-4B15-A31C-FDA184C51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3B55CB6-929B-32B6-3924-DB28B757DB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6030" y="3445779"/>
            <a:ext cx="6250940" cy="757537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800" b="1"/>
              <a:t>Agent Basics with </a:t>
            </a:r>
            <a:r>
              <a:rPr lang="en-US" sz="2800" b="1" err="1"/>
              <a:t>LangGraph</a:t>
            </a:r>
            <a:r>
              <a:rPr lang="en-US" sz="2800" b="1"/>
              <a:t> &amp; </a:t>
            </a:r>
            <a:r>
              <a:rPr lang="en-US" sz="2800" b="1" err="1"/>
              <a:t>LangSmith</a:t>
            </a:r>
            <a:endParaRPr lang="en-US" sz="2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098928-7EB0-F9CF-76B9-0BEA82D1B071}"/>
              </a:ext>
            </a:extLst>
          </p:cNvPr>
          <p:cNvSpPr txBox="1"/>
          <p:nvPr/>
        </p:nvSpPr>
        <p:spPr>
          <a:xfrm>
            <a:off x="7787348" y="4473093"/>
            <a:ext cx="2279305" cy="67671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accent2"/>
                </a:solidFill>
              </a:rPr>
              <a:t>Sanket Maheshwari</a:t>
            </a:r>
          </a:p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2000">
                <a:solidFill>
                  <a:schemeClr val="accent2"/>
                </a:solidFill>
              </a:rPr>
              <a:t>Suraj Prasad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3F938D-799D-49AC-E2E4-0445D6EE7BF2}"/>
              </a:ext>
            </a:extLst>
          </p:cNvPr>
          <p:cNvSpPr/>
          <p:nvPr/>
        </p:nvSpPr>
        <p:spPr>
          <a:xfrm>
            <a:off x="331506" y="314188"/>
            <a:ext cx="4315444" cy="6231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0AE2F3A8-2800-DB30-EB06-5C306A4AD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082" y="1990653"/>
            <a:ext cx="3510140" cy="540967"/>
          </a:xfrm>
          <a:prstGeom prst="rect">
            <a:avLst/>
          </a:prstGeom>
        </p:spPr>
      </p:pic>
      <p:pic>
        <p:nvPicPr>
          <p:cNvPr id="7" name="Picture 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F7EDB13-9A04-C86E-7A26-863BB94292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082" y="4202233"/>
            <a:ext cx="3508165" cy="5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015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2" name="Rectangle 1301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3" name="Arc 1302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036EF-1958-5D02-6CD0-46E5BFB47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000"/>
              <a:t>Parallelization: Speed through Concurrency</a:t>
            </a:r>
          </a:p>
        </p:txBody>
      </p:sp>
      <p:sp>
        <p:nvSpPr>
          <p:cNvPr id="1304" name="Rectangle: Rounded Corners 1303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A921BF-4FCB-4916-0FCA-E3A3266FED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2725005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4651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Rectangle 225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8" name="Arc 227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67A797-1505-9DB1-32BC-B6BAB86A6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000"/>
              <a:t>Routing: Smart Tasks Allocation</a:t>
            </a:r>
          </a:p>
        </p:txBody>
      </p:sp>
      <p:sp>
        <p:nvSpPr>
          <p:cNvPr id="230" name="Rectangle: Rounded Corners 229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2CB1F0EE-6569-5A11-AC63-A83A20AD8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954460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01642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4D4580-FBB5-C1E1-600B-3592C919B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D3060A-561E-14E9-F7C3-B87A0B8E2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en-US" sz="4000"/>
              <a:t>Orchestrator-Worker Models: Teamwork at Scale</a:t>
            </a:r>
          </a:p>
        </p:txBody>
      </p:sp>
      <p:sp>
        <p:nvSpPr>
          <p:cNvPr id="2044" name="Rectangle: Rounded Corners 2043">
            <a:extLst>
              <a:ext uri="{FF2B5EF4-FFF2-40B4-BE49-F238E27FC236}">
                <a16:creationId xmlns:a16="http://schemas.microsoft.com/office/drawing/2014/main" id="{F32CD558-3D12-B606-539F-6C98DDEB21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2404D267-6EF8-F485-0702-6FB3F5804A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9370005"/>
              </p:ext>
            </p:extLst>
          </p:nvPr>
        </p:nvGraphicFramePr>
        <p:xfrm>
          <a:off x="4622193" y="591344"/>
          <a:ext cx="6906491" cy="55856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26" name="Arc 2125">
            <a:extLst>
              <a:ext uri="{FF2B5EF4-FFF2-40B4-BE49-F238E27FC236}">
                <a16:creationId xmlns:a16="http://schemas.microsoft.com/office/drawing/2014/main" id="{7E315145-DD34-E12A-5E8B-C6B19A834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473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19E482-A2EF-F4ED-006E-EA6B659DF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!!Rectangle">
            <a:extLst>
              <a:ext uri="{FF2B5EF4-FFF2-40B4-BE49-F238E27FC236}">
                <a16:creationId xmlns:a16="http://schemas.microsoft.com/office/drawing/2014/main" id="{E97FC36A-B2D0-62A8-CB8B-25A814493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ED3305-EFC5-88F9-BDE0-2423FE054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pPr algn="l"/>
            <a:r>
              <a:rPr lang="en-IN" sz="4000"/>
              <a:t>Enhancing the Agent with Tools</a:t>
            </a:r>
          </a:p>
        </p:txBody>
      </p:sp>
      <p:sp>
        <p:nvSpPr>
          <p:cNvPr id="2044" name="Rectangle: Rounded Corners 2043">
            <a:extLst>
              <a:ext uri="{FF2B5EF4-FFF2-40B4-BE49-F238E27FC236}">
                <a16:creationId xmlns:a16="http://schemas.microsoft.com/office/drawing/2014/main" id="{9DE29680-D229-94A3-2265-AD97FDA49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6" name="Arc 2125">
            <a:extLst>
              <a:ext uri="{FF2B5EF4-FFF2-40B4-BE49-F238E27FC236}">
                <a16:creationId xmlns:a16="http://schemas.microsoft.com/office/drawing/2014/main" id="{A309B881-B362-FC41-D749-073ED45E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A diagram of a workflow&#10;&#10;AI-generated content may be incorrect.">
            <a:extLst>
              <a:ext uri="{FF2B5EF4-FFF2-40B4-BE49-F238E27FC236}">
                <a16:creationId xmlns:a16="http://schemas.microsoft.com/office/drawing/2014/main" id="{81741705-C1FB-1904-A479-424826F51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972" y="1717705"/>
            <a:ext cx="7491274" cy="3420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048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80A66F-5D17-B4F3-7BBC-8311880E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908" y="1220919"/>
            <a:ext cx="5425781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DBD4-4417-FB14-5AE7-399C34721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70908" y="3700594"/>
            <a:ext cx="5425781" cy="16557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AI Agents: Automating the boring so you can debug the interesting!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Block Arc 63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Arc 67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735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0" name="Rectangle 10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1" name="Freeform: Shape 1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7" name="Freeform: Shape 116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356EB2-102A-C8D0-A5B8-24D25FA0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Let's Build our First AGENT Together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diagram of a company&#10;&#10;AI-generated content may be incorrect.">
            <a:extLst>
              <a:ext uri="{FF2B5EF4-FFF2-40B4-BE49-F238E27FC236}">
                <a16:creationId xmlns:a16="http://schemas.microsoft.com/office/drawing/2014/main" id="{193436C4-0D99-DB51-4A1D-BDF285151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4356" y="1430724"/>
            <a:ext cx="6408836" cy="384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72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 mark">
            <a:extLst>
              <a:ext uri="{FF2B5EF4-FFF2-40B4-BE49-F238E27FC236}">
                <a16:creationId xmlns:a16="http://schemas.microsoft.com/office/drawing/2014/main" id="{6EAFD944-AD23-4C39-D755-D7197628DE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31BF1F-79D8-BE98-1E44-7B03187D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Why LangGraph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CC5AA-05E8-FA2E-9FAF-D34B66D4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IN" sz="2200" b="0" i="0">
                <a:solidFill>
                  <a:srgbClr val="FFFFFF"/>
                </a:solidFill>
                <a:effectLst/>
                <a:latin typeface="fkGroteskNeue"/>
              </a:rPr>
              <a:t>🎯 </a:t>
            </a:r>
            <a:r>
              <a:rPr lang="en-US" sz="2200">
                <a:solidFill>
                  <a:srgbClr val="FFFFFF"/>
                </a:solidFill>
              </a:rPr>
              <a:t>Efficient State Management</a:t>
            </a:r>
          </a:p>
          <a:p>
            <a:r>
              <a:rPr lang="en-IN" sz="2200" b="0" i="0">
                <a:solidFill>
                  <a:srgbClr val="FFFFFF"/>
                </a:solidFill>
                <a:effectLst/>
                <a:latin typeface="fkGroteskNeue"/>
              </a:rPr>
              <a:t>🤝 </a:t>
            </a:r>
            <a:r>
              <a:rPr lang="en-US" sz="2200">
                <a:solidFill>
                  <a:srgbClr val="FFFFFF"/>
                </a:solidFill>
              </a:rPr>
              <a:t>Simplified Multi Agent Coordination</a:t>
            </a:r>
          </a:p>
          <a:p>
            <a:r>
              <a:rPr lang="en-IN" sz="2200" b="0" i="0">
                <a:solidFill>
                  <a:srgbClr val="FFFFFF"/>
                </a:solidFill>
                <a:effectLst/>
                <a:latin typeface="fkGroteskNeue"/>
              </a:rPr>
              <a:t>⚙️ </a:t>
            </a:r>
            <a:r>
              <a:rPr lang="en-US" sz="2200">
                <a:solidFill>
                  <a:srgbClr val="FFFFFF"/>
                </a:solidFill>
              </a:rPr>
              <a:t>Flexibility and Customization</a:t>
            </a:r>
          </a:p>
          <a:p>
            <a:r>
              <a:rPr lang="en-IN" sz="2200" b="0" i="0">
                <a:solidFill>
                  <a:srgbClr val="FFFFFF"/>
                </a:solidFill>
                <a:effectLst/>
                <a:latin typeface="fkGroteskNeue"/>
              </a:rPr>
              <a:t>📈 </a:t>
            </a:r>
            <a:r>
              <a:rPr lang="en-US" sz="2200" b="0" i="0">
                <a:solidFill>
                  <a:srgbClr val="FFFFFF"/>
                </a:solidFill>
                <a:effectLst/>
                <a:latin typeface="fkGroteskNeue"/>
              </a:rPr>
              <a:t> Scalability for Enterprise Application</a:t>
            </a:r>
            <a:endParaRPr lang="en-US" sz="2200">
              <a:solidFill>
                <a:srgbClr val="FFFFFF"/>
              </a:solidFill>
            </a:endParaRPr>
          </a:p>
          <a:p>
            <a:pPr marL="0" indent="0">
              <a:buNone/>
            </a:pPr>
            <a:endParaRPr lang="en-US" sz="22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535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43DEF8-6BDF-B3BA-9AC6-9636E4AF5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1" name="Rectangle 510">
            <a:extLst>
              <a:ext uri="{FF2B5EF4-FFF2-40B4-BE49-F238E27FC236}">
                <a16:creationId xmlns:a16="http://schemas.microsoft.com/office/drawing/2014/main" id="{346E6959-CD7E-49DD-31A0-D17800430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: Shape 511">
            <a:extLst>
              <a:ext uri="{FF2B5EF4-FFF2-40B4-BE49-F238E27FC236}">
                <a16:creationId xmlns:a16="http://schemas.microsoft.com/office/drawing/2014/main" id="{E3A5FC94-4085-9627-7409-64DD21909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5B40E-5F3B-BF9D-451D-1ED09A9FD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FFFFFF"/>
                </a:solidFill>
              </a:rPr>
              <a:t>LangGraph</a:t>
            </a:r>
            <a:r>
              <a:rPr lang="en-US" sz="4000">
                <a:solidFill>
                  <a:srgbClr val="FFFFFF"/>
                </a:solidFill>
              </a:rPr>
              <a:t>: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Components</a:t>
            </a:r>
          </a:p>
        </p:txBody>
      </p:sp>
      <p:sp>
        <p:nvSpPr>
          <p:cNvPr id="513" name="Arc 512">
            <a:extLst>
              <a:ext uri="{FF2B5EF4-FFF2-40B4-BE49-F238E27FC236}">
                <a16:creationId xmlns:a16="http://schemas.microsoft.com/office/drawing/2014/main" id="{85C2B9B7-23C7-2E35-2CA3-F68602B48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different colored cubes&#10;&#10;AI-generated content may be incorrect.">
            <a:extLst>
              <a:ext uri="{FF2B5EF4-FFF2-40B4-BE49-F238E27FC236}">
                <a16:creationId xmlns:a16="http://schemas.microsoft.com/office/drawing/2014/main" id="{D95CFD5A-EE7F-3CC6-9034-C49CE59C48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5835" y="1153572"/>
            <a:ext cx="7244430" cy="3893715"/>
          </a:xfrm>
        </p:spPr>
      </p:pic>
    </p:spTree>
    <p:extLst>
      <p:ext uri="{BB962C8B-B14F-4D97-AF65-F5344CB8AC3E}">
        <p14:creationId xmlns:p14="http://schemas.microsoft.com/office/powerpoint/2010/main" val="22630675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280843-C38B-811C-7FA7-9470019F0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1" name="Rectangle 510">
            <a:extLst>
              <a:ext uri="{FF2B5EF4-FFF2-40B4-BE49-F238E27FC236}">
                <a16:creationId xmlns:a16="http://schemas.microsoft.com/office/drawing/2014/main" id="{EB20E964-E3BC-5825-ECED-DB14CAA3E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: Shape 511">
            <a:extLst>
              <a:ext uri="{FF2B5EF4-FFF2-40B4-BE49-F238E27FC236}">
                <a16:creationId xmlns:a16="http://schemas.microsoft.com/office/drawing/2014/main" id="{1A79A3FE-9122-79BB-DB67-79FD32BDA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DD763-04BA-98A1-199D-4297D91E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FFFFFF"/>
                </a:solidFill>
              </a:rPr>
              <a:t>LangGraph</a:t>
            </a:r>
            <a:r>
              <a:rPr lang="en-US" sz="4000">
                <a:solidFill>
                  <a:srgbClr val="FFFFFF"/>
                </a:solidFill>
              </a:rPr>
              <a:t>: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Foundational Building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Blocks</a:t>
            </a:r>
          </a:p>
        </p:txBody>
      </p:sp>
      <p:sp>
        <p:nvSpPr>
          <p:cNvPr id="513" name="Arc 512">
            <a:extLst>
              <a:ext uri="{FF2B5EF4-FFF2-40B4-BE49-F238E27FC236}">
                <a16:creationId xmlns:a16="http://schemas.microsoft.com/office/drawing/2014/main" id="{8591456B-8483-6850-2168-643B59977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6" descr="A diagram of a state&#10;&#10;AI-generated content may be incorrect.">
            <a:extLst>
              <a:ext uri="{FF2B5EF4-FFF2-40B4-BE49-F238E27FC236}">
                <a16:creationId xmlns:a16="http://schemas.microsoft.com/office/drawing/2014/main" id="{C2CB5A65-102C-A9BE-7AA9-49A2DA087A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7272" y="1774372"/>
            <a:ext cx="7250196" cy="3265854"/>
          </a:xfrm>
        </p:spPr>
      </p:pic>
    </p:spTree>
    <p:extLst>
      <p:ext uri="{BB962C8B-B14F-4D97-AF65-F5344CB8AC3E}">
        <p14:creationId xmlns:p14="http://schemas.microsoft.com/office/powerpoint/2010/main" val="293890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1" name="Rectangle 510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" name="Freeform: Shape 5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9E98A-4B75-905B-1C69-9561A9B5A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FFFFFF"/>
                </a:solidFill>
              </a:rPr>
              <a:t>LangGraph</a:t>
            </a:r>
            <a:r>
              <a:rPr lang="en-US" sz="4000">
                <a:solidFill>
                  <a:srgbClr val="FFFFFF"/>
                </a:solidFill>
              </a:rPr>
              <a:t>: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Foundational Building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Blocks</a:t>
            </a:r>
          </a:p>
        </p:txBody>
      </p:sp>
      <p:sp>
        <p:nvSpPr>
          <p:cNvPr id="513" name="Arc 5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F68DDD80-8A9B-9B90-901E-708E80C8F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500" b="1" err="1"/>
              <a:t>LangGraph</a:t>
            </a:r>
            <a:r>
              <a:rPr lang="en-US" sz="1500" b="1"/>
              <a:t> </a:t>
            </a:r>
            <a:r>
              <a:rPr lang="en-US" sz="1500">
                <a:ea typeface="+mn-lt"/>
                <a:cs typeface="+mn-lt"/>
              </a:rPr>
              <a:t>is a low-level orchestration framework for building controllable agents. It enables agent orchestration — offering customizable architectures, long-term memory, and human-in-the-loop to reliably handle complex tasks.</a:t>
            </a:r>
          </a:p>
          <a:p>
            <a:r>
              <a:rPr lang="en-US" sz="1500" err="1">
                <a:latin typeface="Aptos"/>
                <a:cs typeface="Segoe UI"/>
              </a:rPr>
              <a:t>LangGraph</a:t>
            </a:r>
            <a:r>
              <a:rPr lang="en-US" sz="1500">
                <a:latin typeface="Aptos"/>
                <a:cs typeface="Segoe UI"/>
              </a:rPr>
              <a:t> </a:t>
            </a:r>
            <a:r>
              <a:rPr lang="en-US" sz="1500" err="1">
                <a:latin typeface="Aptos"/>
                <a:cs typeface="Segoe UI"/>
              </a:rPr>
              <a:t>Buliding</a:t>
            </a:r>
            <a:r>
              <a:rPr lang="en-US" sz="1500">
                <a:latin typeface="Aptos"/>
                <a:cs typeface="Segoe UI"/>
              </a:rPr>
              <a:t> Blocks: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b="1">
                <a:latin typeface="Aptos"/>
                <a:cs typeface="Segoe UI"/>
              </a:rPr>
              <a:t>State</a:t>
            </a: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>
                <a:latin typeface="Aptos"/>
                <a:cs typeface="Segoe UI"/>
              </a:rPr>
              <a:t>Central Concept: Represents all information flowing through the application.</a:t>
            </a:r>
            <a:endParaRPr lang="en-US" sz="15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>
                <a:latin typeface="Aptos"/>
                <a:cs typeface="Segoe UI"/>
              </a:rPr>
              <a:t>User-defined: Fields should contain all necessary data for decision-making.</a:t>
            </a:r>
            <a:endParaRPr lang="en-US" sz="15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b="1">
                <a:latin typeface="Aptos"/>
                <a:cs typeface="Segoe UI"/>
              </a:rPr>
              <a:t>Nodes</a:t>
            </a:r>
            <a:endParaRPr lang="en-US" sz="1500" b="1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>
                <a:latin typeface="Aptos"/>
                <a:cs typeface="Segoe UI"/>
              </a:rPr>
              <a:t>Python Functions: Perform operations and update the state.</a:t>
            </a:r>
            <a:endParaRPr lang="en-US" sz="15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>
                <a:latin typeface="Aptos"/>
                <a:cs typeface="Segoe UI"/>
              </a:rPr>
              <a:t>Types of Nodes:</a:t>
            </a:r>
            <a:endParaRPr lang="en-US" sz="1500"/>
          </a:p>
          <a:p>
            <a:pPr lvl="3"/>
            <a:r>
              <a:rPr lang="en-US" sz="1500">
                <a:latin typeface="Aptos"/>
                <a:cs typeface="Segoe UI"/>
              </a:rPr>
              <a:t>LLM Calls: Generate text or make decisions.</a:t>
            </a:r>
            <a:endParaRPr lang="en-US" sz="1500"/>
          </a:p>
          <a:p>
            <a:pPr lvl="3"/>
            <a:r>
              <a:rPr lang="en-US" sz="1500">
                <a:latin typeface="Aptos"/>
                <a:cs typeface="Segoe UI"/>
              </a:rPr>
              <a:t>Tool Calls: Interact with external systems.</a:t>
            </a:r>
            <a:endParaRPr lang="en-US" sz="1500"/>
          </a:p>
          <a:p>
            <a:pPr lvl="3"/>
            <a:r>
              <a:rPr lang="en-US" sz="1500">
                <a:latin typeface="Aptos"/>
                <a:cs typeface="Segoe UI"/>
              </a:rPr>
              <a:t>Conditional Logic: Determine next steps.</a:t>
            </a:r>
            <a:endParaRPr lang="en-US" sz="1500"/>
          </a:p>
          <a:p>
            <a:pPr lvl="3"/>
            <a:r>
              <a:rPr lang="en-US" sz="1500">
                <a:latin typeface="Aptos"/>
                <a:cs typeface="Segoe UI"/>
              </a:rPr>
              <a:t>Human Intervention: Get input from users.</a:t>
            </a:r>
            <a:endParaRPr lang="en-US" sz="15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500" b="1">
                <a:latin typeface="Aptos"/>
                <a:cs typeface="Segoe UI"/>
              </a:rPr>
              <a:t>Edges</a:t>
            </a:r>
            <a:endParaRPr lang="en-US" sz="1500" b="1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>
                <a:latin typeface="Aptos"/>
                <a:cs typeface="Segoe UI"/>
              </a:rPr>
              <a:t>Connections: Define possible paths through the graph.</a:t>
            </a:r>
            <a:endParaRPr lang="en-US" sz="1500"/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500">
                <a:latin typeface="Aptos"/>
                <a:cs typeface="Segoe UI"/>
              </a:rPr>
              <a:t>Types of Edges:</a:t>
            </a:r>
            <a:endParaRPr lang="en-US" sz="1500"/>
          </a:p>
          <a:p>
            <a:pPr lvl="3"/>
            <a:r>
              <a:rPr lang="en-US" sz="1500">
                <a:latin typeface="Aptos"/>
                <a:cs typeface="Segoe UI"/>
              </a:rPr>
              <a:t>Direct: Always go from node A to node B.</a:t>
            </a:r>
            <a:endParaRPr lang="en-US" sz="1500"/>
          </a:p>
          <a:p>
            <a:pPr lvl="3"/>
            <a:r>
              <a:rPr lang="en-US" sz="1500">
                <a:latin typeface="Aptos"/>
                <a:cs typeface="Segoe UI"/>
              </a:rPr>
              <a:t>Conditional: Based on state or random decisions.</a:t>
            </a:r>
            <a:endParaRPr lang="en-US" sz="1500"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151961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Questions">
            <a:extLst>
              <a:ext uri="{FF2B5EF4-FFF2-40B4-BE49-F238E27FC236}">
                <a16:creationId xmlns:a16="http://schemas.microsoft.com/office/drawing/2014/main" id="{9ABB7DFC-13AC-5FFD-302A-FEFC9F2F1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570C80-0FBF-47D0-6954-787E0D12B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anchor="b"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Why LangSmith</a:t>
            </a:r>
          </a:p>
        </p:txBody>
      </p:sp>
      <p:sp>
        <p:nvSpPr>
          <p:cNvPr id="54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879C-14CB-2B26-C304-1734B4362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9354" y="2798064"/>
            <a:ext cx="5461095" cy="3417611"/>
          </a:xfrm>
        </p:spPr>
        <p:txBody>
          <a:bodyPr anchor="t">
            <a:normAutofit/>
          </a:bodyPr>
          <a:lstStyle/>
          <a:p>
            <a:r>
              <a:rPr lang="en-IN" sz="2200">
                <a:solidFill>
                  <a:srgbClr val="FFFFFF"/>
                </a:solidFill>
              </a:rPr>
              <a:t>🛠️ </a:t>
            </a:r>
            <a:r>
              <a:rPr lang="en-IN" sz="2200">
                <a:solidFill>
                  <a:srgbClr val="FFFFFF"/>
                </a:solidFill>
                <a:latin typeface="fkGroteskNeue"/>
              </a:rPr>
              <a:t>Comprehensive Debugging and Testing</a:t>
            </a:r>
          </a:p>
          <a:p>
            <a:r>
              <a:rPr lang="en-IN" sz="2200">
                <a:solidFill>
                  <a:srgbClr val="FFFFFF"/>
                </a:solidFill>
                <a:latin typeface="fkGroteskNeue"/>
              </a:rPr>
              <a:t>📊 Real-Time Monitoring and Observability</a:t>
            </a:r>
          </a:p>
          <a:p>
            <a:r>
              <a:rPr lang="en-IN" sz="2200">
                <a:solidFill>
                  <a:srgbClr val="FFFFFF"/>
                </a:solidFill>
                <a:latin typeface="fkGroteskNeue"/>
              </a:rPr>
              <a:t>✅  Rigorous Evaluation for Quality Assurance</a:t>
            </a:r>
          </a:p>
          <a:p>
            <a:r>
              <a:rPr lang="en-IN" sz="2200">
                <a:solidFill>
                  <a:srgbClr val="FFFFFF"/>
                </a:solidFill>
                <a:latin typeface="fkGroteskNeue"/>
              </a:rPr>
              <a:t>📈 Accelerated Development and Collaboration</a:t>
            </a:r>
            <a:endParaRPr lang="en-US" sz="2200">
              <a:solidFill>
                <a:srgbClr val="FFFFFF"/>
              </a:solidFill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2160346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D1ED33-96FE-1403-1592-258B0A1E9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0" name="Rectangle 52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1" name="Freeform: Shape 5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087A70-F0C6-2101-1001-41681592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000" err="1">
                <a:solidFill>
                  <a:srgbClr val="FFFFFF"/>
                </a:solidFill>
              </a:rPr>
              <a:t>LangSmith</a:t>
            </a:r>
            <a:r>
              <a:rPr lang="en-US" sz="4000">
                <a:solidFill>
                  <a:srgbClr val="FFFFFF"/>
                </a:solidFill>
              </a:rPr>
              <a:t>: Introduction &amp; Components</a:t>
            </a:r>
          </a:p>
        </p:txBody>
      </p:sp>
      <p:sp>
        <p:nvSpPr>
          <p:cNvPr id="532" name="Arc 53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B78250A-E4E8-914B-20E7-78EB7739A0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5249" y="319088"/>
            <a:ext cx="7668585" cy="181730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err="1">
                <a:cs typeface="Segoe UI"/>
              </a:rPr>
              <a:t>LangSmith</a:t>
            </a:r>
            <a:r>
              <a:rPr lang="en-US" sz="2400">
                <a:latin typeface="Aptos"/>
                <a:cs typeface="Segoe UI"/>
              </a:rPr>
              <a:t> is an all-in-one developer platform for every step of the LLM-powered application lifecycle. It supports debugging, collaboration, testing and monitoring of LLM applications.</a:t>
            </a:r>
            <a:endParaRPr lang="en-US" sz="2400"/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C05A3509-8085-4748-E58C-58FB120D37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3620" y="2199804"/>
            <a:ext cx="6233866" cy="387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67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9F729A-9CEF-9C49-947D-B51E79101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Rectangle 523">
            <a:extLst>
              <a:ext uri="{FF2B5EF4-FFF2-40B4-BE49-F238E27FC236}">
                <a16:creationId xmlns:a16="http://schemas.microsoft.com/office/drawing/2014/main" id="{AE5A632B-B15A-489E-8337-BC0F40DBC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5" name="Arc 524">
            <a:extLst>
              <a:ext uri="{FF2B5EF4-FFF2-40B4-BE49-F238E27FC236}">
                <a16:creationId xmlns:a16="http://schemas.microsoft.com/office/drawing/2014/main" id="{6E895C8D-1379-40B8-8B1B-B6F5AEAF0A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05262" y="859948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F46FD-1BE2-C9C4-4D1E-5BB0C172E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sz="4000"/>
              <a:t>Prompt Chaining: Link Prompts for Precision</a:t>
            </a:r>
          </a:p>
        </p:txBody>
      </p:sp>
      <p:sp>
        <p:nvSpPr>
          <p:cNvPr id="526" name="Rectangle: Rounded Corners 525">
            <a:extLst>
              <a:ext uri="{FF2B5EF4-FFF2-40B4-BE49-F238E27FC236}">
                <a16:creationId xmlns:a16="http://schemas.microsoft.com/office/drawing/2014/main" id="{651547D7-AD18-407B-A5F4-F8225B5DC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5452" y="434266"/>
            <a:ext cx="7217701" cy="5922084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A34F72-02E6-66B6-4B73-E3CAF6AC02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498630"/>
              </p:ext>
            </p:extLst>
          </p:nvPr>
        </p:nvGraphicFramePr>
        <p:xfrm>
          <a:off x="4763911" y="609600"/>
          <a:ext cx="6735443" cy="55646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445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Agentic AI 101</vt:lpstr>
      <vt:lpstr>Let's Build our First AGENT Together</vt:lpstr>
      <vt:lpstr>Why LangGraph</vt:lpstr>
      <vt:lpstr>LangGraph: Components</vt:lpstr>
      <vt:lpstr>LangGraph: Foundational Building Blocks</vt:lpstr>
      <vt:lpstr>LangGraph: Foundational Building Blocks</vt:lpstr>
      <vt:lpstr>Why LangSmith</vt:lpstr>
      <vt:lpstr>LangSmith: Introduction &amp; Components</vt:lpstr>
      <vt:lpstr>Prompt Chaining: Link Prompts for Precision</vt:lpstr>
      <vt:lpstr>Parallelization: Speed through Concurrency</vt:lpstr>
      <vt:lpstr>Routing: Smart Tasks Allocation</vt:lpstr>
      <vt:lpstr>Orchestrator-Worker Models: Teamwork at Scale</vt:lpstr>
      <vt:lpstr>Enhancing the Agent with Tools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Sanket Maheshwari</dc:creator>
  <cp:revision>1</cp:revision>
  <dcterms:created xsi:type="dcterms:W3CDTF">2025-04-01T16:32:04Z</dcterms:created>
  <dcterms:modified xsi:type="dcterms:W3CDTF">2025-04-04T09:12:09Z</dcterms:modified>
</cp:coreProperties>
</file>