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4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329b84b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b329b84b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329b84b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b329b84b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329b84b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329b84b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329b84b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329b84b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329b84b9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329b84b9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329b84b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329b84b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329b84b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329b84b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LangGraph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Graph-Based AI Workflows &amp; Agents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53625" y="3830475"/>
            <a:ext cx="3767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Pankaj Joshi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Scientist</a:t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LangGraph?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828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>
                <a:solidFill>
                  <a:schemeClr val="dk2"/>
                </a:solidFill>
              </a:rPr>
              <a:t>A framework built on top of </a:t>
            </a:r>
            <a:r>
              <a:rPr lang="en-US" sz="1200" dirty="0" err="1">
                <a:solidFill>
                  <a:schemeClr val="dk2"/>
                </a:solidFill>
              </a:rPr>
              <a:t>LangChain</a:t>
            </a:r>
            <a:endParaRPr lang="en-US" sz="1200" dirty="0">
              <a:solidFill>
                <a:schemeClr val="dk2"/>
              </a:solidFill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>
                <a:solidFill>
                  <a:schemeClr val="dk2"/>
                </a:solidFill>
              </a:rPr>
              <a:t>Enables creation of stateful, cyclic (looping) processes</a:t>
            </a: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-US" sz="1200" dirty="0">
                <a:solidFill>
                  <a:schemeClr val="dk2"/>
                </a:solidFill>
              </a:rPr>
              <a:t>Integrates with large language models (LLMs) and external tools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2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Was LangGraph Developed?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Addressing Limitations: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prompt chaining is fixed and rigid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Difficulty in managing state and iterative, looping processes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LangGraph’s Advantages: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Seamless state management and persistence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for cycles (loops) and conditional routing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human-in-the-loop control for critical decisions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AI Agents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an Agent?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autonomous system that uses an LLM to decide the next action without any manual guidance</a:t>
            </a:r>
            <a:b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Operates in a loop: Action → Observation → Decision</a:t>
            </a:r>
            <a:b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in LangGraph: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Agents leverage LangGraph’s nodes and edges for dynamic workflows</a:t>
            </a:r>
            <a:b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complex tasks like multi-step customer support.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Components of LangGraph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shared data structure representing the current context of the workflow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Stores and passes information between different components</a:t>
            </a:r>
            <a:b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US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Computational units that perform specific tasks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simple functions or complex AI agents</a:t>
            </a:r>
            <a:b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transitions between nodes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 normal (fixed) edges and conditional edges for dynamic routing</a:t>
            </a:r>
            <a:b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LangGraph Works 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125" y="2017400"/>
            <a:ext cx="2938350" cy="26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 &amp; Benefits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Modularity &amp; Flexibility: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add or update nodes to handle new tasks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Customize conditional edges for complex decision-making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Cyclic Workflows: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loops and iterations for multi-turn conversations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Persistence &amp; Human-in-the-Loop: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and resume state for long-running interactions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manual interventions when needed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Other Approaches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13" y="2086927"/>
            <a:ext cx="755297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2868050" y="1607200"/>
            <a:ext cx="34497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 you :)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276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Roboto</vt:lpstr>
      <vt:lpstr>Arial</vt:lpstr>
      <vt:lpstr>Material</vt:lpstr>
      <vt:lpstr>Introduction to LangGraph</vt:lpstr>
      <vt:lpstr>What is LangGraph?</vt:lpstr>
      <vt:lpstr>Why Was LangGraph Developed?</vt:lpstr>
      <vt:lpstr>Understanding AI Agents</vt:lpstr>
      <vt:lpstr>Core Components of LangGraph</vt:lpstr>
      <vt:lpstr>How LangGraph Works </vt:lpstr>
      <vt:lpstr>Key Features &amp; Benefits</vt:lpstr>
      <vt:lpstr>Comparison with Other Approaches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Pankaj Joshi</cp:lastModifiedBy>
  <cp:revision>4</cp:revision>
  <dcterms:modified xsi:type="dcterms:W3CDTF">2025-03-28T08:37:57Z</dcterms:modified>
</cp:coreProperties>
</file>