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10/14/2019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10/14/2019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10/14/2019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4699"/>
            <a:ext cx="7766936" cy="1068946"/>
          </a:xfrm>
        </p:spPr>
        <p:txBody>
          <a:bodyPr/>
          <a:lstStyle/>
          <a:p>
            <a:pPr algn="ctr"/>
            <a:r>
              <a:rPr lang="en-IN" dirty="0" smtClean="0"/>
              <a:t>Cap Store</a:t>
            </a:r>
            <a:endParaRPr lang="en-IN" dirty="0"/>
          </a:p>
        </p:txBody>
      </p:sp>
      <p:sp>
        <p:nvSpPr>
          <p:cNvPr id="3" name="Subtitle 2"/>
          <p:cNvSpPr>
            <a:spLocks noGrp="1"/>
          </p:cNvSpPr>
          <p:nvPr>
            <p:ph type="subTitle" idx="1"/>
          </p:nvPr>
        </p:nvSpPr>
        <p:spPr>
          <a:xfrm>
            <a:off x="1507067" y="2047741"/>
            <a:ext cx="7766936" cy="4481848"/>
          </a:xfrm>
        </p:spPr>
        <p:txBody>
          <a:bodyPr/>
          <a:lstStyle/>
          <a:p>
            <a:pPr algn="l"/>
            <a:r>
              <a:rPr lang="en-IN" sz="2200" dirty="0" smtClean="0">
                <a:solidFill>
                  <a:schemeClr val="accent1">
                    <a:lumMod val="50000"/>
                  </a:schemeClr>
                </a:solidFill>
              </a:rPr>
              <a:t>Module Name : Business  Analysis</a:t>
            </a:r>
          </a:p>
          <a:p>
            <a:pPr algn="l"/>
            <a:r>
              <a:rPr lang="en-IN" sz="2200" dirty="0" smtClean="0">
                <a:solidFill>
                  <a:schemeClr val="accent1">
                    <a:lumMod val="50000"/>
                  </a:schemeClr>
                </a:solidFill>
              </a:rPr>
              <a:t>Trainee Name: Rahul Bilra</a:t>
            </a:r>
          </a:p>
          <a:p>
            <a:pPr algn="l"/>
            <a:r>
              <a:rPr lang="en-IN" sz="2200" dirty="0" smtClean="0">
                <a:solidFill>
                  <a:schemeClr val="accent1">
                    <a:lumMod val="50000"/>
                  </a:schemeClr>
                </a:solidFill>
              </a:rPr>
              <a:t>Team number : 3</a:t>
            </a:r>
          </a:p>
          <a:p>
            <a:pPr algn="l"/>
            <a:r>
              <a:rPr lang="en-IN" sz="2200" dirty="0" smtClean="0">
                <a:solidFill>
                  <a:schemeClr val="accent1">
                    <a:lumMod val="50000"/>
                  </a:schemeClr>
                </a:solidFill>
              </a:rPr>
              <a:t>Employee Id:1900113</a:t>
            </a:r>
          </a:p>
          <a:p>
            <a:pPr algn="l"/>
            <a:endParaRPr lang="en-IN" dirty="0"/>
          </a:p>
        </p:txBody>
      </p:sp>
    </p:spTree>
    <p:extLst>
      <p:ext uri="{BB962C8B-B14F-4D97-AF65-F5344CB8AC3E}">
        <p14:creationId xmlns:p14="http://schemas.microsoft.com/office/powerpoint/2010/main" val="3964470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Table Of Contents</a:t>
            </a:r>
            <a:endParaRPr lang="en-IN" dirty="0"/>
          </a:p>
        </p:txBody>
      </p:sp>
      <p:sp>
        <p:nvSpPr>
          <p:cNvPr id="3" name="Content Placeholder 2"/>
          <p:cNvSpPr>
            <a:spLocks noGrp="1"/>
          </p:cNvSpPr>
          <p:nvPr>
            <p:ph idx="1"/>
          </p:nvPr>
        </p:nvSpPr>
        <p:spPr>
          <a:xfrm>
            <a:off x="677334" y="2614411"/>
            <a:ext cx="8596668" cy="3426951"/>
          </a:xfrm>
        </p:spPr>
        <p:txBody>
          <a:bodyPr>
            <a:normAutofit/>
          </a:bodyPr>
          <a:lstStyle/>
          <a:p>
            <a:r>
              <a:rPr lang="en-IN" sz="2200" smtClean="0">
                <a:solidFill>
                  <a:schemeClr val="accent1">
                    <a:lumMod val="50000"/>
                  </a:schemeClr>
                </a:solidFill>
              </a:rPr>
              <a:t>About Cap store</a:t>
            </a:r>
            <a:endParaRPr lang="en-IN" sz="2200" dirty="0" smtClean="0">
              <a:solidFill>
                <a:schemeClr val="accent1">
                  <a:lumMod val="50000"/>
                </a:schemeClr>
              </a:solidFill>
            </a:endParaRPr>
          </a:p>
          <a:p>
            <a:r>
              <a:rPr lang="en-IN" sz="2200" dirty="0" smtClean="0">
                <a:solidFill>
                  <a:schemeClr val="accent1">
                    <a:lumMod val="50000"/>
                  </a:schemeClr>
                </a:solidFill>
              </a:rPr>
              <a:t>Software Requirements</a:t>
            </a:r>
          </a:p>
          <a:p>
            <a:r>
              <a:rPr lang="en-IN" sz="2200" dirty="0" smtClean="0">
                <a:solidFill>
                  <a:schemeClr val="accent1">
                    <a:lumMod val="50000"/>
                  </a:schemeClr>
                </a:solidFill>
              </a:rPr>
              <a:t>Module details</a:t>
            </a:r>
          </a:p>
          <a:p>
            <a:r>
              <a:rPr lang="en-IN" sz="2200" dirty="0" smtClean="0">
                <a:solidFill>
                  <a:schemeClr val="accent1">
                    <a:lumMod val="50000"/>
                  </a:schemeClr>
                </a:solidFill>
              </a:rPr>
              <a:t>UI Screenshot</a:t>
            </a:r>
            <a:endParaRPr lang="en-IN" sz="2200" dirty="0">
              <a:solidFill>
                <a:schemeClr val="accent1">
                  <a:lumMod val="50000"/>
                </a:schemeClr>
              </a:solidFill>
            </a:endParaRPr>
          </a:p>
        </p:txBody>
      </p:sp>
    </p:spTree>
    <p:extLst>
      <p:ext uri="{BB962C8B-B14F-4D97-AF65-F5344CB8AC3E}">
        <p14:creationId xmlns:p14="http://schemas.microsoft.com/office/powerpoint/2010/main" val="508287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Cap Store</a:t>
            </a:r>
            <a:endParaRPr lang="en-IN" dirty="0"/>
          </a:p>
        </p:txBody>
      </p:sp>
      <p:sp>
        <p:nvSpPr>
          <p:cNvPr id="3" name="Content Placeholder 2"/>
          <p:cNvSpPr>
            <a:spLocks noGrp="1"/>
          </p:cNvSpPr>
          <p:nvPr>
            <p:ph idx="1"/>
          </p:nvPr>
        </p:nvSpPr>
        <p:spPr>
          <a:xfrm>
            <a:off x="677334" y="1648497"/>
            <a:ext cx="8596668" cy="4392866"/>
          </a:xfrm>
        </p:spPr>
        <p:txBody>
          <a:bodyPr>
            <a:normAutofit/>
          </a:bodyPr>
          <a:lstStyle/>
          <a:p>
            <a:r>
              <a:rPr lang="en-IN" dirty="0" smtClean="0">
                <a:solidFill>
                  <a:schemeClr val="accent1">
                    <a:lumMod val="50000"/>
                  </a:schemeClr>
                </a:solidFill>
              </a:rPr>
              <a:t>Cap Store </a:t>
            </a:r>
            <a:r>
              <a:rPr lang="en-IN" dirty="0">
                <a:solidFill>
                  <a:schemeClr val="accent1">
                    <a:lumMod val="50000"/>
                  </a:schemeClr>
                </a:solidFill>
              </a:rPr>
              <a:t>is a web based e-commerce website that allows users to buy or sell products. Users can view products from different categories and buy </a:t>
            </a:r>
            <a:r>
              <a:rPr lang="en-IN" dirty="0" smtClean="0">
                <a:solidFill>
                  <a:schemeClr val="accent1">
                    <a:lumMod val="50000"/>
                  </a:schemeClr>
                </a:solidFill>
              </a:rPr>
              <a:t>them. The </a:t>
            </a:r>
            <a:r>
              <a:rPr lang="en-IN" dirty="0">
                <a:solidFill>
                  <a:schemeClr val="accent1">
                    <a:lumMod val="50000"/>
                  </a:schemeClr>
                </a:solidFill>
              </a:rPr>
              <a:t>user will be able to see products of similar category, sort them, compare </a:t>
            </a:r>
            <a:r>
              <a:rPr lang="en-IN" dirty="0" smtClean="0">
                <a:solidFill>
                  <a:schemeClr val="accent1">
                    <a:lumMod val="50000"/>
                  </a:schemeClr>
                </a:solidFill>
              </a:rPr>
              <a:t>them.</a:t>
            </a:r>
          </a:p>
          <a:p>
            <a:r>
              <a:rPr lang="en-IN" dirty="0" smtClean="0">
                <a:solidFill>
                  <a:schemeClr val="accent1">
                    <a:lumMod val="50000"/>
                  </a:schemeClr>
                </a:solidFill>
              </a:rPr>
              <a:t>Cap Store </a:t>
            </a:r>
            <a:r>
              <a:rPr lang="en-IN" dirty="0">
                <a:solidFill>
                  <a:schemeClr val="accent1">
                    <a:lumMod val="50000"/>
                  </a:schemeClr>
                </a:solidFill>
              </a:rPr>
              <a:t>also allows users to sell their products, they need to register on to the website and need to be authorized by the admin of </a:t>
            </a:r>
            <a:r>
              <a:rPr lang="en-IN" dirty="0" smtClean="0">
                <a:solidFill>
                  <a:schemeClr val="accent1">
                    <a:lumMod val="50000"/>
                  </a:schemeClr>
                </a:solidFill>
              </a:rPr>
              <a:t>Cap store</a:t>
            </a:r>
            <a:r>
              <a:rPr lang="en-IN" dirty="0">
                <a:solidFill>
                  <a:schemeClr val="accent1">
                    <a:lumMod val="50000"/>
                  </a:schemeClr>
                </a:solidFill>
              </a:rPr>
              <a:t>. </a:t>
            </a:r>
            <a:r>
              <a:rPr lang="en-IN" dirty="0" smtClean="0">
                <a:solidFill>
                  <a:schemeClr val="accent1">
                    <a:lumMod val="50000"/>
                  </a:schemeClr>
                </a:solidFill>
              </a:rPr>
              <a:t>Cap store </a:t>
            </a:r>
            <a:r>
              <a:rPr lang="en-IN" dirty="0">
                <a:solidFill>
                  <a:schemeClr val="accent1">
                    <a:lumMod val="50000"/>
                  </a:schemeClr>
                </a:solidFill>
              </a:rPr>
              <a:t>also has the facility to add third party merchants. </a:t>
            </a:r>
            <a:endParaRPr lang="en-IN" dirty="0" smtClean="0">
              <a:solidFill>
                <a:schemeClr val="accent1">
                  <a:lumMod val="50000"/>
                </a:schemeClr>
              </a:solidFill>
            </a:endParaRPr>
          </a:p>
          <a:p>
            <a:r>
              <a:rPr lang="en-IN" dirty="0" smtClean="0">
                <a:solidFill>
                  <a:schemeClr val="accent1">
                    <a:lumMod val="50000"/>
                  </a:schemeClr>
                </a:solidFill>
              </a:rPr>
              <a:t>Cap store </a:t>
            </a:r>
            <a:r>
              <a:rPr lang="en-IN" dirty="0">
                <a:solidFill>
                  <a:schemeClr val="accent1">
                    <a:lumMod val="50000"/>
                  </a:schemeClr>
                </a:solidFill>
              </a:rPr>
              <a:t>will be a website for </a:t>
            </a:r>
            <a:r>
              <a:rPr lang="en-IN" dirty="0" err="1" smtClean="0">
                <a:solidFill>
                  <a:schemeClr val="accent1">
                    <a:lumMod val="50000"/>
                  </a:schemeClr>
                </a:solidFill>
              </a:rPr>
              <a:t>Capgemini</a:t>
            </a:r>
            <a:r>
              <a:rPr lang="en-IN" dirty="0" smtClean="0">
                <a:solidFill>
                  <a:schemeClr val="accent1">
                    <a:lumMod val="50000"/>
                  </a:schemeClr>
                </a:solidFill>
              </a:rPr>
              <a:t> employees</a:t>
            </a:r>
            <a:r>
              <a:rPr lang="en-IN" dirty="0">
                <a:solidFill>
                  <a:schemeClr val="accent1">
                    <a:lumMod val="50000"/>
                  </a:schemeClr>
                </a:solidFill>
              </a:rPr>
              <a:t>. To buy a product, customer has to select the product and add to his cart, customer can add or remove items in cart at anytime. In the end an invoice will be generated, The Customer has options of buying product either through </a:t>
            </a:r>
            <a:r>
              <a:rPr lang="en-IN" dirty="0" smtClean="0">
                <a:solidFill>
                  <a:schemeClr val="accent1">
                    <a:lumMod val="50000"/>
                  </a:schemeClr>
                </a:solidFill>
              </a:rPr>
              <a:t>Cash On Delivery </a:t>
            </a:r>
            <a:r>
              <a:rPr lang="en-IN" dirty="0">
                <a:solidFill>
                  <a:schemeClr val="accent1">
                    <a:lumMod val="50000"/>
                  </a:schemeClr>
                </a:solidFill>
              </a:rPr>
              <a:t>or through online payments. Customer has a facility to return the products and can also give a review on them. </a:t>
            </a:r>
            <a:endParaRPr lang="en-IN" dirty="0">
              <a:solidFill>
                <a:schemeClr val="accent1">
                  <a:lumMod val="50000"/>
                </a:schemeClr>
              </a:solidFill>
            </a:endParaRPr>
          </a:p>
        </p:txBody>
      </p:sp>
    </p:spTree>
    <p:extLst>
      <p:ext uri="{BB962C8B-B14F-4D97-AF65-F5344CB8AC3E}">
        <p14:creationId xmlns:p14="http://schemas.microsoft.com/office/powerpoint/2010/main" val="3122904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Software Requirements</a:t>
            </a:r>
            <a:endParaRPr lang="en-IN" dirty="0"/>
          </a:p>
        </p:txBody>
      </p:sp>
      <p:sp>
        <p:nvSpPr>
          <p:cNvPr id="3" name="Content Placeholder 2"/>
          <p:cNvSpPr>
            <a:spLocks noGrp="1"/>
          </p:cNvSpPr>
          <p:nvPr>
            <p:ph idx="1"/>
          </p:nvPr>
        </p:nvSpPr>
        <p:spPr/>
        <p:txBody>
          <a:bodyPr>
            <a:normAutofit/>
          </a:bodyPr>
          <a:lstStyle/>
          <a:p>
            <a:pPr marL="0" indent="0">
              <a:buNone/>
            </a:pPr>
            <a:endParaRPr lang="en-IN" sz="2200" dirty="0" smtClean="0">
              <a:solidFill>
                <a:schemeClr val="accent1">
                  <a:lumMod val="50000"/>
                </a:schemeClr>
              </a:solidFill>
            </a:endParaRPr>
          </a:p>
          <a:p>
            <a:pPr marL="0" indent="0">
              <a:buNone/>
            </a:pPr>
            <a:endParaRPr lang="en-IN" sz="2200" dirty="0">
              <a:solidFill>
                <a:schemeClr val="accent1">
                  <a:lumMod val="50000"/>
                </a:schemeClr>
              </a:solidFill>
            </a:endParaRPr>
          </a:p>
          <a:p>
            <a:pPr marL="0" indent="0">
              <a:buNone/>
            </a:pPr>
            <a:r>
              <a:rPr lang="en-IN" sz="2200" dirty="0" smtClean="0">
                <a:solidFill>
                  <a:schemeClr val="accent1">
                    <a:lumMod val="50000"/>
                  </a:schemeClr>
                </a:solidFill>
              </a:rPr>
              <a:t>Visual Studio Code : Angular-UI(Front End)</a:t>
            </a:r>
          </a:p>
          <a:p>
            <a:pPr marL="0" indent="0">
              <a:buNone/>
            </a:pPr>
            <a:r>
              <a:rPr lang="en-IN" sz="2200" dirty="0" smtClean="0">
                <a:solidFill>
                  <a:schemeClr val="accent1">
                    <a:lumMod val="50000"/>
                  </a:schemeClr>
                </a:solidFill>
              </a:rPr>
              <a:t>Spring Tool Suite : Spring data (Back End)</a:t>
            </a:r>
          </a:p>
          <a:p>
            <a:pPr marL="0" indent="0">
              <a:buNone/>
            </a:pPr>
            <a:r>
              <a:rPr lang="en-IN" sz="2200" dirty="0" smtClean="0">
                <a:solidFill>
                  <a:schemeClr val="accent1">
                    <a:lumMod val="50000"/>
                  </a:schemeClr>
                </a:solidFill>
              </a:rPr>
              <a:t>Oracle SQL Developer : Database Purposes</a:t>
            </a:r>
            <a:endParaRPr lang="en-IN" sz="2200" dirty="0">
              <a:solidFill>
                <a:schemeClr val="accent1">
                  <a:lumMod val="50000"/>
                </a:schemeClr>
              </a:solidFill>
            </a:endParaRPr>
          </a:p>
        </p:txBody>
      </p:sp>
    </p:spTree>
    <p:extLst>
      <p:ext uri="{BB962C8B-B14F-4D97-AF65-F5344CB8AC3E}">
        <p14:creationId xmlns:p14="http://schemas.microsoft.com/office/powerpoint/2010/main" val="3226286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Module : BUSINESS ANALYSIS</a:t>
            </a:r>
            <a:endParaRPr lang="en-IN" dirty="0"/>
          </a:p>
        </p:txBody>
      </p:sp>
      <p:sp>
        <p:nvSpPr>
          <p:cNvPr id="3" name="Content Placeholder 2"/>
          <p:cNvSpPr>
            <a:spLocks noGrp="1"/>
          </p:cNvSpPr>
          <p:nvPr>
            <p:ph idx="1"/>
          </p:nvPr>
        </p:nvSpPr>
        <p:spPr/>
        <p:txBody>
          <a:bodyPr/>
          <a:lstStyle/>
          <a:p>
            <a:r>
              <a:rPr lang="en-IN" sz="2200" dirty="0">
                <a:solidFill>
                  <a:schemeClr val="accent1">
                    <a:lumMod val="50000"/>
                  </a:schemeClr>
                </a:solidFill>
              </a:rPr>
              <a:t>Admin can generate </a:t>
            </a:r>
            <a:r>
              <a:rPr lang="en-IN" sz="2200" dirty="0" smtClean="0">
                <a:solidFill>
                  <a:schemeClr val="accent1">
                    <a:lumMod val="50000"/>
                  </a:schemeClr>
                </a:solidFill>
              </a:rPr>
              <a:t>business analysis </a:t>
            </a:r>
            <a:r>
              <a:rPr lang="en-IN" sz="2200" dirty="0">
                <a:solidFill>
                  <a:schemeClr val="accent1">
                    <a:lumMod val="50000"/>
                  </a:schemeClr>
                </a:solidFill>
              </a:rPr>
              <a:t>at the end of some time </a:t>
            </a:r>
            <a:r>
              <a:rPr lang="en-IN" sz="2200" dirty="0" smtClean="0">
                <a:solidFill>
                  <a:schemeClr val="accent1">
                    <a:lumMod val="50000"/>
                  </a:schemeClr>
                </a:solidFill>
              </a:rPr>
              <a:t>period.</a:t>
            </a:r>
          </a:p>
          <a:p>
            <a:r>
              <a:rPr lang="en-IN" sz="2200" dirty="0" smtClean="0">
                <a:solidFill>
                  <a:schemeClr val="accent1">
                    <a:lumMod val="50000"/>
                  </a:schemeClr>
                </a:solidFill>
              </a:rPr>
              <a:t>The Module is divided into different parts.</a:t>
            </a:r>
          </a:p>
          <a:p>
            <a:r>
              <a:rPr lang="en-IN" sz="2200" dirty="0" smtClean="0">
                <a:solidFill>
                  <a:schemeClr val="accent1">
                    <a:lumMod val="50000"/>
                  </a:schemeClr>
                </a:solidFill>
              </a:rPr>
              <a:t>The first part describes the dispatch report of all products.</a:t>
            </a:r>
          </a:p>
          <a:p>
            <a:r>
              <a:rPr lang="en-IN" sz="2200" dirty="0" smtClean="0">
                <a:solidFill>
                  <a:schemeClr val="accent1">
                    <a:lumMod val="50000"/>
                  </a:schemeClr>
                </a:solidFill>
              </a:rPr>
              <a:t>The Admin can search for dispatch report of a particular product by product id.</a:t>
            </a:r>
          </a:p>
          <a:p>
            <a:r>
              <a:rPr lang="en-IN" sz="2200" dirty="0" smtClean="0">
                <a:solidFill>
                  <a:schemeClr val="accent1">
                    <a:lumMod val="50000"/>
                  </a:schemeClr>
                </a:solidFill>
              </a:rPr>
              <a:t>The other two parts shows the business report which depicts the revenue generated by a particular product or a particular merchant.</a:t>
            </a:r>
            <a:endParaRPr lang="en-IN" sz="2200" dirty="0">
              <a:solidFill>
                <a:schemeClr val="accent1">
                  <a:lumMod val="50000"/>
                </a:schemeClr>
              </a:solidFill>
            </a:endParaRPr>
          </a:p>
          <a:p>
            <a:endParaRPr lang="en-IN" dirty="0"/>
          </a:p>
        </p:txBody>
      </p:sp>
    </p:spTree>
    <p:extLst>
      <p:ext uri="{BB962C8B-B14F-4D97-AF65-F5344CB8AC3E}">
        <p14:creationId xmlns:p14="http://schemas.microsoft.com/office/powerpoint/2010/main" val="2965008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User Interface :The Main Page with Options-</a:t>
            </a:r>
            <a:endParaRPr lang="en-IN" dirty="0"/>
          </a:p>
        </p:txBody>
      </p:sp>
      <p:pic>
        <p:nvPicPr>
          <p:cNvPr id="4" name="Content Placeholder 3"/>
          <p:cNvPicPr>
            <a:picLocks noGrp="1" noChangeAspect="1"/>
          </p:cNvPicPr>
          <p:nvPr>
            <p:ph idx="1"/>
          </p:nvPr>
        </p:nvPicPr>
        <p:blipFill>
          <a:blip r:embed="rId2"/>
          <a:stretch>
            <a:fillRect/>
          </a:stretch>
        </p:blipFill>
        <p:spPr>
          <a:xfrm>
            <a:off x="1524168" y="2160588"/>
            <a:ext cx="6903701" cy="3881437"/>
          </a:xfrm>
          <a:prstGeom prst="rect">
            <a:avLst/>
          </a:prstGeom>
        </p:spPr>
      </p:pic>
    </p:spTree>
    <p:extLst>
      <p:ext uri="{BB962C8B-B14F-4D97-AF65-F5344CB8AC3E}">
        <p14:creationId xmlns:p14="http://schemas.microsoft.com/office/powerpoint/2010/main" val="408227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88642" y="2112136"/>
            <a:ext cx="8596313" cy="2485645"/>
          </a:xfrm>
        </p:spPr>
        <p:txBody>
          <a:bodyPr>
            <a:normAutofit/>
          </a:bodyPr>
          <a:lstStyle/>
          <a:p>
            <a:pPr algn="ctr"/>
            <a:r>
              <a:rPr lang="en-IN" sz="5000" dirty="0" smtClean="0">
                <a:solidFill>
                  <a:schemeClr val="accent1">
                    <a:lumMod val="50000"/>
                  </a:schemeClr>
                </a:solidFill>
              </a:rPr>
              <a:t>Thank you</a:t>
            </a:r>
            <a:endParaRPr lang="en-IN" sz="5000" dirty="0">
              <a:solidFill>
                <a:schemeClr val="accent1">
                  <a:lumMod val="50000"/>
                </a:schemeClr>
              </a:solidFill>
            </a:endParaRPr>
          </a:p>
        </p:txBody>
      </p:sp>
    </p:spTree>
    <p:extLst>
      <p:ext uri="{BB962C8B-B14F-4D97-AF65-F5344CB8AC3E}">
        <p14:creationId xmlns:p14="http://schemas.microsoft.com/office/powerpoint/2010/main" val="5464081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93</TotalTime>
  <Words>310</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Cap Store</vt:lpstr>
      <vt:lpstr>Table Of Contents</vt:lpstr>
      <vt:lpstr>About Cap Store</vt:lpstr>
      <vt:lpstr>Software Requirements</vt:lpstr>
      <vt:lpstr>Module : BUSINESS ANALYSIS</vt:lpstr>
      <vt:lpstr>User Interface :The Main Page with Options-</vt:lpstr>
      <vt:lpstr>Thank you</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 Store</dc:title>
  <dc:creator>Bilra, Rahul</dc:creator>
  <cp:lastModifiedBy>Bilra, Rahul</cp:lastModifiedBy>
  <cp:revision>6</cp:revision>
  <dcterms:created xsi:type="dcterms:W3CDTF">2019-10-14T10:09:24Z</dcterms:created>
  <dcterms:modified xsi:type="dcterms:W3CDTF">2019-10-14T11:42:29Z</dcterms:modified>
</cp:coreProperties>
</file>