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8629181-651a-4f96-b057-cda449edbcb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bW3PbthL+Kxq+9MXTwf2St9pJTjuTtGnsSefMmTzgsrTZ0KTKixs3o//eJSnJtiyLOrLTyLWfbAHg4ttvF7tYEPySxKye5u7yZ3cOyYvksCw/nbvq00QnB0kxtAlnOKdEewYsOEOAsYC95bTJyqJOXnxJGledQvMhq1uXd4Kw8X+JI1YLxrxnxFgJXFFCk48Hicvzd+60G5O6vIaDZApVXRYuz/6CQQR2NVULs4MEPk/zsnLdRMeNa6Cb7AKH428ERr/niMOFJruAYwjNvBWMikoHAUTSQCRThOGwehjQ4107pBPdT39UFo3LCpyma0uNSYkPNhDCiZbROxK69jorTvM54KtnTy6nHWX1mcO/yJH/Haft5MxmqI6O1Io0GhEdERL58EjJjrLSlKo0grAhehUI1cKSXWWhgalzmghFKImeGGntrrJipMFS0cFRknCgXva40ixv5pT6y1efpxX6CHrOIOuHeOGKADHpTV5BPVj4S/IWXN1Wvd1f3eg4LtsqwHtI+66iyZpLlDMfPjlxPoekg/OuKtG/+s6TsnH5pIILKNqh86z886gC9KuYvCCzj9iyUePgqnhTYfxRRagOL3tlXmbVwgvZwQrer6kIIu/WCtGQCsEEscRKIQWlsE/EY0OaNY+f96UeA+3CcEKEEcQBYVE6AtHsE+2/dETVj5/2pR4D7akEjXGPgpQxOGIw6PD9oP09NG1VQJxUXcJ6xLyvKjIQr5izSoE3GGYEcKEtibvmCq+phhCooExSB9YoaffDiGO54mAczo8ZVK4KZ5dvUEp+G9Wy/3bXAsgHV2XD5qfXYFvNjlwORXTV5A3u5tppD3++v1tKTG6oi5urqpmU6eQ3gE/9+Gvokpeo9eSqoeue65T8F1y1kZ4jbDotqyygVzxJhn5t8UF4JmkjSW9xy332vMzu5Oelu9wlk+RYxRyd4Zyr6WSomRDZ79eqorkXDknmSdC6iF5PRN1roeiJaLyMK09E3yFOfBw2VywlXTHvIjUsUm21D6Obq02Z6KjM2/NiW61RndiGZrKQCPV1/a8puwg7PSU7pYC9KprytkZ6IR66am3o3YsKapsM8M+Ye/DVtWeFd/rq/Fzydd9pUq6kJ5yowIHq6H3szi73yGcOVhBTYbQHkXJLPPGcBkbpFeKTcvoz/ho07zB8WJx3oou8rsrznoJ5/Khb/0cLaLBV7zledOD/vy7+2SRp2kG4Zc25CQ+Swbt7XeYPnF8ff5Oeq+HoaMeQo4dt71GL2NohWuF5jmrwnGUMTTPIY9JN9cuDLq0lkPMtlhNaLXlBSe/Mg/LsGldbkotyfjuDDlhPVhGzZg7spxXW6ofns9eiN9+dEpbeNpv1pwEPkyDWh4mb2MaWFHhOQAFIr5URggRP9ioI0FuIiRYuQHDWRRNVpEpq/w8jHjuoWoWcRsM9BGWD1SpKT7mBb0LyPY7wp9lF2Syi1KPJy+/LP/+PFb/TChvycNSaRxscriQXIjHMxA17xhveYTWXjKVacdEtQyqd3oOsti7uopRwa5fybVLcqk2uoF3ub5a7K8ntwPVXznij9H6zpLeWl1G0a5LKWPT94fS0glO3oPXVN8T+ui3mvsof5K1IJyQYkaYGpGaBWx21w0Kge3SjqAY+N778fFsak5JHBs5YroQxjHOQW4Y/l1pqgsRiJETPur2IJVskx8dintW9wHO0/5dF+9sv+57D/R6G+5WYY4xwkgZhKJY/xCnj9qqGoLuGdROtCTEYIj3xRDlp+PhFqTvDurdKhJQaH3F36xyRQsOotOzcna59Ze2QaqtIZDZKQYCQeyQczC/cWycEJ5JoTyNnbFSa62PAYds0/bnxakYkhEobjeDKW0RHox+/y7VZJDOSp5IErghmN0swPe7JXYvtX9M/3MH2uuP8dWf393in+ZAUvUN2srKtBzyT97vXzp+m2RrfCJISzhnpLnFYH4mmetQ3no0xGKPccGS8N2dXu3oGKKkphg0MF8Qw4n2XnZ49YySSdel0DzxixVHvxrWbbxhulPTOcKE4WK8DEe6eSSrVVhqlNWGWOmM0GKbvKVJxZahXOgQZjbK4D/Hju5DNIj0PMaUp14Yw0t1Cxz3OPUVGYQGwVGXGKcIleCLuK9JIxZR2QlkraNCMCFC7J/xH+eZ9ebHtfhfhRpdHnWcBa+TrJkjOoTrtdYyucT3F0wFhBkN/Gftu6C3wJXmTdcVAL/uDy9tO7HeHrs7Cd0lvzqz+qbjAxyEOtStq/XZcRPcJxqIKmt1xMN2PrR/vhaEdrTwclltOgEsJRjCrrNDe2PHbqw+X4E6gqrIGq8W7XrRj5M4KKHa6cv+vccuvx+ngBBAjjVoJzlSUwQssV8cz2drr0Chs5fuj/1RlO+0Vwt0TeC2gi/ARNNZgw6XrrP4xixGK+QdTvZB1Fivbpp66AO9cAWssh3S7IkIcob7/XmvJ/Wz2NwHw5gQ9NgAA&quot;"/>
    <we:property name="creatorSessionId" value="&quot;d221ac7e-93e9-4a78-bada-29e65b8200e0&quot;"/>
    <we:property name="creatorTenantId" value="&quot;b1bcd4ef-8025-4306-80f1-5481ac70ba1b&quot;"/>
    <we:property name="creatorUserId" value="&quot;10032002F5E207B0&quot;"/>
    <we:property name="datasetId" value="&quot;03730f03-337f-40e5-b65f-222b4d3a7bba&quot;"/>
    <we:property name="embedUrl" value="&quot;/reportEmbed?reportId=16ce5332-59bf-40f9-960f-cd6fb78360ba&amp;config=eyJjbHVzdGVyVXJsIjoiaHR0cHM6Ly9XQUJJLVVLLVNPVVRILUMtUFJJTUFSWS1yZWRpcmVjdC5hbmFseXNpcy53aW5kb3dzLm5ldCIsImVtYmVkRmVhdHVyZXMiOnsidXNhZ2VNZXRyaWNzVk5leHQiOnRydWV9fQ%3D%3D&amp;disableSensitivityBanner=true&quot;"/>
    <we:property name="initialStateBookmark" value="&quot;H4sIAAAAAAAAA+1bWW/bSBL+KwJf5sVY9H3kLXaSncHEScY2MlgsgkEfRZsTmtTy8MQb+L9vkZR8yLKokZ1EXvtJYnez+NVX1VVdzebXJGb1NHfn79wpJC+S3bL8fOqqzxOd7CTFrO39+1/3Xx78+se7l/uvsbmcNllZ1MmLr0njqmNoPmZ16/JOAjb++9NO4vL8gzvurlKX17CTTKGqy8Ll2X9hGIxdTdXCxU4CX6Z5WblO5GHjGujEnuFwvMZn039wfKILTXYGhxCaWSsYFZUOAoikgUimCMNh9TCgR7Z0SCe6f/xeWTQuK/AxXVtqTEp8sIEQTrSM3pHQtddZcZzPAF/de3Q+7VipTxz+Ihv+T3xsJ+fiAtXRkVqRRiOiI0JSQj2hm8pKU6rSCMKG6FUgVAtLNpXlDKfOaSIUoSR6YqS1m8qKkQZLRQdHScKBetnjSrO8mVHqz19/mVboDegjg6yX8cwVAWLSm7yCerDw12QfXN1Wvd1f3+g4LNsqwAGkfVfRZM05ypkNnxw5n0PSwflQlehffedR2bh8UsEZFO3QeVL+tVcB+lVMXpCLT9iyUuPgqnhTYbyoIlS7570yr7Jq7oVsZwHvt1QEkXdzhWhIhWCCWGKlkIJS2CbisSHNmsfP+6UeA+3CcEKEEcQBYVE6AtFsE+3vO6Lqx0/7pR4D7akEjXGPgpQxOGIw6PDtoP0AmrYqIE6qLmE9Yt4XFRmIV8xZpcAbDDMCuNCWxE1zhddUQwhUUCapA2uUtNthxLFcsTMO5+cMKleFk/O3KCW/jeqy/3bXHMhHV2XD4qfXYF3N9lwORXTV5C0u2NppD3+2hLuUmNxQFxdXVTMp08nvAJ/78dfQJa9Q68lVQ9c90yn5F7hqJT172HRcVllAr3iSDP3W4o3wTNJKkvZxyX3yPM3u5OeVO98kk+RYxeyd4DMX08lQMyGyP69VRTMvHJLMk6B1Hr2eiLrXQtET0fgyrjwRfYc48WlYXLGUdMW8i9SwSLXVPowurlZlor0yb0+LdbVGdWIbmslcItTX9b+m7Dzs9JRslAK2qmjK2xrphbjrqqWhdysqqHUywPcx9+CrjlgtGPOeEWMlcEWHjbHlvjrbenzTd5qUK+kJJypwoDp6H7vtyS3ymZ0FxFQY7UGk3BJPPKeBUXqF+KicvsOrQfMOw8f5fie6yJuqPO0pmMWPuvX/aQENtug9h/MO/P/b/M8qSdMOwi1rzky4kwze3esyu+H0+vib9FwNR0c7hBw9bH2PmsfWDtECzzNUg+dcxtA0gzwm3aPeP+jUugRyusZ0QqslLyjpnXlQnl3jak1yUc7vJ9AB68kqYtbMgP2ywFr98Hz2WvTmu1PCpbddXPS7AQ+TIJaHiZvYxqYUeE5AAUivlRGCBE+2KgjQW4iJFi5AcNZFE1WkSmr/nRGPbVQtQk6j4R6CssFqFaWn3MAPIfkeW/jT7Kxs5lHq0eTlg/KvvzHjN5phQx6OWvNog8OZ5EIkhpm4Ys14wzus5pKxVCsuumlIpdNbkNWWxV2UEm6tUn5Milu0yRW08+3NcncluQ24/sYZb5TeH5b0lvIyinZJUhmLvi+Pjys4dnNaX/9A7G/aYuar/EHeinRCghFpakBqFrjVUTssBLpbV4pq4Evjyy+3pTEpeWTgjOVKGMM4B7lm+HOppSZILEZC9Kxbi1iyRnJ8LOZZXAs8R/v/s2h/+2Xfc7jfwnC/EHOMEU7SIAzF8oc4ZdxW1RB007BuojUhBkOkJ54oJw0fPyh1Z1j3VomQUuMjrm6dI1JoGJWWnbrjpa+sHVJtFYnMRikIEHKPhIP5hXvrhOBEEu1p5IyNSnN9DNhtm6bfN17MiIRQaaMRXHmL6Gj042e5VotkRvJUksAVwexmCabHLTlrsf5r+ofb2F62nb9s7/4e7zQfkqIPyE5WtvWAZ3Kwee38eZot8Y0gKeGcke4Qh/WRaKpHfePZGIMxyhVbxluzd7WpZ4CSmmLYwHBBDCPed9np2TNGIlmXTrfAIxYc9W5cm/mG4UZJ7wwXioP1OhDh7pmkUm2lUVoTZqkzRoNh+p4iFVeGeqVDkNEoi+sQP74KWS3S8xBTmnJtCCPdKXRc49xTZBQWAEtVZpwiXIIn4r4ijVRMaSeUtYIGzYgAtXnCf5Rv3i8Ptt3vINzo9KjzLGCNfN0EySlUx72O0TWup3g6IMxg6C9j3w29Bb4mb7OuGOhlf3R524n9adfVWfgp6c2Z1b8UZ3g7xKF2Ra33x0V0n2DMq6C798fpYiH6lKx954Z9z2H9eA9SbcjH8BLBcgJcSjCCWWWF9mb4muQ7Jf4jqKqswSr6rgMImNGyAoqNPkV4NNN1zC2/HaeDE0CMNGolOFNRBi+wjB/P8EuPiaOwhe+y/lmV7bRXCFeV4LWALvNF0FibDofRs/rnLEYoZh+S9UKWWaxsm3rqAnxwBSyxHNLtighxhPr+O7ZkjjSb7S+ta6uLi/8BF7Ry0Wg3AAA=&quot;"/>
    <we:property name="isFiltersActionButtonVisible" value="true"/>
    <we:property name="isVisualContainerHeaderHidden" value="false"/>
    <we:property name="pageDisplayName" value="&quot;Executive Dashboard&quot;"/>
    <we:property name="pageName" value="&quot;1e86d67c4e051c052602&quot;"/>
    <we:property name="reportEmbeddedTime" value="&quot;2024-06-12T20:18:38.936Z&quot;"/>
    <we:property name="reportName" value="&quot;PwerBI Last&quot;"/>
    <we:property name="reportState" value="&quot;CONNECTED&quot;"/>
    <we:property name="reportUrl" value="&quot;/groups/me/reports/16ce5332-59bf-40f9-960f-cd6fb78360ba/1e86d67c4e051c052602?bookmarkGuid=df9a4f35-0786-412e-9beb-d1b602f28085&amp;bookmarkUsage=1&amp;ctid=b1bcd4ef-8025-4306-80f1-5481ac70ba1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Rahul Mogal</cp:lastModifiedBy>
  <cp:revision>6</cp:revision>
  <dcterms:created xsi:type="dcterms:W3CDTF">2018-06-07T21:39:02Z</dcterms:created>
  <dcterms:modified xsi:type="dcterms:W3CDTF">2024-06-13T20:05:49Z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