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65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04AE3F-B42D-49E2-9F6B-9840B944C5D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955E-6CDE-4E54-AA08-EEA225C64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CREDIT CARD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Weekly Status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107" y="1161124"/>
            <a:ext cx="78861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4400" dirty="0" smtClean="0"/>
              <a:t>Project objective </a:t>
            </a:r>
          </a:p>
          <a:p>
            <a:r>
              <a:rPr lang="en-US" sz="4400" dirty="0" smtClean="0"/>
              <a:t>2.Data from SQL </a:t>
            </a:r>
          </a:p>
          <a:p>
            <a:pPr marL="342900" indent="-342900">
              <a:buAutoNum type="arabicPeriod" startAt="3"/>
            </a:pPr>
            <a:r>
              <a:rPr lang="en-US" sz="4400" dirty="0" smtClean="0"/>
              <a:t>Data processing &amp; DAX </a:t>
            </a:r>
          </a:p>
          <a:p>
            <a:pPr marL="342900" indent="-342900">
              <a:buAutoNum type="arabicPeriod" startAt="3"/>
            </a:pPr>
            <a:r>
              <a:rPr lang="en-US" sz="4400" dirty="0" smtClean="0"/>
              <a:t>Dashboard &amp; insights </a:t>
            </a:r>
          </a:p>
          <a:p>
            <a:pPr marL="342900" indent="-342900">
              <a:buAutoNum type="arabicPeriod" startAt="3"/>
            </a:pPr>
            <a:r>
              <a:rPr lang="en-US" sz="4400" dirty="0" smtClean="0"/>
              <a:t>Export &amp; share project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416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5330" y="1051165"/>
            <a:ext cx="977171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Project Objective </a:t>
            </a:r>
          </a:p>
          <a:p>
            <a:endParaRPr lang="en-US" sz="4400" b="1" dirty="0" smtClean="0"/>
          </a:p>
          <a:p>
            <a:r>
              <a:rPr lang="en-US" sz="3600" dirty="0" smtClean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84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017" y="1083853"/>
            <a:ext cx="925132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Import data to SQL database</a:t>
            </a:r>
          </a:p>
          <a:p>
            <a:r>
              <a:rPr lang="en-US" sz="4800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Prepare csv file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Create tables in SQL 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import csv file into 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11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822" y="798490"/>
            <a:ext cx="1012279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DAX Queries </a:t>
            </a:r>
          </a:p>
          <a:p>
            <a:endParaRPr lang="en-US" dirty="0" smtClean="0"/>
          </a:p>
          <a:p>
            <a:r>
              <a:rPr lang="en-US" sz="2400" i="1" dirty="0" smtClean="0"/>
              <a:t>AgeGroup</a:t>
            </a:r>
            <a:r>
              <a:rPr lang="en-US" sz="2400" dirty="0" smtClean="0"/>
              <a:t> = SWITCH( TRUE(), 'public cust_detail'[customer_age] &lt; 30, "20-30", 'public cust_detail'[customer_age] &gt;= 30 &amp;&amp; 'public cust_detail'[customer_age] &lt; 40, "30-40", 'public cust_detail'[customer_age] &gt;= 40 &amp;&amp; 'public cust_detail'[customer_age] &lt; 50, "40-50", 'public cust_detail'[customer_age] &gt;= 50 &amp;&amp; 'public cust_detail'[customer_age] &lt; 60, "50-60", 'public cust_detail'[customer_age] &gt;= 60, "60+", "unknown" ) </a:t>
            </a:r>
          </a:p>
          <a:p>
            <a:endParaRPr lang="en-US" sz="2400" dirty="0"/>
          </a:p>
          <a:p>
            <a:r>
              <a:rPr lang="en-US" sz="2400" i="1" dirty="0" smtClean="0"/>
              <a:t>IncomeGroup</a:t>
            </a:r>
            <a:r>
              <a:rPr lang="en-US" sz="2400" dirty="0" smtClean="0"/>
              <a:t> = SWITCH( TRUE(), 'public cust_detail'[income] &lt; 35000, "Low", 'public cust_detail'[income] &gt;= 35000 &amp;&amp; 'public cust_detail'[income] = 70000, "High", "unknown"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186" y="759854"/>
            <a:ext cx="85258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DAX Queries </a:t>
            </a:r>
          </a:p>
          <a:p>
            <a:endParaRPr lang="en-US" sz="3600" b="1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week_num2 = WEEKNUM('public cc_detail'[week_start_date]) 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Revenue = 'public cc_detail'[annual_fees] + 'public cc_detail'[total_trans_amt] + 'public cc_detail'[interest_earned]</a:t>
            </a:r>
          </a:p>
          <a:p>
            <a:endParaRPr lang="en-US" sz="2000" dirty="0" smtClean="0"/>
          </a:p>
          <a:p>
            <a:r>
              <a:rPr lang="en-US" sz="2000" dirty="0" smtClean="0"/>
              <a:t> Current_week_Reveneue = CALCULATE( SUM('public cc_detail'[Revenue]), FILTER( ALL('public cc_detail'), 'public cc_detail'[week_num2] = MAX('public cc_detail'[week_num2]))) </a:t>
            </a:r>
          </a:p>
          <a:p>
            <a:endParaRPr lang="en-US" sz="2000" dirty="0" smtClean="0"/>
          </a:p>
          <a:p>
            <a:r>
              <a:rPr lang="en-US" sz="2000" dirty="0" smtClean="0"/>
              <a:t>Previous_week_Reveneue = CALCULATE( SUM('public cc_detail'[Revenue]), FILTER( ALL('public cc_detail'), 'public cc_detail'[week_num2] = MAX('public cc_detail'[week_num2])-1))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50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487" y="579549"/>
            <a:ext cx="1144931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Project Insights- Week 53 (31st Dec) </a:t>
            </a:r>
            <a:r>
              <a:rPr lang="en-US" sz="4000" b="1" dirty="0" err="1" smtClean="0"/>
              <a:t>WoW</a:t>
            </a:r>
            <a:r>
              <a:rPr lang="en-US" sz="4000" b="1" dirty="0" smtClean="0"/>
              <a:t> change:</a:t>
            </a:r>
          </a:p>
          <a:p>
            <a:endParaRPr lang="en-US" sz="4000" b="1" dirty="0" smtClean="0"/>
          </a:p>
          <a:p>
            <a:r>
              <a:rPr lang="en-US" sz="2400" dirty="0" smtClean="0"/>
              <a:t>• Revenue increased by 28.8%, </a:t>
            </a:r>
          </a:p>
          <a:p>
            <a:r>
              <a:rPr lang="en-US" sz="2400" dirty="0" smtClean="0"/>
              <a:t>• Total Transaction </a:t>
            </a:r>
            <a:r>
              <a:rPr lang="en-US" sz="2400" dirty="0" err="1" smtClean="0"/>
              <a:t>Amt</a:t>
            </a:r>
            <a:r>
              <a:rPr lang="en-US" sz="2400" dirty="0" smtClean="0"/>
              <a:t> &amp; Count increased by xx% &amp; xx% </a:t>
            </a:r>
          </a:p>
          <a:p>
            <a:r>
              <a:rPr lang="en-US" sz="2400" dirty="0" smtClean="0"/>
              <a:t>• Customer count increased by xx% Overview YTD: </a:t>
            </a:r>
          </a:p>
          <a:p>
            <a:r>
              <a:rPr lang="en-US" sz="2400" dirty="0" smtClean="0"/>
              <a:t>• Overall revenue is 57M </a:t>
            </a:r>
          </a:p>
          <a:p>
            <a:r>
              <a:rPr lang="en-US" sz="2400" dirty="0" smtClean="0"/>
              <a:t>• Total interest is 8M </a:t>
            </a:r>
          </a:p>
          <a:p>
            <a:r>
              <a:rPr lang="en-US" sz="2400" dirty="0" smtClean="0"/>
              <a:t>• Total transaction amount is 46M </a:t>
            </a:r>
          </a:p>
          <a:p>
            <a:r>
              <a:rPr lang="en-US" sz="2400" dirty="0" smtClean="0"/>
              <a:t>• Male customers are contributing more in revenue 31M, female 26M </a:t>
            </a:r>
          </a:p>
          <a:p>
            <a:r>
              <a:rPr lang="en-US" sz="2400" dirty="0" smtClean="0"/>
              <a:t>• Blue &amp; Silver credit card are contributing to 93% of overall transactions </a:t>
            </a:r>
          </a:p>
          <a:p>
            <a:r>
              <a:rPr lang="en-US" sz="2400" dirty="0" smtClean="0"/>
              <a:t>• TX, NY &amp; CA is contributing to 68% </a:t>
            </a:r>
          </a:p>
          <a:p>
            <a:r>
              <a:rPr lang="en-US" sz="2400" dirty="0" smtClean="0"/>
              <a:t>• Overall Activation rate is 57.5% </a:t>
            </a:r>
          </a:p>
          <a:p>
            <a:r>
              <a:rPr lang="en-US" sz="2400" dirty="0" smtClean="0"/>
              <a:t>• Overall Delinquent rate is 6.06%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4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7752" y="837126"/>
            <a:ext cx="467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Download Data From </a:t>
            </a:r>
            <a:r>
              <a:rPr lang="en-US" sz="2400" b="1" dirty="0" err="1" smtClean="0"/>
              <a:t>GitHub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883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410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CREDIT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2024-04-27T03:33:34Z</dcterms:created>
  <dcterms:modified xsi:type="dcterms:W3CDTF">2024-04-28T03:42:19Z</dcterms:modified>
</cp:coreProperties>
</file>