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1860" r:id="rId2"/>
    <p:sldId id="1868" r:id="rId3"/>
    <p:sldId id="256" r:id="rId4"/>
    <p:sldId id="1870" r:id="rId5"/>
    <p:sldId id="1871" r:id="rId6"/>
    <p:sldId id="1869" r:id="rId7"/>
    <p:sldId id="1873" r:id="rId8"/>
    <p:sldId id="1872" r:id="rId9"/>
    <p:sldId id="1874" r:id="rId10"/>
    <p:sldId id="1875" r:id="rId11"/>
    <p:sldId id="1876" r:id="rId12"/>
    <p:sldId id="1877" r:id="rId13"/>
    <p:sldId id="1878" r:id="rId14"/>
    <p:sldId id="18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B5E"/>
    <a:srgbClr val="D3C113"/>
    <a:srgbClr val="F0E15B"/>
    <a:srgbClr val="0681D2"/>
    <a:srgbClr val="0099AE"/>
    <a:srgbClr val="401B5B"/>
    <a:srgbClr val="181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3AE5A-1AC9-48AD-A117-1EB88F53BA88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3E400-B312-4AF7-A51A-2276C1616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83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3/6/2021 1:06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3/6/2021 1:12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2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3/6/2021 5:04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4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3/6/2021 5:05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1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78BC-77BE-4B2F-9145-51576700E0C2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7E65-69AB-43BC-A37E-998890AF0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9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78BC-77BE-4B2F-9145-51576700E0C2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7E65-69AB-43BC-A37E-998890AF0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39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78BC-77BE-4B2F-9145-51576700E0C2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7E65-69AB-43BC-A37E-998890AF0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79C710C-6494-4906-B8FD-9067630E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875002"/>
            <a:ext cx="6637867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71ECF19-0181-4391-B473-2CD7E4C664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543143"/>
            <a:ext cx="6655646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03E829-F7D2-4CD8-9BC7-B89E163768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667" r="8654" b="9964"/>
          <a:stretch/>
        </p:blipFill>
        <p:spPr>
          <a:xfrm>
            <a:off x="-1" y="727289"/>
            <a:ext cx="12192001" cy="6130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D3ED0C-7E34-4CCF-B7D1-D2832F24DF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87376" y="595948"/>
            <a:ext cx="2132954" cy="40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80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57AB98C-3D65-4B37-98D9-D5EA9098B7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6017392"/>
            <a:ext cx="12192000" cy="25799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C0384E-A179-4EED-B4A2-DCEF411CCB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875002"/>
            <a:ext cx="6637867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33D10E2-7DAB-4B5C-B008-EEA4F5823B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543143"/>
            <a:ext cx="6655646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81F8FE-0592-4EF1-90D8-AB05816087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87376" y="595948"/>
            <a:ext cx="2132954" cy="40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04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78BC-77BE-4B2F-9145-51576700E0C2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7E65-69AB-43BC-A37E-998890AF0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82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78BC-77BE-4B2F-9145-51576700E0C2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7E65-69AB-43BC-A37E-998890AF0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08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78BC-77BE-4B2F-9145-51576700E0C2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7E65-69AB-43BC-A37E-998890AF0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78BC-77BE-4B2F-9145-51576700E0C2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7E65-69AB-43BC-A37E-998890AF0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22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78BC-77BE-4B2F-9145-51576700E0C2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7E65-69AB-43BC-A37E-998890AF0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41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78BC-77BE-4B2F-9145-51576700E0C2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7E65-69AB-43BC-A37E-998890AF0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24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78BC-77BE-4B2F-9145-51576700E0C2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7E65-69AB-43BC-A37E-998890AF0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22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78BC-77BE-4B2F-9145-51576700E0C2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7E65-69AB-43BC-A37E-998890AF0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29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D78BC-77BE-4B2F-9145-51576700E0C2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57E65-69AB-43BC-A37E-998890AF0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080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s.wiki/waving-han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emojis.wiki/eye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134525"/>
            <a:ext cx="6637867" cy="498598"/>
          </a:xfrm>
        </p:spPr>
        <p:txBody>
          <a:bodyPr/>
          <a:lstStyle/>
          <a:p>
            <a:r>
              <a:rPr lang="en-US" dirty="0"/>
              <a:t>Hello there!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877440"/>
            <a:ext cx="6655646" cy="276999"/>
          </a:xfrm>
        </p:spPr>
        <p:txBody>
          <a:bodyPr/>
          <a:lstStyle/>
          <a:p>
            <a:r>
              <a:rPr lang="en-US" dirty="0"/>
              <a:t>Anisha Mohanty</a:t>
            </a:r>
          </a:p>
        </p:txBody>
      </p:sp>
      <p:pic>
        <p:nvPicPr>
          <p:cNvPr id="2050" name="Picture 2" descr="👋 Waving Hand Emoji">
            <a:hlinkClick r:id="rId3"/>
            <a:extLst>
              <a:ext uri="{FF2B5EF4-FFF2-40B4-BE49-F238E27FC236}">
                <a16:creationId xmlns:a16="http://schemas.microsoft.com/office/drawing/2014/main" id="{5ECA29CF-63BB-4B45-A183-B9A2B4105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597" y="2061466"/>
            <a:ext cx="571657" cy="57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EDC1F15B-3F05-4CA8-BD9B-192CFE4E8FEB}"/>
              </a:ext>
            </a:extLst>
          </p:cNvPr>
          <p:cNvSpPr txBox="1">
            <a:spLocks/>
          </p:cNvSpPr>
          <p:nvPr/>
        </p:nvSpPr>
        <p:spPr>
          <a:xfrm>
            <a:off x="584199" y="2706182"/>
            <a:ext cx="6637867" cy="99719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tx1"/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Social Networking &amp; the MLSA Program.</a:t>
            </a:r>
          </a:p>
        </p:txBody>
      </p:sp>
    </p:spTree>
    <p:extLst>
      <p:ext uri="{BB962C8B-B14F-4D97-AF65-F5344CB8AC3E}">
        <p14:creationId xmlns:p14="http://schemas.microsoft.com/office/powerpoint/2010/main" val="218322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C1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C17159-3301-4A92-81AB-25ED1BF5B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180" y="-1275173"/>
            <a:ext cx="10923639" cy="238760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Gotham Rounded Bold" pitchFamily="50" charset="0"/>
              </a:rPr>
              <a:t>‘Appropriate’ is just a tag. Or is it?</a:t>
            </a:r>
          </a:p>
        </p:txBody>
      </p:sp>
      <p:pic>
        <p:nvPicPr>
          <p:cNvPr id="8194" name="Picture 2" descr="Posting Memes on Twitter Posting Memes on Reddit Posting Memes on LinkedIn  Who Had the Idea Anyway? | LinkedIn Meme on ME.ME">
            <a:extLst>
              <a:ext uri="{FF2B5EF4-FFF2-40B4-BE49-F238E27FC236}">
                <a16:creationId xmlns:a16="http://schemas.microsoft.com/office/drawing/2014/main" id="{22CEA356-35E0-47E0-952B-5DDB6AEF2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434" y="1437509"/>
            <a:ext cx="3445130" cy="437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46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C17159-3301-4A92-81AB-25ED1BF5B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179" y="-842554"/>
            <a:ext cx="10923639" cy="238760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Gotham Rounded Bold" pitchFamily="50" charset="0"/>
              </a:rPr>
              <a:t>What should you be making posts about? </a:t>
            </a:r>
            <a:br>
              <a:rPr lang="en-IN" sz="3200" dirty="0">
                <a:latin typeface="Gotham Rounded Bold" pitchFamily="50" charset="0"/>
              </a:rPr>
            </a:br>
            <a:r>
              <a:rPr lang="en-IN" sz="3200" dirty="0">
                <a:latin typeface="Gotham Rounded Bold" pitchFamily="50" charset="0"/>
              </a:rPr>
              <a:t>A beginner’s guide.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B13DBB-1291-425B-9584-4C18BEA9E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516" y="1663034"/>
            <a:ext cx="3878619" cy="4756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C64246-03A3-47A9-BC2F-A1D23BE2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83" y="1663034"/>
            <a:ext cx="4300692" cy="4756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25BA58-79E4-4BE5-B49F-EA6B1FE60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8425" y="1663034"/>
            <a:ext cx="4300691" cy="474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1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B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C17159-3301-4A92-81AB-25ED1BF5B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180" y="-1049032"/>
            <a:ext cx="10923639" cy="238760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Gotham Rounded Bold" pitchFamily="50" charset="0"/>
              </a:rPr>
              <a:t>Hashtags are your #friends!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64246-03A3-47A9-BC2F-A1D23BE20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144" y="1545047"/>
            <a:ext cx="4300692" cy="475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08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There is a world of opportunities out there! We can take it slow and get  there together. - Buzz lightyear meme fixd | Meme Generator">
            <a:extLst>
              <a:ext uri="{FF2B5EF4-FFF2-40B4-BE49-F238E27FC236}">
                <a16:creationId xmlns:a16="http://schemas.microsoft.com/office/drawing/2014/main" id="{F0079F3A-66B7-4DDB-9E63-4A9BAB9FE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57" y="1767502"/>
            <a:ext cx="3109297" cy="310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C328F4F-8AFF-4CFE-8656-6255B1290BF2}"/>
              </a:ext>
            </a:extLst>
          </p:cNvPr>
          <p:cNvSpPr txBox="1">
            <a:spLocks/>
          </p:cNvSpPr>
          <p:nvPr/>
        </p:nvSpPr>
        <p:spPr>
          <a:xfrm>
            <a:off x="4989871" y="2235200"/>
            <a:ext cx="10923639" cy="23876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tx1"/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endParaRPr lang="en-IN" sz="3200" dirty="0">
              <a:latin typeface="Gotham Rounded Bold" pitchFamily="50" charset="0"/>
            </a:endParaRPr>
          </a:p>
          <a:p>
            <a:endParaRPr lang="en-IN" sz="3200" dirty="0">
              <a:latin typeface="Gotham Rounded Bold" pitchFamily="50" charset="0"/>
            </a:endParaRPr>
          </a:p>
          <a:p>
            <a:r>
              <a:rPr lang="en-IN" sz="3200" dirty="0">
                <a:latin typeface="Gotham Rounded Bold" pitchFamily="50" charset="0"/>
              </a:rPr>
              <a:t>Is that all?</a:t>
            </a:r>
          </a:p>
          <a:p>
            <a:endParaRPr lang="en-IN" sz="3200" dirty="0">
              <a:latin typeface="Gotham Rounded Bold" pitchFamily="50" charset="0"/>
            </a:endParaRPr>
          </a:p>
          <a:p>
            <a:endParaRPr lang="en-IN" sz="3200" dirty="0">
              <a:latin typeface="Gotham Rounded Bold" pitchFamily="50" charset="0"/>
            </a:endParaRPr>
          </a:p>
        </p:txBody>
      </p:sp>
      <p:pic>
        <p:nvPicPr>
          <p:cNvPr id="9220" name="Picture 4" descr="Send in your applications to... - LinkedIn Memes for Successful Business  Teens | Facebook">
            <a:extLst>
              <a:ext uri="{FF2B5EF4-FFF2-40B4-BE49-F238E27FC236}">
                <a16:creationId xmlns:a16="http://schemas.microsoft.com/office/drawing/2014/main" id="{DD4A8A48-E899-4632-A889-4A209A8D1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942" y="1871508"/>
            <a:ext cx="2960591" cy="310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59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C328F4F-8AFF-4CFE-8656-6255B1290BF2}"/>
              </a:ext>
            </a:extLst>
          </p:cNvPr>
          <p:cNvSpPr txBox="1">
            <a:spLocks/>
          </p:cNvSpPr>
          <p:nvPr/>
        </p:nvSpPr>
        <p:spPr>
          <a:xfrm>
            <a:off x="4852219" y="2112962"/>
            <a:ext cx="10923639" cy="23876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tx1"/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endParaRPr lang="en-IN" sz="3200" dirty="0">
              <a:latin typeface="Gotham Rounded Bold" pitchFamily="50" charset="0"/>
            </a:endParaRPr>
          </a:p>
          <a:p>
            <a:endParaRPr lang="en-IN" sz="3200" dirty="0">
              <a:latin typeface="Gotham Rounded Bold" pitchFamily="50" charset="0"/>
            </a:endParaRPr>
          </a:p>
          <a:p>
            <a:r>
              <a:rPr lang="en-IN" sz="3200" dirty="0">
                <a:latin typeface="Gotham Rounded Bold" pitchFamily="50" charset="0"/>
              </a:rPr>
              <a:t>Thank you!</a:t>
            </a:r>
          </a:p>
          <a:p>
            <a:endParaRPr lang="en-IN" sz="3200" dirty="0">
              <a:latin typeface="Gotham Rounded Bold" pitchFamily="50" charset="0"/>
            </a:endParaRPr>
          </a:p>
          <a:p>
            <a:endParaRPr lang="en-IN" sz="3200" dirty="0">
              <a:latin typeface="Gotham Rounded Bold" pitchFamily="50" charset="0"/>
            </a:endParaRPr>
          </a:p>
        </p:txBody>
      </p:sp>
      <p:pic>
        <p:nvPicPr>
          <p:cNvPr id="10242" name="Picture 2" descr="Thank you for your patience - Business Cat | Meme Generator">
            <a:extLst>
              <a:ext uri="{FF2B5EF4-FFF2-40B4-BE49-F238E27FC236}">
                <a16:creationId xmlns:a16="http://schemas.microsoft.com/office/drawing/2014/main" id="{BA404A2C-3185-49BA-8B6A-E9F8E9464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09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559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65EB9EC-B6AF-40E1-B55E-0B9728C53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1" y="1324896"/>
            <a:ext cx="2789903" cy="27899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5D52E2-D955-476C-97FF-D90503329F32}"/>
              </a:ext>
            </a:extLst>
          </p:cNvPr>
          <p:cNvSpPr txBox="1"/>
          <p:nvPr/>
        </p:nvSpPr>
        <p:spPr>
          <a:xfrm>
            <a:off x="3913239" y="1347019"/>
            <a:ext cx="47883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CSE Student at SRM University</a:t>
            </a:r>
          </a:p>
          <a:p>
            <a:r>
              <a:rPr lang="en-IN" dirty="0"/>
              <a:t>Club Secretary for MLSA SRM &amp; SRMpedia</a:t>
            </a:r>
          </a:p>
          <a:p>
            <a:r>
              <a:rPr lang="en-IN" dirty="0"/>
              <a:t>Design and Marketing Enthusiast</a:t>
            </a:r>
            <a:br>
              <a:rPr lang="en-IN" dirty="0"/>
            </a:br>
            <a:r>
              <a:rPr lang="en-IN" dirty="0"/>
              <a:t>Beta Microsoft Learn Student Ambassador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Meme enthusiast!</a:t>
            </a:r>
          </a:p>
        </p:txBody>
      </p:sp>
      <p:pic>
        <p:nvPicPr>
          <p:cNvPr id="11266" name="Picture 2" descr="👀 Eyes Emoji">
            <a:hlinkClick r:id="rId4"/>
            <a:extLst>
              <a:ext uri="{FF2B5EF4-FFF2-40B4-BE49-F238E27FC236}">
                <a16:creationId xmlns:a16="http://schemas.microsoft.com/office/drawing/2014/main" id="{EBE73E42-EF42-4D7E-A047-7F3FB80FE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065" y="4246306"/>
            <a:ext cx="1019483" cy="101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5" name="Picture 11" descr="💯 Hundred Points Emoji">
            <a:extLst>
              <a:ext uri="{FF2B5EF4-FFF2-40B4-BE49-F238E27FC236}">
                <a16:creationId xmlns:a16="http://schemas.microsoft.com/office/drawing/2014/main" id="{B9B278FB-8754-4D51-9C87-6F090904D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267" y="4246306"/>
            <a:ext cx="1090152" cy="109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89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FC7F-856C-4258-A70F-10AE606AE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5485"/>
            <a:ext cx="9144000" cy="2387600"/>
          </a:xfrm>
        </p:spPr>
        <p:txBody>
          <a:bodyPr/>
          <a:lstStyle/>
          <a:p>
            <a:r>
              <a:rPr lang="en-IN" dirty="0">
                <a:latin typeface="Gotham Rounded Bold" pitchFamily="50" charset="0"/>
              </a:rPr>
              <a:t>What is ‘Social’ Networking?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6A37E-2C38-44D3-8AF4-1E9ABA724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160"/>
            <a:ext cx="9144000" cy="1655762"/>
          </a:xfrm>
        </p:spPr>
        <p:txBody>
          <a:bodyPr/>
          <a:lstStyle/>
          <a:p>
            <a:r>
              <a:rPr lang="en-IN" dirty="0"/>
              <a:t>And why is it truly important?</a:t>
            </a:r>
          </a:p>
        </p:txBody>
      </p:sp>
      <p:pic>
        <p:nvPicPr>
          <p:cNvPr id="1026" name="Picture 2" descr="🤔 Thinking Face Emoji">
            <a:extLst>
              <a:ext uri="{FF2B5EF4-FFF2-40B4-BE49-F238E27FC236}">
                <a16:creationId xmlns:a16="http://schemas.microsoft.com/office/drawing/2014/main" id="{D1A47F31-20DA-409E-B1A3-1EA4A5BEF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629" y="3429000"/>
            <a:ext cx="886132" cy="8861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207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FC7F-856C-4258-A70F-10AE606AE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180" y="-1275173"/>
            <a:ext cx="10923639" cy="238760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Gotham Rounded Bold" pitchFamily="50" charset="0"/>
              </a:rPr>
              <a:t>Let’s ask everyone’s favourite search engine!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5ABBB-CBBF-4257-84A2-1A0E3AE5E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287873"/>
            <a:ext cx="87439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5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7 best social networks to do marketing in your ecommerce | ECN | E-Commerce  Nation">
            <a:extLst>
              <a:ext uri="{FF2B5EF4-FFF2-40B4-BE49-F238E27FC236}">
                <a16:creationId xmlns:a16="http://schemas.microsoft.com/office/drawing/2014/main" id="{456EA74E-A8E0-427D-BD7F-8835F37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674" y="797642"/>
            <a:ext cx="952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ABFC7F-856C-4258-A70F-10AE606AE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326" y="-1015591"/>
            <a:ext cx="9144000" cy="2387600"/>
          </a:xfrm>
        </p:spPr>
        <p:txBody>
          <a:bodyPr/>
          <a:lstStyle/>
          <a:p>
            <a:r>
              <a:rPr lang="en-IN" dirty="0">
                <a:solidFill>
                  <a:srgbClr val="7030A0"/>
                </a:solidFill>
                <a:latin typeface="Gotham Rounded Bold" pitchFamily="50" charset="0"/>
              </a:rPr>
              <a:t>Social Networking</a:t>
            </a:r>
          </a:p>
        </p:txBody>
      </p:sp>
    </p:spTree>
    <p:extLst>
      <p:ext uri="{BB962C8B-B14F-4D97-AF65-F5344CB8AC3E}">
        <p14:creationId xmlns:p14="http://schemas.microsoft.com/office/powerpoint/2010/main" val="8471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FC7F-856C-4258-A70F-10AE606AE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5485"/>
            <a:ext cx="9144000" cy="2387600"/>
          </a:xfrm>
        </p:spPr>
        <p:txBody>
          <a:bodyPr/>
          <a:lstStyle/>
          <a:p>
            <a:r>
              <a:rPr lang="en-IN" dirty="0">
                <a:latin typeface="Gotham Rounded Bold" pitchFamily="50" charset="0"/>
              </a:rPr>
              <a:t>How is ‘Professional’ Networking different?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6A37E-2C38-44D3-8AF4-1E9ABA724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3315"/>
            <a:ext cx="9144000" cy="1655762"/>
          </a:xfrm>
        </p:spPr>
        <p:txBody>
          <a:bodyPr/>
          <a:lstStyle/>
          <a:p>
            <a:r>
              <a:rPr lang="en-IN" dirty="0"/>
              <a:t>And why should we practice it?</a:t>
            </a:r>
          </a:p>
        </p:txBody>
      </p:sp>
      <p:pic>
        <p:nvPicPr>
          <p:cNvPr id="3074" name="Picture 2" descr="🤷 Person Shrugging Emoji">
            <a:extLst>
              <a:ext uri="{FF2B5EF4-FFF2-40B4-BE49-F238E27FC236}">
                <a16:creationId xmlns:a16="http://schemas.microsoft.com/office/drawing/2014/main" id="{531A0B07-7A37-4E7D-BA0E-F51115EED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526" y="3913085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74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ow Professional Networking can Improve your Career Progression">
            <a:extLst>
              <a:ext uri="{FF2B5EF4-FFF2-40B4-BE49-F238E27FC236}">
                <a16:creationId xmlns:a16="http://schemas.microsoft.com/office/drawing/2014/main" id="{D7DD97A8-94B9-4B56-85E4-A5F0A4410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7500" y="1114578"/>
            <a:ext cx="13489771" cy="4628843"/>
          </a:xfrm>
          <a:prstGeom prst="rect">
            <a:avLst/>
          </a:prstGeom>
          <a:noFill/>
          <a:effectLst>
            <a:glow>
              <a:schemeClr val="accent1"/>
            </a:glow>
            <a:outerShdw dist="50800"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ABFC7F-856C-4258-A70F-10AE606AE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180" y="-1275173"/>
            <a:ext cx="10923639" cy="238760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Gotham Rounded Bold" pitchFamily="50" charset="0"/>
              </a:rPr>
              <a:t>Let’s get the literal definition down.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6279A-1A74-4791-9A1D-58A70CB73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836" y="2552700"/>
            <a:ext cx="7934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3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343AF5EE-524C-4158-9B36-7433DFF86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70" y="2323715"/>
            <a:ext cx="8154260" cy="221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5A3B90A-31B6-426E-8C0C-5D6DCED98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180" y="-1275173"/>
            <a:ext cx="10923639" cy="238760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70C0"/>
                </a:solidFill>
                <a:latin typeface="Gotham Rounded Bold" pitchFamily="50" charset="0"/>
              </a:rPr>
              <a:t>Who’s the master of it all then?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75ADDB-6849-4D2C-848A-67A8F1188841}"/>
              </a:ext>
            </a:extLst>
          </p:cNvPr>
          <p:cNvGrpSpPr/>
          <p:nvPr/>
        </p:nvGrpSpPr>
        <p:grpSpPr>
          <a:xfrm>
            <a:off x="4981267" y="5170539"/>
            <a:ext cx="2229464" cy="685800"/>
            <a:chOff x="4981267" y="5170539"/>
            <a:chExt cx="2229464" cy="685800"/>
          </a:xfrm>
        </p:grpSpPr>
        <p:pic>
          <p:nvPicPr>
            <p:cNvPr id="5126" name="Picture 6" descr="🙇‍♂️ Man Bowing Emoji">
              <a:extLst>
                <a:ext uri="{FF2B5EF4-FFF2-40B4-BE49-F238E27FC236}">
                  <a16:creationId xmlns:a16="http://schemas.microsoft.com/office/drawing/2014/main" id="{1F9FEB37-55F8-46F8-8899-670DE900A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099" y="5170539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🙇‍♂️ Man Bowing Emoji">
              <a:extLst>
                <a:ext uri="{FF2B5EF4-FFF2-40B4-BE49-F238E27FC236}">
                  <a16:creationId xmlns:a16="http://schemas.microsoft.com/office/drawing/2014/main" id="{61ED1752-D3AF-4FD3-B0B7-8448550168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4931" y="5170539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🙇‍♂️ Man Bowing Emoji">
              <a:extLst>
                <a:ext uri="{FF2B5EF4-FFF2-40B4-BE49-F238E27FC236}">
                  <a16:creationId xmlns:a16="http://schemas.microsoft.com/office/drawing/2014/main" id="{414BDF8F-F2DD-45D7-AF90-F5824EE727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1267" y="5170539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364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81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inkedIn in a nutshell. : memes">
            <a:extLst>
              <a:ext uri="{FF2B5EF4-FFF2-40B4-BE49-F238E27FC236}">
                <a16:creationId xmlns:a16="http://schemas.microsoft.com/office/drawing/2014/main" id="{EA2E2579-B4AD-4435-A83A-2A264EEE7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7" y="1462087"/>
            <a:ext cx="37433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FC17159-3301-4A92-81AB-25ED1BF5B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180" y="-1275173"/>
            <a:ext cx="10923639" cy="238760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Gotham Rounded Bold" pitchFamily="50" charset="0"/>
              </a:rPr>
              <a:t>Reality is pretty different from expectations.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78111A-11B0-4F42-BBB6-F023ADC5F024}"/>
              </a:ext>
            </a:extLst>
          </p:cNvPr>
          <p:cNvSpPr txBox="1">
            <a:spLocks/>
          </p:cNvSpPr>
          <p:nvPr/>
        </p:nvSpPr>
        <p:spPr>
          <a:xfrm>
            <a:off x="810435" y="3918355"/>
            <a:ext cx="1092363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>
                <a:latin typeface="Gotham Rounded Bold" pitchFamily="50" charset="0"/>
              </a:rPr>
              <a:t>Is this necessarily bad though?</a:t>
            </a:r>
          </a:p>
        </p:txBody>
      </p:sp>
    </p:spTree>
    <p:extLst>
      <p:ext uri="{BB962C8B-B14F-4D97-AF65-F5344CB8AC3E}">
        <p14:creationId xmlns:p14="http://schemas.microsoft.com/office/powerpoint/2010/main" val="35116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261</Words>
  <Application>Microsoft Office PowerPoint</Application>
  <PresentationFormat>Widescreen</PresentationFormat>
  <Paragraphs>42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Gotham Rounded Bold</vt:lpstr>
      <vt:lpstr>Segoe UI</vt:lpstr>
      <vt:lpstr>Office Theme</vt:lpstr>
      <vt:lpstr>Hello there!</vt:lpstr>
      <vt:lpstr>PowerPoint Presentation</vt:lpstr>
      <vt:lpstr>What is ‘Social’ Networking?</vt:lpstr>
      <vt:lpstr>Let’s ask everyone’s favourite search engine!</vt:lpstr>
      <vt:lpstr>Social Networking</vt:lpstr>
      <vt:lpstr>How is ‘Professional’ Networking different?</vt:lpstr>
      <vt:lpstr>Let’s get the literal definition down. </vt:lpstr>
      <vt:lpstr>Who’s the master of it all then?</vt:lpstr>
      <vt:lpstr>Reality is pretty different from expectations. </vt:lpstr>
      <vt:lpstr>‘Appropriate’ is just a tag. Or is it?</vt:lpstr>
      <vt:lpstr>What should you be making posts about?  A beginner’s guide. </vt:lpstr>
      <vt:lpstr>Hashtags are your #friends!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there!</dc:title>
  <dc:creator>Anisha Mohanty</dc:creator>
  <cp:lastModifiedBy>Anisha Mohanty</cp:lastModifiedBy>
  <cp:revision>8</cp:revision>
  <dcterms:created xsi:type="dcterms:W3CDTF">2021-03-06T07:24:35Z</dcterms:created>
  <dcterms:modified xsi:type="dcterms:W3CDTF">2021-03-06T11:49:20Z</dcterms:modified>
</cp:coreProperties>
</file>