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6" r:id="rId5"/>
    <p:sldId id="260" r:id="rId6"/>
    <p:sldId id="265" r:id="rId7"/>
    <p:sldId id="262" r:id="rId8"/>
    <p:sldId id="264" r:id="rId9"/>
    <p:sldId id="267" r:id="rId10"/>
    <p:sldId id="268" r:id="rId11"/>
    <p:sldId id="26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39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175-ADE2-4AE6-92FA-4D166AE8B9AB}" type="datetimeFigureOut">
              <a:rPr lang="en-GB" smtClean="0"/>
              <a:pPr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2B0C-7723-47AB-A0C3-3B0B983FCEC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95269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175-ADE2-4AE6-92FA-4D166AE8B9AB}" type="datetimeFigureOut">
              <a:rPr lang="en-GB" smtClean="0"/>
              <a:pPr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2B0C-7723-47AB-A0C3-3B0B983FCEC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77083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175-ADE2-4AE6-92FA-4D166AE8B9AB}" type="datetimeFigureOut">
              <a:rPr lang="en-GB" smtClean="0"/>
              <a:pPr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2B0C-7723-47AB-A0C3-3B0B983FCE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5283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175-ADE2-4AE6-92FA-4D166AE8B9AB}" type="datetimeFigureOut">
              <a:rPr lang="en-GB" smtClean="0"/>
              <a:pPr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2B0C-7723-47AB-A0C3-3B0B983FCEC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27637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175-ADE2-4AE6-92FA-4D166AE8B9AB}" type="datetimeFigureOut">
              <a:rPr lang="en-GB" smtClean="0"/>
              <a:pPr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2B0C-7723-47AB-A0C3-3B0B983FCE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460104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175-ADE2-4AE6-92FA-4D166AE8B9AB}" type="datetimeFigureOut">
              <a:rPr lang="en-GB" smtClean="0"/>
              <a:pPr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2B0C-7723-47AB-A0C3-3B0B983FCEC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05822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175-ADE2-4AE6-92FA-4D166AE8B9AB}" type="datetimeFigureOut">
              <a:rPr lang="en-GB" smtClean="0"/>
              <a:pPr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2B0C-7723-47AB-A0C3-3B0B983FCEC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77911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175-ADE2-4AE6-92FA-4D166AE8B9AB}" type="datetimeFigureOut">
              <a:rPr lang="en-GB" smtClean="0"/>
              <a:pPr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2B0C-7723-47AB-A0C3-3B0B983FCEC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27345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175-ADE2-4AE6-92FA-4D166AE8B9AB}" type="datetimeFigureOut">
              <a:rPr lang="en-GB" smtClean="0"/>
              <a:pPr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2B0C-7723-47AB-A0C3-3B0B983FCEC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26426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175-ADE2-4AE6-92FA-4D166AE8B9AB}" type="datetimeFigureOut">
              <a:rPr lang="en-GB" smtClean="0"/>
              <a:pPr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2B0C-7723-47AB-A0C3-3B0B983FCEC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81998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175-ADE2-4AE6-92FA-4D166AE8B9AB}" type="datetimeFigureOut">
              <a:rPr lang="en-GB" smtClean="0"/>
              <a:pPr/>
              <a:t>28/05/2020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2B0C-7723-47AB-A0C3-3B0B983FCEC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6400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175-ADE2-4AE6-92FA-4D166AE8B9AB}" type="datetimeFigureOut">
              <a:rPr lang="en-GB" smtClean="0"/>
              <a:pPr/>
              <a:t>28/05/2020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2B0C-7723-47AB-A0C3-3B0B983FCEC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77419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175-ADE2-4AE6-92FA-4D166AE8B9AB}" type="datetimeFigureOut">
              <a:rPr lang="en-GB" smtClean="0"/>
              <a:pPr/>
              <a:t>28/05/2020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2B0C-7723-47AB-A0C3-3B0B983FCEC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549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175-ADE2-4AE6-92FA-4D166AE8B9AB}" type="datetimeFigureOut">
              <a:rPr lang="en-GB" smtClean="0"/>
              <a:pPr/>
              <a:t>28/05/2020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2B0C-7723-47AB-A0C3-3B0B983FCEC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2088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175-ADE2-4AE6-92FA-4D166AE8B9AB}" type="datetimeFigureOut">
              <a:rPr lang="en-GB" smtClean="0"/>
              <a:pPr/>
              <a:t>28/05/2020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2B0C-7723-47AB-A0C3-3B0B983FCEC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07514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3175-ADE2-4AE6-92FA-4D166AE8B9AB}" type="datetimeFigureOut">
              <a:rPr lang="en-GB" smtClean="0"/>
              <a:pPr/>
              <a:t>28/05/2020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2B0C-7723-47AB-A0C3-3B0B983FCEC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10339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13175-ADE2-4AE6-92FA-4D166AE8B9AB}" type="datetimeFigureOut">
              <a:rPr lang="en-GB" smtClean="0"/>
              <a:pPr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F52B0C-7723-47AB-A0C3-3B0B983FCEC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20834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mc:AlternateContent xmlns:mc="http://schemas.openxmlformats.org/markup-compatibility/2006">
    <mc:Choice xmlns:p14="http://schemas.microsoft.com/office/powerpoint/2010/main" xmlns="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londonfoodie.co.uk/2014/01/the-london-foodie-goes-to-estonia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SS3_and_HTML5_logos_and_wordmarks.svg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ommons.wikimedia.org/wiki/File:Javascript_badge.svg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E4459F-613A-4665-9B17-24FE3073F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8000" i="1" dirty="0">
                <a:solidFill>
                  <a:srgbClr val="FF0000"/>
                </a:solidFill>
                <a:latin typeface="Algerian" panose="04020705040A02060702" pitchFamily="82" charset="0"/>
              </a:rPr>
              <a:t>RS GROUP OF RESTAURANTS</a:t>
            </a:r>
            <a:endParaRPr lang="en-GB" sz="8000" i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5FD3518-C724-44EF-A667-BD7F91D02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lowchart: Punched Tape 4">
            <a:extLst>
              <a:ext uri="{FF2B5EF4-FFF2-40B4-BE49-F238E27FC236}">
                <a16:creationId xmlns:a16="http://schemas.microsoft.com/office/drawing/2014/main" xmlns="" id="{9AED4A01-78AE-48E3-BF60-5FD5716CF7C6}"/>
              </a:ext>
            </a:extLst>
          </p:cNvPr>
          <p:cNvSpPr/>
          <p:nvPr/>
        </p:nvSpPr>
        <p:spPr>
          <a:xfrm>
            <a:off x="1361293" y="815789"/>
            <a:ext cx="8282609" cy="4823791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  <a:latin typeface="Algerian" panose="04020705040A02060702" pitchFamily="82" charset="0"/>
              </a:rPr>
              <a:t>RS GROUP OF RESTAURANTS</a:t>
            </a:r>
          </a:p>
          <a:p>
            <a:pPr algn="just"/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0000"/>
              </a:highlight>
              <a:latin typeface="Algerian" panose="04020705040A02060702" pitchFamily="82" charset="0"/>
            </a:endParaRPr>
          </a:p>
          <a:p>
            <a:pPr algn="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  <a:latin typeface="Bahnschrift Light" panose="020B0502040204020203" pitchFamily="34" charset="0"/>
              </a:rPr>
              <a:t>Submitted to Manish sir</a:t>
            </a:r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0000"/>
              </a:highlight>
              <a:latin typeface="Bahnschrift Light" panose="020B0502040204020203" pitchFamily="34" charset="0"/>
            </a:endParaRPr>
          </a:p>
          <a:p>
            <a:pPr algn="ctr"/>
            <a:endParaRPr lang="en-GB" sz="3600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0000"/>
              </a:highligh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6959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 advClick="0" advTm="2000">
        <p14:shred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40F1B4-6B09-4293-9B44-7830C5BB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81DE79-2D60-4A7A-9650-423C2AD4D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ED910F24-7B01-4264-BC44-8C4D932DDA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59025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878F34D-D724-4DC5-9C80-96E3C431E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805A31D-EB4C-4569-8C80-2A016F61322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92868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 advTm="2000">
        <p15:prstTrans prst="airplane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8A33D4-9283-4209-BA77-FA9E9B0F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630" y="0"/>
            <a:ext cx="8307640" cy="1775792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Contact us at-9009001212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dirty="0">
                <a:latin typeface="Algerian" panose="04020705040A02060702" pitchFamily="82" charset="0"/>
              </a:rPr>
              <a:t>email-rsgoa@gmail.com</a:t>
            </a:r>
            <a:endParaRPr lang="en-GB" dirty="0">
              <a:latin typeface="Algerian" panose="04020705040A02060702" pitchFamily="82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xmlns="" id="{E20C76B1-5DD9-4A18-ADC4-46C680FFC9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540277"/>
            <a:ext cx="6114796" cy="4317723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D19E5C4-D84C-4DDA-BFA5-84060DCCE6AE}"/>
              </a:ext>
            </a:extLst>
          </p:cNvPr>
          <p:cNvSpPr/>
          <p:nvPr/>
        </p:nvSpPr>
        <p:spPr>
          <a:xfrm>
            <a:off x="0" y="1148799"/>
            <a:ext cx="6096000" cy="139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accent5"/>
                </a:solidFill>
                <a:latin typeface="Agency FB" panose="020B0503020202020204" pitchFamily="34" charset="0"/>
              </a:rPr>
              <a:t>SHARE YOUR VALUABLE FEEDBACK</a:t>
            </a:r>
            <a:endParaRPr lang="en-GB" sz="2400" b="1" dirty="0">
              <a:solidFill>
                <a:schemeClr val="accent5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9A2CF8E-0B0E-4FFA-814E-AEF5CA89C1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01965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48864329-4DCB-4381-9870-1751470D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DA09DDD-7482-4971-8446-1A47E33FD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130651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800" b="1" dirty="0">
                <a:highlight>
                  <a:srgbClr val="00FFFF"/>
                </a:highlight>
                <a:latin typeface="Algerian" panose="04020705040A02060702" pitchFamily="82" charset="0"/>
              </a:rPr>
              <a:t>Shubham </a:t>
            </a:r>
            <a:r>
              <a:rPr lang="en-IN" sz="2800" b="1" dirty="0" err="1">
                <a:highlight>
                  <a:srgbClr val="00FFFF"/>
                </a:highlight>
                <a:latin typeface="Algerian" panose="04020705040A02060702" pitchFamily="82" charset="0"/>
              </a:rPr>
              <a:t>kumar</a:t>
            </a:r>
            <a:r>
              <a:rPr lang="en-IN" sz="2800" b="1" dirty="0">
                <a:highlight>
                  <a:srgbClr val="00FFFF"/>
                </a:highlight>
                <a:latin typeface="Algerian" panose="04020705040A02060702" pitchFamily="82" charset="0"/>
              </a:rPr>
              <a:t> </a:t>
            </a:r>
            <a:r>
              <a:rPr lang="en-IN" sz="2800" b="1" dirty="0" err="1">
                <a:highlight>
                  <a:srgbClr val="00FFFF"/>
                </a:highlight>
                <a:latin typeface="Algerian" panose="04020705040A02060702" pitchFamily="82" charset="0"/>
              </a:rPr>
              <a:t>jha</a:t>
            </a:r>
            <a:endParaRPr lang="en-IN" sz="2800" b="1" dirty="0">
              <a:highlight>
                <a:srgbClr val="00FFFF"/>
              </a:highlight>
              <a:latin typeface="Algerian" panose="04020705040A02060702" pitchFamily="8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800" b="1" dirty="0" err="1">
                <a:highlight>
                  <a:srgbClr val="00FFFF"/>
                </a:highlight>
                <a:latin typeface="Algerian" panose="04020705040A02060702" pitchFamily="82" charset="0"/>
              </a:rPr>
              <a:t>Rudramani</a:t>
            </a:r>
            <a:r>
              <a:rPr lang="en-IN" sz="2800" b="1" dirty="0">
                <a:highlight>
                  <a:srgbClr val="00FFFF"/>
                </a:highlight>
                <a:latin typeface="Algerian" panose="04020705040A02060702" pitchFamily="82" charset="0"/>
              </a:rPr>
              <a:t> </a:t>
            </a:r>
            <a:r>
              <a:rPr lang="en-IN" sz="2800" b="1" dirty="0" err="1">
                <a:highlight>
                  <a:srgbClr val="00FFFF"/>
                </a:highlight>
                <a:latin typeface="Algerian" panose="04020705040A02060702" pitchFamily="82" charset="0"/>
              </a:rPr>
              <a:t>dubey</a:t>
            </a:r>
            <a:endParaRPr lang="en-IN" sz="2800" b="1" dirty="0">
              <a:highlight>
                <a:srgbClr val="00FFFF"/>
              </a:highlight>
              <a:latin typeface="Algerian" panose="04020705040A02060702" pitchFamily="82" charset="0"/>
            </a:endParaRPr>
          </a:p>
          <a:p>
            <a:endParaRPr lang="en-IN" sz="2800" b="1" dirty="0">
              <a:latin typeface="Agency FB" panose="020B0503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GB" dirty="0"/>
          </a:p>
        </p:txBody>
      </p:sp>
      <p:sp>
        <p:nvSpPr>
          <p:cNvPr id="2" name="Rectangle: Beveled 1">
            <a:extLst>
              <a:ext uri="{FF2B5EF4-FFF2-40B4-BE49-F238E27FC236}">
                <a16:creationId xmlns:a16="http://schemas.microsoft.com/office/drawing/2014/main" xmlns="" id="{C0608CE1-A353-4666-8080-DCE78FE4152C}"/>
              </a:ext>
            </a:extLst>
          </p:cNvPr>
          <p:cNvSpPr/>
          <p:nvPr/>
        </p:nvSpPr>
        <p:spPr>
          <a:xfrm>
            <a:off x="677335" y="622560"/>
            <a:ext cx="8055848" cy="300853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highlight>
                  <a:srgbClr val="FFFF00"/>
                </a:highlight>
                <a:latin typeface="Arial Black" panose="020B0A04020102020204" pitchFamily="34" charset="0"/>
              </a:rPr>
              <a:t>PREPARED BY</a:t>
            </a:r>
            <a:endParaRPr lang="en-GB" sz="3200" dirty="0">
              <a:highlight>
                <a:srgbClr val="FFFF00"/>
              </a:highligh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7382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 advClick="0" advTm="2000">
        <p14:shred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325154-475D-44CC-B3C1-7CA2938C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301343-B748-42BF-9B68-280A769BE0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914400" lvl="2" indent="0" algn="just">
              <a:buNone/>
            </a:pPr>
            <a:r>
              <a:rPr lang="en-IN" sz="2400" dirty="0">
                <a:latin typeface="Arial Narrow" panose="020B0606020202030204" pitchFamily="34" charset="0"/>
              </a:rPr>
              <a:t>Situated on the exotic goa beach.  RS restaurant is the one of the finest live and dine restaurant with 100+ branches all over the India</a:t>
            </a:r>
            <a:r>
              <a:rPr lang="en-IN" sz="2400" dirty="0"/>
              <a:t>.</a:t>
            </a:r>
          </a:p>
          <a:p>
            <a:pPr marL="914400" lvl="2" indent="0" algn="just">
              <a:buNone/>
            </a:pPr>
            <a:endParaRPr lang="en-IN" sz="2400" dirty="0"/>
          </a:p>
          <a:p>
            <a:pPr marL="914400" lvl="2" indent="0" algn="just">
              <a:buNone/>
            </a:pPr>
            <a:endParaRPr lang="en-IN" sz="2400" dirty="0"/>
          </a:p>
          <a:p>
            <a:pPr marL="914400" lvl="2" indent="0" algn="just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We offer 40 luxury bedrooms with 24/7 room service and dine in facility.</a:t>
            </a:r>
          </a:p>
          <a:p>
            <a:pPr marL="914400" lvl="2" indent="0" algn="just">
              <a:buNone/>
            </a:pPr>
            <a:endParaRPr lang="en-IN" sz="2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A5D2EE08-3850-41A6-B06C-81E7A106F6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solidFill>
            <a:schemeClr val="bg2">
              <a:lumMod val="90000"/>
            </a:schemeClr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3DB87C2-AEEA-4B69-A9DB-DF6641DCF902}"/>
              </a:ext>
            </a:extLst>
          </p:cNvPr>
          <p:cNvSpPr/>
          <p:nvPr/>
        </p:nvSpPr>
        <p:spPr>
          <a:xfrm>
            <a:off x="410818" y="379411"/>
            <a:ext cx="2239618" cy="890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accent5">
                    <a:lumMod val="75000"/>
                  </a:schemeClr>
                </a:solidFill>
              </a:rPr>
              <a:t>About</a:t>
            </a:r>
            <a:endParaRPr lang="en-GB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0FF4CEE-72B6-4495-B3C1-9C80781E66BF}"/>
              </a:ext>
            </a:extLst>
          </p:cNvPr>
          <p:cNvSpPr txBox="1"/>
          <p:nvPr/>
        </p:nvSpPr>
        <p:spPr>
          <a:xfrm>
            <a:off x="6096000" y="5820136"/>
            <a:ext cx="6096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://www.thelondonfoodie.co.uk/2014/01/the-london-foodie-goes-to-estonia.html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nc-nd/3.0/"/>
              </a:rPr>
              <a:t>CC BY-NC-ND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xmlns="" val="1797462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54E1389A-457B-4FBC-AC42-096FF808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5047496-7EFC-4549-9EEA-4A23517D42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038100" y="2004645"/>
            <a:ext cx="7038098" cy="48533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14F1BB3-7D39-4045-9902-8575C7046B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50" y="0"/>
            <a:ext cx="12182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3609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663B4-FB89-4457-97ED-0B6A9F9F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FA41FCB-7A7C-4C03-AE9E-F700A023A9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169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D6C6D5-BDE7-47DB-A952-ECA5BA69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b="1" dirty="0">
                <a:latin typeface="Algerian" panose="04020705040A02060702" pitchFamily="82" charset="0"/>
              </a:rPr>
              <a:t>Hotel</a:t>
            </a:r>
            <a:r>
              <a:rPr lang="en-IN" b="1" dirty="0">
                <a:latin typeface="Algerian" panose="04020705040A02060702" pitchFamily="82" charset="0"/>
              </a:rPr>
              <a:t> gallery</a:t>
            </a:r>
            <a:endParaRPr lang="en-GB" b="1" dirty="0">
              <a:latin typeface="Algerian" panose="04020705040A02060702" pitchFamily="82" charset="0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xmlns="" id="{9AF3BFBE-9E88-4644-9A07-8C9DC8DA7C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60" r="16360"/>
          <a:stretch>
            <a:fillRect/>
          </a:stretch>
        </p:blipFill>
        <p:spPr>
          <a:xfrm>
            <a:off x="0" y="1585814"/>
            <a:ext cx="6933465" cy="5272185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3369FD7-7D46-417E-939F-0411FA23C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82887" y="5247860"/>
            <a:ext cx="2459856" cy="1452525"/>
          </a:xfrm>
        </p:spPr>
        <p:txBody>
          <a:bodyPr>
            <a:normAutofit/>
          </a:bodyPr>
          <a:lstStyle/>
          <a:p>
            <a:endParaRPr lang="en-GB" sz="28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948C8E-B83C-4743-971C-FF2A00E3C8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3466" y="-66262"/>
            <a:ext cx="5258534" cy="36310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80BF4C1E-430F-4362-BC3C-461D28A90A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3466" y="3564835"/>
            <a:ext cx="5258534" cy="32931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016818-1839-4FED-9BEE-2CAFDDEEAB7F}"/>
              </a:ext>
            </a:extLst>
          </p:cNvPr>
          <p:cNvSpPr/>
          <p:nvPr/>
        </p:nvSpPr>
        <p:spPr>
          <a:xfrm>
            <a:off x="0" y="-12196"/>
            <a:ext cx="6933466" cy="15770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highlight>
                  <a:srgbClr val="000080"/>
                </a:highlight>
                <a:latin typeface="Algerian" panose="04020705040A02060702" pitchFamily="82" charset="0"/>
              </a:rPr>
              <a:t>GALLERY</a:t>
            </a:r>
            <a:endParaRPr lang="en-GB" sz="2800" dirty="0">
              <a:highlight>
                <a:srgbClr val="000080"/>
              </a:highligh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14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EDB441-1CF5-4844-8B1A-157F7138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790BE35-A8FB-4EAD-82E8-29FD8E32D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1C159CD5-8232-474E-8383-0634C98FC6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799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B55264E-ADBC-4391-951D-F7D1FD137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A28AC31-42F5-43BC-A6F6-79FEADE8E3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377560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Click="0" advTm="2000">
        <p14:reveal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E55871F-86ED-492E-8170-1A07CC9D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628" y="608934"/>
            <a:ext cx="8596668" cy="1320800"/>
          </a:xfrm>
        </p:spPr>
        <p:txBody>
          <a:bodyPr>
            <a:normAutofit/>
          </a:bodyPr>
          <a:lstStyle/>
          <a:p>
            <a:endParaRPr lang="en-GB" sz="4000" b="1" dirty="0"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0E09CF7-BDF7-45BD-A308-6B809043D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-168677"/>
            <a:ext cx="5420255" cy="40721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5AE08D3-281D-4934-B800-0BDCE0EBF5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highlight>
                  <a:srgbClr val="008080"/>
                </a:highlight>
                <a:latin typeface="Algerian" panose="04020705040A02060702" pitchFamily="82" charset="0"/>
              </a:rPr>
              <a:t>RUDRAMANI DUBEY</a:t>
            </a:r>
          </a:p>
          <a:p>
            <a:pPr marL="0" indent="0">
              <a:buNone/>
            </a:pPr>
            <a:r>
              <a:rPr lang="en-IN" sz="2800" dirty="0">
                <a:highlight>
                  <a:srgbClr val="008080"/>
                </a:highlight>
                <a:latin typeface="Algerian" panose="04020705040A02060702" pitchFamily="82" charset="0"/>
              </a:rPr>
              <a:t>CEO</a:t>
            </a:r>
          </a:p>
          <a:p>
            <a:pPr marL="0" indent="0">
              <a:buNone/>
            </a:pPr>
            <a:endParaRPr lang="en-IN" sz="28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IN" sz="2800" dirty="0">
                <a:highlight>
                  <a:srgbClr val="008080"/>
                </a:highlight>
                <a:latin typeface="Algerian" panose="04020705040A02060702" pitchFamily="82" charset="0"/>
              </a:rPr>
              <a:t>SHUBHAM KUMAR JHA</a:t>
            </a:r>
          </a:p>
          <a:p>
            <a:pPr marL="0" indent="0">
              <a:buNone/>
            </a:pPr>
            <a:r>
              <a:rPr lang="en-IN" sz="2800" dirty="0">
                <a:highlight>
                  <a:srgbClr val="008080"/>
                </a:highlight>
                <a:latin typeface="Algerian" panose="04020705040A02060702" pitchFamily="82" charset="0"/>
              </a:rPr>
              <a:t>PRESIDENT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B8ECB63-BBCE-42F5-9531-EBF9DF1F3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Methods used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9EEEFA4E-CCD3-4AAF-9855-94FB7FB32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6175964" cy="3304117"/>
          </a:xfrm>
        </p:spPr>
        <p:txBody>
          <a:bodyPr>
            <a:normAutofit/>
          </a:bodyPr>
          <a:lstStyle/>
          <a:p>
            <a:r>
              <a:rPr lang="en-IN" sz="2400" b="1" dirty="0"/>
              <a:t>HTML CSS AND JAVASCRIPT</a:t>
            </a:r>
            <a:endParaRPr lang="en-GB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AA6CE37-AD90-40B8-85FD-AD387802BB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253962" y="3359848"/>
            <a:ext cx="2882873" cy="17898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C70116C-1606-48AE-A9FB-6A8A6E6EFB07}"/>
              </a:ext>
            </a:extLst>
          </p:cNvPr>
          <p:cNvSpPr txBox="1"/>
          <p:nvPr/>
        </p:nvSpPr>
        <p:spPr>
          <a:xfrm>
            <a:off x="4473841" y="7008428"/>
            <a:ext cx="194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commons.wikimedia.org/wiki/File:CSS3_and_HTML5_logos_and_wordmarks.svg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  <p:sp>
        <p:nvSpPr>
          <p:cNvPr id="2" name="Flowchart: Punched Tape 1">
            <a:extLst>
              <a:ext uri="{FF2B5EF4-FFF2-40B4-BE49-F238E27FC236}">
                <a16:creationId xmlns:a16="http://schemas.microsoft.com/office/drawing/2014/main" xmlns="" id="{9B745C63-5FD5-4050-B31A-7575372A589B}"/>
              </a:ext>
            </a:extLst>
          </p:cNvPr>
          <p:cNvSpPr/>
          <p:nvPr/>
        </p:nvSpPr>
        <p:spPr>
          <a:xfrm>
            <a:off x="700185" y="125114"/>
            <a:ext cx="8322365" cy="2160982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i="1" dirty="0">
                <a:highlight>
                  <a:srgbClr val="000080"/>
                </a:highlight>
                <a:latin typeface="Bahnschrift Light" panose="020B0502040204020203" pitchFamily="34" charset="0"/>
              </a:rPr>
              <a:t>ROLE OF INDIVIDUAL</a:t>
            </a:r>
            <a:endParaRPr lang="en-GB" sz="2800" i="1" dirty="0">
              <a:highlight>
                <a:srgbClr val="000080"/>
              </a:highlight>
              <a:latin typeface="Bahnschrift Light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A0F6B40-F68D-4CB7-B396-D75B6CD892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 flipV="1">
            <a:off x="2928193" y="-81323297"/>
            <a:ext cx="75128746" cy="813232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B6DDE65-D565-4688-BBF4-C03936D364A6}"/>
              </a:ext>
            </a:extLst>
          </p:cNvPr>
          <p:cNvSpPr txBox="1"/>
          <p:nvPr/>
        </p:nvSpPr>
        <p:spPr>
          <a:xfrm flipV="1">
            <a:off x="2928194" y="4120756"/>
            <a:ext cx="47643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6" tooltip="https://commons.wikimedia.org/wiki/File:Javascript_badge.svg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14D048F4-D86A-4F6C-8F62-2B81BC16F95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8363851" y="3313507"/>
            <a:ext cx="1626293" cy="17603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208128-B254-49F9-87DD-BF2FBA3DD7FD}"/>
              </a:ext>
            </a:extLst>
          </p:cNvPr>
          <p:cNvSpPr txBox="1"/>
          <p:nvPr/>
        </p:nvSpPr>
        <p:spPr>
          <a:xfrm>
            <a:off x="8280287" y="7295883"/>
            <a:ext cx="118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6" tooltip="https://commons.wikimedia.org/wiki/File:Javascript_badge.svg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xmlns="" val="42020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 advClick="0" advTm="2000">
        <p:circle/>
      </p:transition>
    </mc:Choice>
    <mc:Fallback>
      <p:transition spd="slow" advClick="0" advTm="2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B5B526-F382-4DD4-9C4F-F75A86B2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9550"/>
            <a:ext cx="8596668" cy="1181100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highlight>
                  <a:srgbClr val="00FFFF"/>
                </a:highlight>
                <a:latin typeface="Algerian" panose="04020705040A02060702" pitchFamily="82" charset="0"/>
              </a:rPr>
              <a:t>Our team</a:t>
            </a:r>
            <a:endParaRPr lang="en-GB" sz="6000" dirty="0">
              <a:highlight>
                <a:srgbClr val="00FFFF"/>
              </a:highlight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A73417-2BF0-4B34-B85C-D7380E276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A6E49CED-4D9B-43CA-90AF-8A8F7295CE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671320" y="2160983"/>
            <a:ext cx="3880379" cy="388037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981F478-5490-438E-97B3-C3D793BF3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7524940E-922C-44A1-9EFB-338A8360529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27817" y="2134858"/>
            <a:ext cx="4153361" cy="3904088"/>
          </a:xfrm>
        </p:spPr>
      </p:pic>
    </p:spTree>
    <p:extLst>
      <p:ext uri="{BB962C8B-B14F-4D97-AF65-F5344CB8AC3E}">
        <p14:creationId xmlns:p14="http://schemas.microsoft.com/office/powerpoint/2010/main" xmlns="" val="3901215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 advClick="0" advTm="2000">
        <p:circle/>
      </p:transition>
    </mc:Choice>
    <mc:Fallback>
      <p:transition spd="slow" advClick="0" advTm="2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D25FDE-3F6C-456F-BC0F-E2E62334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9910D6-DB68-4A3F-9FEE-7159421A5F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0AF94E2E-0D9D-4587-ACA6-73FD03E13A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BCFB4C0-E816-4569-990F-B9BE164FA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19B5485-E91B-45BF-8FD0-B9733C9E19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04294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 advClick="0">
        <p:circle/>
      </p:transition>
    </mc:Choice>
    <mc:Fallback>
      <p:transition spd="slow" advClick="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131</Words>
  <Application>Microsoft Office PowerPoint</Application>
  <PresentationFormat>Custom</PresentationFormat>
  <Paragraphs>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RS GROUP OF RESTAURANTS</vt:lpstr>
      <vt:lpstr>About</vt:lpstr>
      <vt:lpstr>Slide 3</vt:lpstr>
      <vt:lpstr>Slide 4</vt:lpstr>
      <vt:lpstr>Hotel gallery</vt:lpstr>
      <vt:lpstr>Slide 6</vt:lpstr>
      <vt:lpstr>Slide 7</vt:lpstr>
      <vt:lpstr>Our team</vt:lpstr>
      <vt:lpstr>Slide 9</vt:lpstr>
      <vt:lpstr>Slide 10</vt:lpstr>
      <vt:lpstr>Contact us at-9009001212 email-rsgoa@gmail.com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 RESTAURANTS</dc:title>
  <dc:creator>Shubham Jha</dc:creator>
  <cp:lastModifiedBy>Windows User</cp:lastModifiedBy>
  <cp:revision>13</cp:revision>
  <dcterms:created xsi:type="dcterms:W3CDTF">2020-05-20T08:00:15Z</dcterms:created>
  <dcterms:modified xsi:type="dcterms:W3CDTF">2020-05-28T16:30:14Z</dcterms:modified>
</cp:coreProperties>
</file>