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65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 /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Rahul Raj R</a:t>
            </a:r>
          </a:p>
          <a:p>
            <a:r>
              <a:rPr lang="en-US" sz="2400" dirty="0"/>
              <a:t>REGISTER NO AND NMID: BF2F70BBA48F34EBB294337CD7C76F1A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err="1"/>
              <a:t>Bsc</a:t>
            </a:r>
            <a:r>
              <a:rPr lang="en-US" sz="2400" dirty="0"/>
              <a:t> . COMPUTER SCIENCE </a:t>
            </a:r>
          </a:p>
          <a:p>
            <a:r>
              <a:rPr lang="en-US" sz="2400" dirty="0"/>
              <a:t>COLLEGE: COLLEGE/ UNIVERSITY APOLLO ARTS AND SCIENCE/ UNIVERSITY OF MADRAS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F1BEC3-5B84-D058-FD7A-B89D075692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217" y="1923634"/>
            <a:ext cx="4487853" cy="415331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2792C-2E47-6DEC-5112-501231103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AND SCREENSHOTS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B6219E-A08C-D124-1B33-A5018F8E4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438" y="2462742"/>
            <a:ext cx="4318945" cy="31366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7525B4-E82D-2052-24C0-2764FF5F09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72" y="3124374"/>
            <a:ext cx="4318945" cy="247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191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632A7B-7A51-9B00-EE96-FB35C9DD7097}"/>
              </a:ext>
            </a:extLst>
          </p:cNvPr>
          <p:cNvSpPr txBox="1"/>
          <p:nvPr/>
        </p:nvSpPr>
        <p:spPr>
          <a:xfrm>
            <a:off x="1249749" y="1590152"/>
            <a:ext cx="544632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creation of this digital portfolio is a comprehensive and strategic project designed to solve the common problem of showcasing skills and achievements in a dynamic and accessible way. By building an interactive online platform, this project will serve as an essential tool for a wide range of users, from students and job seekers to freelancers and seasoned </a:t>
            </a:r>
            <a:r>
              <a:rPr lang="en-US" dirty="0" err="1"/>
              <a:t>professionals.The</a:t>
            </a:r>
            <a:r>
              <a:rPr lang="en-US" dirty="0"/>
              <a:t> project's structure, which includes a clear problem statement, defined end-users, a well-planned technical stack (HTML, CSS, and JavaScript), and a focus on both minimalist design and core functionality, ensures a successful outcome.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10941" y="2193189"/>
            <a:ext cx="5127438" cy="992448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STUDENT PORTFOLIO 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D4C335-0E48-7FCD-8D07-A76F2B395F0E}"/>
              </a:ext>
            </a:extLst>
          </p:cNvPr>
          <p:cNvSpPr txBox="1"/>
          <p:nvPr/>
        </p:nvSpPr>
        <p:spPr>
          <a:xfrm>
            <a:off x="931187" y="2254450"/>
            <a:ext cx="624874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Students often struggle to effectively showcase their skills and projects beyond a traditional resume or academic transcript. This makes it difficult for them to stand out to potential employers, universities, or collaborators, leading to missed opportunities for internships, jobs, and further studies. A digital portfolio is a necessary solution to this problem, providing a structured, interactive, and accessible platform to present their achievements and experiences in a comprehensive way.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BEF76B-9933-05A4-776C-C68797BBF564}"/>
              </a:ext>
            </a:extLst>
          </p:cNvPr>
          <p:cNvSpPr txBox="1"/>
          <p:nvPr/>
        </p:nvSpPr>
        <p:spPr>
          <a:xfrm>
            <a:off x="1237497" y="2144151"/>
            <a:ext cx="640802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project aims to create a digital portfolio that serves as a single, organized platform to showcase personal achievements, skills, and projects. The main idea is to build an online presence that goes beyond a traditional resume, offering a comprehensive and interactive view of my work. The portfolio will be divided into four key sections: "About Me," "Projects," "Skills," and "Contact," each designed to highlight different aspects of my professional identity and provide a clear, user-friendly experience for anyone who visits the site.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B39EDD-E629-DB96-5A70-ADA7241E8796}"/>
              </a:ext>
            </a:extLst>
          </p:cNvPr>
          <p:cNvSpPr txBox="1"/>
          <p:nvPr/>
        </p:nvSpPr>
        <p:spPr>
          <a:xfrm rot="10800000" flipV="1">
            <a:off x="1041458" y="2101773"/>
            <a:ext cx="629775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*Students: To display academic projects and supplement their resumes.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* Job seekers: To share with recruiters and hiring managers.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* Freelancers: To show clients examples of their 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* Professionals: To highlight their experience and achievements for career advancement.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FD8050-E0BD-B4E7-49EB-08A68EDA807C}"/>
              </a:ext>
            </a:extLst>
          </p:cNvPr>
          <p:cNvSpPr txBox="1"/>
          <p:nvPr/>
        </p:nvSpPr>
        <p:spPr>
          <a:xfrm>
            <a:off x="3050858" y="2698147"/>
            <a:ext cx="706966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HTML: Used for the structure of the website, including all the pages and sections.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* CSS: Employed for styling the website, such as colors, layouts, and ensuring responsiveness.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* JavaScript: Utilized to add interactivity, including smooth navigation menus, animations, and form validation.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8729AC-3F9B-912E-17E9-D4A555C35A54}"/>
              </a:ext>
            </a:extLst>
          </p:cNvPr>
          <p:cNvSpPr txBox="1"/>
          <p:nvPr/>
        </p:nvSpPr>
        <p:spPr>
          <a:xfrm>
            <a:off x="1212992" y="2144151"/>
            <a:ext cx="677291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*Design Philosophy: It will adopt a clean, minimalist aesthetic to keep the focus on the projects and skills being showcased.</a:t>
            </a:r>
          </a:p>
          <a:p>
            <a:r>
              <a:rPr lang="en-US"/>
              <a:t> </a:t>
            </a:r>
            <a:r>
              <a:rPr lang="en-US" dirty="0"/>
              <a:t>* Responsiveness: A mobile-first approach will be used to ensure the design adjusts seamlessly to different screen sizes, providing an optimal viewing experience on desktops, tablets, and smartphones.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B807B8-CC73-DC5E-B732-675380EA4C5D}"/>
              </a:ext>
            </a:extLst>
          </p:cNvPr>
          <p:cNvSpPr txBox="1"/>
          <p:nvPr/>
        </p:nvSpPr>
        <p:spPr>
          <a:xfrm>
            <a:off x="1102720" y="2005650"/>
            <a:ext cx="804985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*Navigation Bar: A navigation bar that enables smooth scrolling to different sections of the website.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* Project Showcase: A dedicated area to display projects with images and details for each 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* Interactive Elements: The use of features like hover effects and animations to make the site more engaging.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* Contact Form: A form for visitors to send messages, which includes validation to ensure correct input.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RESULT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ROHITH V</cp:lastModifiedBy>
  <cp:revision>24</cp:revision>
  <dcterms:created xsi:type="dcterms:W3CDTF">2024-03-29T15:07:22Z</dcterms:created>
  <dcterms:modified xsi:type="dcterms:W3CDTF">2025-09-19T05:00:04Z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