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63" r:id="rId5"/>
    <p:sldId id="267" r:id="rId6"/>
    <p:sldId id="265" r:id="rId7"/>
    <p:sldId id="266" r:id="rId8"/>
    <p:sldId id="268" r:id="rId9"/>
    <p:sldId id="269" r:id="rId10"/>
    <p:sldId id="270" r:id="rId11"/>
    <p:sldId id="271" r:id="rId12"/>
    <p:sldId id="272" r:id="rId13"/>
    <p:sldId id="273" r:id="rId14"/>
    <p:sldId id="274" r:id="rId15"/>
    <p:sldId id="275"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852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4657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288931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8307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0559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06051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1226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7155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0476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4950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2717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9005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8243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630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7337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1735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1607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325" y="1515292"/>
            <a:ext cx="11403874" cy="2208973"/>
          </a:xfrm>
        </p:spPr>
        <p:txBody>
          <a:bodyPr/>
          <a:lstStyle/>
          <a:p>
            <a:pPr algn="ctr"/>
            <a:r>
              <a:rPr lang="en-US" sz="4800" dirty="0" smtClean="0"/>
              <a:t>Effective Fire Detection System</a:t>
            </a:r>
            <a:r>
              <a:rPr lang="en-US" sz="4800" dirty="0" smtClean="0"/>
              <a:t> </a:t>
            </a:r>
            <a:br>
              <a:rPr lang="en-US" sz="4800" dirty="0" smtClean="0"/>
            </a:br>
            <a:r>
              <a:rPr lang="en-US" sz="4800" dirty="0" smtClean="0"/>
              <a:t>using </a:t>
            </a:r>
            <a:br>
              <a:rPr lang="en-US" sz="4800" dirty="0" smtClean="0"/>
            </a:br>
            <a:r>
              <a:rPr lang="en-US" sz="4800" dirty="0" smtClean="0"/>
              <a:t>FOG </a:t>
            </a:r>
            <a:r>
              <a:rPr lang="en-US" sz="4800" dirty="0" smtClean="0"/>
              <a:t>computing</a:t>
            </a:r>
            <a:endParaRPr lang="en-US" sz="4800" dirty="0"/>
          </a:p>
        </p:txBody>
      </p:sp>
      <p:sp>
        <p:nvSpPr>
          <p:cNvPr id="3" name="Subtitle 2"/>
          <p:cNvSpPr>
            <a:spLocks noGrp="1"/>
          </p:cNvSpPr>
          <p:nvPr>
            <p:ph type="subTitle" idx="1"/>
          </p:nvPr>
        </p:nvSpPr>
        <p:spPr/>
        <p:txBody>
          <a:bodyPr>
            <a:normAutofit lnSpcReduction="10000"/>
          </a:bodyPr>
          <a:lstStyle/>
          <a:p>
            <a:r>
              <a:rPr lang="en-US" dirty="0" smtClean="0"/>
              <a:t>Prepared by : Rushabh Shah(16IT126)</a:t>
            </a:r>
          </a:p>
          <a:p>
            <a:r>
              <a:rPr lang="en-US" dirty="0" smtClean="0"/>
              <a:t>Rahul Tiwari(16IT139)</a:t>
            </a:r>
          </a:p>
          <a:p>
            <a:r>
              <a:rPr lang="en-US" dirty="0" smtClean="0"/>
              <a:t>Guided </a:t>
            </a:r>
            <a:r>
              <a:rPr lang="en-US" dirty="0" smtClean="0"/>
              <a:t>By : Prof </a:t>
            </a:r>
            <a:r>
              <a:rPr lang="en-US" dirty="0" smtClean="0"/>
              <a:t>Ravi Patel Sir</a:t>
            </a:r>
            <a:endParaRPr lang="en-US" dirty="0"/>
          </a:p>
        </p:txBody>
      </p:sp>
      <p:pic>
        <p:nvPicPr>
          <p:cNvPr id="4" name="Picture 3" descr="ft-logo.png"/>
          <p:cNvPicPr>
            <a:picLocks noChangeAspect="1"/>
          </p:cNvPicPr>
          <p:nvPr/>
        </p:nvPicPr>
        <p:blipFill>
          <a:blip r:embed="rId2"/>
          <a:stretch>
            <a:fillRect/>
          </a:stretch>
        </p:blipFill>
        <p:spPr>
          <a:xfrm>
            <a:off x="400594" y="5534025"/>
            <a:ext cx="2743200" cy="1323975"/>
          </a:xfrm>
          <a:prstGeom prst="rect">
            <a:avLst/>
          </a:prstGeom>
        </p:spPr>
      </p:pic>
    </p:spTree>
    <p:extLst>
      <p:ext uri="{BB962C8B-B14F-4D97-AF65-F5344CB8AC3E}">
        <p14:creationId xmlns:p14="http://schemas.microsoft.com/office/powerpoint/2010/main" xmlns="" val="217962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cstate="print"/>
          <a:stretch>
            <a:fillRect/>
          </a:stretch>
        </p:blipFill>
        <p:spPr>
          <a:xfrm>
            <a:off x="1393462" y="552449"/>
            <a:ext cx="7184390" cy="3810000"/>
          </a:xfrm>
          <a:prstGeom prst="rect">
            <a:avLst/>
          </a:prstGeom>
        </p:spPr>
      </p:pic>
      <p:sp>
        <p:nvSpPr>
          <p:cNvPr id="3" name="TextBox 2"/>
          <p:cNvSpPr txBox="1"/>
          <p:nvPr/>
        </p:nvSpPr>
        <p:spPr>
          <a:xfrm>
            <a:off x="685800" y="5029200"/>
            <a:ext cx="78050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Current cloud computing models can’t keep </a:t>
            </a:r>
            <a:r>
              <a:rPr lang="en-US" sz="2400" dirty="0" smtClean="0"/>
              <a:t>up with </a:t>
            </a:r>
            <a:r>
              <a:rPr lang="en-US" sz="2400" dirty="0"/>
              <a:t>the amount of bandwidth that will be needed</a:t>
            </a:r>
          </a:p>
        </p:txBody>
      </p:sp>
    </p:spTree>
    <p:extLst>
      <p:ext uri="{BB962C8B-B14F-4D97-AF65-F5344CB8AC3E}">
        <p14:creationId xmlns:p14="http://schemas.microsoft.com/office/powerpoint/2010/main" xmlns="" val="229971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4256" y="883104"/>
            <a:ext cx="7645400" cy="5048250"/>
            <a:chOff x="1240" y="1071"/>
            <a:chExt cx="12040" cy="7949"/>
          </a:xfrm>
        </p:grpSpPr>
        <p:sp>
          <p:nvSpPr>
            <p:cNvPr id="3" name="AutoShape 3"/>
            <p:cNvSpPr>
              <a:spLocks/>
            </p:cNvSpPr>
            <p:nvPr/>
          </p:nvSpPr>
          <p:spPr bwMode="auto">
            <a:xfrm>
              <a:off x="1260" y="6160"/>
              <a:ext cx="12000" cy="2840"/>
            </a:xfrm>
            <a:custGeom>
              <a:avLst/>
              <a:gdLst>
                <a:gd name="T0" fmla="+- 0 13080 1260"/>
                <a:gd name="T1" fmla="*/ T0 w 12000"/>
                <a:gd name="T2" fmla="+- 0 8840 6160"/>
                <a:gd name="T3" fmla="*/ 8840 h 2840"/>
                <a:gd name="T4" fmla="+- 0 1380 1260"/>
                <a:gd name="T5" fmla="*/ T4 w 12000"/>
                <a:gd name="T6" fmla="+- 0 8840 6160"/>
                <a:gd name="T7" fmla="*/ 8840 h 2840"/>
                <a:gd name="T8" fmla="+- 0 1380 1260"/>
                <a:gd name="T9" fmla="*/ T8 w 12000"/>
                <a:gd name="T10" fmla="+- 0 6160 6160"/>
                <a:gd name="T11" fmla="*/ 6160 h 2840"/>
                <a:gd name="T12" fmla="+- 0 13080 1260"/>
                <a:gd name="T13" fmla="*/ T12 w 12000"/>
                <a:gd name="T14" fmla="+- 0 6160 6160"/>
                <a:gd name="T15" fmla="*/ 6160 h 2840"/>
                <a:gd name="T16" fmla="+- 0 13080 1260"/>
                <a:gd name="T17" fmla="*/ T16 w 12000"/>
                <a:gd name="T18" fmla="+- 0 8840 6160"/>
                <a:gd name="T19" fmla="*/ 8840 h 2840"/>
                <a:gd name="T20" fmla="+- 0 12960 1260"/>
                <a:gd name="T21" fmla="*/ T20 w 12000"/>
                <a:gd name="T22" fmla="+- 0 8920 6160"/>
                <a:gd name="T23" fmla="*/ 8920 h 2840"/>
                <a:gd name="T24" fmla="+- 0 1260 1260"/>
                <a:gd name="T25" fmla="*/ T24 w 12000"/>
                <a:gd name="T26" fmla="+- 0 8920 6160"/>
                <a:gd name="T27" fmla="*/ 8920 h 2840"/>
                <a:gd name="T28" fmla="+- 0 1260 1260"/>
                <a:gd name="T29" fmla="*/ T28 w 12000"/>
                <a:gd name="T30" fmla="+- 0 6240 6160"/>
                <a:gd name="T31" fmla="*/ 6240 h 2840"/>
                <a:gd name="T32" fmla="+- 0 12960 1260"/>
                <a:gd name="T33" fmla="*/ T32 w 12000"/>
                <a:gd name="T34" fmla="+- 0 6240 6160"/>
                <a:gd name="T35" fmla="*/ 6240 h 2840"/>
                <a:gd name="T36" fmla="+- 0 12960 1260"/>
                <a:gd name="T37" fmla="*/ T36 w 12000"/>
                <a:gd name="T38" fmla="+- 0 8920 6160"/>
                <a:gd name="T39" fmla="*/ 8920 h 2840"/>
                <a:gd name="T40" fmla="+- 0 13260 1260"/>
                <a:gd name="T41" fmla="*/ T40 w 12000"/>
                <a:gd name="T42" fmla="+- 0 9000 6160"/>
                <a:gd name="T43" fmla="*/ 9000 h 2840"/>
                <a:gd name="T44" fmla="+- 0 1560 1260"/>
                <a:gd name="T45" fmla="*/ T44 w 12000"/>
                <a:gd name="T46" fmla="+- 0 9000 6160"/>
                <a:gd name="T47" fmla="*/ 9000 h 2840"/>
                <a:gd name="T48" fmla="+- 0 1560 1260"/>
                <a:gd name="T49" fmla="*/ T48 w 12000"/>
                <a:gd name="T50" fmla="+- 0 6320 6160"/>
                <a:gd name="T51" fmla="*/ 6320 h 2840"/>
                <a:gd name="T52" fmla="+- 0 13260 1260"/>
                <a:gd name="T53" fmla="*/ T52 w 12000"/>
                <a:gd name="T54" fmla="+- 0 6320 6160"/>
                <a:gd name="T55" fmla="*/ 6320 h 2840"/>
                <a:gd name="T56" fmla="+- 0 13260 1260"/>
                <a:gd name="T57" fmla="*/ T56 w 12000"/>
                <a:gd name="T58" fmla="+- 0 9000 6160"/>
                <a:gd name="T59" fmla="*/ 9000 h 28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2000" h="2840">
                  <a:moveTo>
                    <a:pt x="11820" y="2680"/>
                  </a:moveTo>
                  <a:lnTo>
                    <a:pt x="120" y="2680"/>
                  </a:lnTo>
                  <a:lnTo>
                    <a:pt x="120" y="0"/>
                  </a:lnTo>
                  <a:lnTo>
                    <a:pt x="11820" y="0"/>
                  </a:lnTo>
                  <a:lnTo>
                    <a:pt x="11820" y="2680"/>
                  </a:lnTo>
                  <a:close/>
                  <a:moveTo>
                    <a:pt x="11700" y="2760"/>
                  </a:moveTo>
                  <a:lnTo>
                    <a:pt x="0" y="2760"/>
                  </a:lnTo>
                  <a:lnTo>
                    <a:pt x="0" y="80"/>
                  </a:lnTo>
                  <a:lnTo>
                    <a:pt x="11700" y="80"/>
                  </a:lnTo>
                  <a:lnTo>
                    <a:pt x="11700" y="2760"/>
                  </a:lnTo>
                  <a:close/>
                  <a:moveTo>
                    <a:pt x="12000" y="2840"/>
                  </a:moveTo>
                  <a:lnTo>
                    <a:pt x="300" y="2840"/>
                  </a:lnTo>
                  <a:lnTo>
                    <a:pt x="300" y="160"/>
                  </a:lnTo>
                  <a:lnTo>
                    <a:pt x="12000" y="160"/>
                  </a:lnTo>
                  <a:lnTo>
                    <a:pt x="12000" y="2840"/>
                  </a:lnTo>
                  <a:close/>
                </a:path>
              </a:pathLst>
            </a:custGeom>
            <a:noFill/>
            <a:ln w="25400">
              <a:solidFill>
                <a:srgbClr val="70C5C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p:cNvSpPr>
              <a:spLocks/>
            </p:cNvSpPr>
            <p:nvPr/>
          </p:nvSpPr>
          <p:spPr bwMode="auto">
            <a:xfrm>
              <a:off x="5340" y="6080"/>
              <a:ext cx="4140" cy="340"/>
            </a:xfrm>
            <a:custGeom>
              <a:avLst/>
              <a:gdLst>
                <a:gd name="T0" fmla="+- 0 6640 5340"/>
                <a:gd name="T1" fmla="*/ T0 w 4140"/>
                <a:gd name="T2" fmla="+- 0 6080 6080"/>
                <a:gd name="T3" fmla="*/ 6080 h 340"/>
                <a:gd name="T4" fmla="+- 0 5340 5340"/>
                <a:gd name="T5" fmla="*/ T4 w 4140"/>
                <a:gd name="T6" fmla="+- 0 6080 6080"/>
                <a:gd name="T7" fmla="*/ 6080 h 340"/>
                <a:gd name="T8" fmla="+- 0 5340 5340"/>
                <a:gd name="T9" fmla="*/ T8 w 4140"/>
                <a:gd name="T10" fmla="+- 0 6420 6080"/>
                <a:gd name="T11" fmla="*/ 6420 h 340"/>
                <a:gd name="T12" fmla="+- 0 6640 5340"/>
                <a:gd name="T13" fmla="*/ T12 w 4140"/>
                <a:gd name="T14" fmla="+- 0 6420 6080"/>
                <a:gd name="T15" fmla="*/ 6420 h 340"/>
                <a:gd name="T16" fmla="+- 0 6640 5340"/>
                <a:gd name="T17" fmla="*/ T16 w 4140"/>
                <a:gd name="T18" fmla="+- 0 6080 6080"/>
                <a:gd name="T19" fmla="*/ 6080 h 340"/>
                <a:gd name="T20" fmla="+- 0 9480 5340"/>
                <a:gd name="T21" fmla="*/ T20 w 4140"/>
                <a:gd name="T22" fmla="+- 0 6080 6080"/>
                <a:gd name="T23" fmla="*/ 6080 h 340"/>
                <a:gd name="T24" fmla="+- 0 8160 5340"/>
                <a:gd name="T25" fmla="*/ T24 w 4140"/>
                <a:gd name="T26" fmla="+- 0 6080 6080"/>
                <a:gd name="T27" fmla="*/ 6080 h 340"/>
                <a:gd name="T28" fmla="+- 0 8160 5340"/>
                <a:gd name="T29" fmla="*/ T28 w 4140"/>
                <a:gd name="T30" fmla="+- 0 6420 6080"/>
                <a:gd name="T31" fmla="*/ 6420 h 340"/>
                <a:gd name="T32" fmla="+- 0 9480 5340"/>
                <a:gd name="T33" fmla="*/ T32 w 4140"/>
                <a:gd name="T34" fmla="+- 0 6420 6080"/>
                <a:gd name="T35" fmla="*/ 6420 h 340"/>
                <a:gd name="T36" fmla="+- 0 9480 5340"/>
                <a:gd name="T37" fmla="*/ T36 w 4140"/>
                <a:gd name="T38" fmla="+- 0 6080 6080"/>
                <a:gd name="T39" fmla="*/ 6080 h 3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140" h="340">
                  <a:moveTo>
                    <a:pt x="1300" y="0"/>
                  </a:moveTo>
                  <a:lnTo>
                    <a:pt x="0" y="0"/>
                  </a:lnTo>
                  <a:lnTo>
                    <a:pt x="0" y="340"/>
                  </a:lnTo>
                  <a:lnTo>
                    <a:pt x="1300" y="340"/>
                  </a:lnTo>
                  <a:lnTo>
                    <a:pt x="1300" y="0"/>
                  </a:lnTo>
                  <a:moveTo>
                    <a:pt x="4140" y="0"/>
                  </a:moveTo>
                  <a:lnTo>
                    <a:pt x="2820" y="0"/>
                  </a:lnTo>
                  <a:lnTo>
                    <a:pt x="2820" y="340"/>
                  </a:lnTo>
                  <a:lnTo>
                    <a:pt x="4140" y="340"/>
                  </a:lnTo>
                  <a:lnTo>
                    <a:pt x="4140" y="0"/>
                  </a:lnTo>
                </a:path>
              </a:pathLst>
            </a:custGeom>
            <a:solidFill>
              <a:srgbClr val="AAAA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AutoShape 5"/>
            <p:cNvSpPr>
              <a:spLocks/>
            </p:cNvSpPr>
            <p:nvPr/>
          </p:nvSpPr>
          <p:spPr bwMode="auto">
            <a:xfrm>
              <a:off x="4061" y="1071"/>
              <a:ext cx="6581" cy="4260"/>
            </a:xfrm>
            <a:custGeom>
              <a:avLst/>
              <a:gdLst>
                <a:gd name="T0" fmla="+- 0 6515 4061"/>
                <a:gd name="T1" fmla="*/ T0 w 6581"/>
                <a:gd name="T2" fmla="+- 0 1291 1071"/>
                <a:gd name="T3" fmla="*/ 1291 h 4260"/>
                <a:gd name="T4" fmla="+- 0 6195 4061"/>
                <a:gd name="T5" fmla="*/ T4 w 6581"/>
                <a:gd name="T6" fmla="+- 0 1491 1071"/>
                <a:gd name="T7" fmla="*/ 1491 h 4260"/>
                <a:gd name="T8" fmla="+- 0 5909 4061"/>
                <a:gd name="T9" fmla="*/ T8 w 6581"/>
                <a:gd name="T10" fmla="+- 0 1751 1071"/>
                <a:gd name="T11" fmla="*/ 1751 h 4260"/>
                <a:gd name="T12" fmla="+- 0 5683 4061"/>
                <a:gd name="T13" fmla="*/ T12 w 6581"/>
                <a:gd name="T14" fmla="+- 0 2091 1071"/>
                <a:gd name="T15" fmla="*/ 2091 h 4260"/>
                <a:gd name="T16" fmla="+- 0 5529 4061"/>
                <a:gd name="T17" fmla="*/ T16 w 6581"/>
                <a:gd name="T18" fmla="+- 0 2451 1071"/>
                <a:gd name="T19" fmla="*/ 2451 h 4260"/>
                <a:gd name="T20" fmla="+- 0 4904 4061"/>
                <a:gd name="T21" fmla="*/ T20 w 6581"/>
                <a:gd name="T22" fmla="+- 0 2711 1071"/>
                <a:gd name="T23" fmla="*/ 2711 h 4260"/>
                <a:gd name="T24" fmla="+- 0 4592 4061"/>
                <a:gd name="T25" fmla="*/ T24 w 6581"/>
                <a:gd name="T26" fmla="+- 0 2891 1071"/>
                <a:gd name="T27" fmla="*/ 2891 h 4260"/>
                <a:gd name="T28" fmla="+- 0 4340 4061"/>
                <a:gd name="T29" fmla="*/ T28 w 6581"/>
                <a:gd name="T30" fmla="+- 0 3151 1071"/>
                <a:gd name="T31" fmla="*/ 3151 h 4260"/>
                <a:gd name="T32" fmla="+- 0 4161 4061"/>
                <a:gd name="T33" fmla="*/ T32 w 6581"/>
                <a:gd name="T34" fmla="+- 0 3471 1071"/>
                <a:gd name="T35" fmla="*/ 3471 h 4260"/>
                <a:gd name="T36" fmla="+- 0 4070 4061"/>
                <a:gd name="T37" fmla="*/ T36 w 6581"/>
                <a:gd name="T38" fmla="+- 0 3831 1071"/>
                <a:gd name="T39" fmla="*/ 3831 h 4260"/>
                <a:gd name="T40" fmla="+- 0 4078 4061"/>
                <a:gd name="T41" fmla="*/ T40 w 6581"/>
                <a:gd name="T42" fmla="+- 0 4211 1071"/>
                <a:gd name="T43" fmla="*/ 4211 h 4260"/>
                <a:gd name="T44" fmla="+- 0 4178 4061"/>
                <a:gd name="T45" fmla="*/ T44 w 6581"/>
                <a:gd name="T46" fmla="+- 0 4571 1071"/>
                <a:gd name="T47" fmla="*/ 4571 h 4260"/>
                <a:gd name="T48" fmla="+- 0 4356 4061"/>
                <a:gd name="T49" fmla="*/ T48 w 6581"/>
                <a:gd name="T50" fmla="+- 0 4871 1071"/>
                <a:gd name="T51" fmla="*/ 4871 h 4260"/>
                <a:gd name="T52" fmla="+- 0 4603 4061"/>
                <a:gd name="T53" fmla="*/ T52 w 6581"/>
                <a:gd name="T54" fmla="+- 0 5111 1071"/>
                <a:gd name="T55" fmla="*/ 5111 h 4260"/>
                <a:gd name="T56" fmla="+- 0 4972 4061"/>
                <a:gd name="T57" fmla="*/ T56 w 6581"/>
                <a:gd name="T58" fmla="+- 0 5291 1071"/>
                <a:gd name="T59" fmla="*/ 5291 h 4260"/>
                <a:gd name="T60" fmla="+- 0 9844 4061"/>
                <a:gd name="T61" fmla="*/ T60 w 6581"/>
                <a:gd name="T62" fmla="+- 0 5211 1071"/>
                <a:gd name="T63" fmla="*/ 5211 h 4260"/>
                <a:gd name="T64" fmla="+- 0 10176 4061"/>
                <a:gd name="T65" fmla="*/ T64 w 6581"/>
                <a:gd name="T66" fmla="+- 0 4991 1071"/>
                <a:gd name="T67" fmla="*/ 4991 h 4260"/>
                <a:gd name="T68" fmla="+- 0 5044 4061"/>
                <a:gd name="T69" fmla="*/ T68 w 6581"/>
                <a:gd name="T70" fmla="+- 0 4851 1071"/>
                <a:gd name="T71" fmla="*/ 4851 h 4260"/>
                <a:gd name="T72" fmla="+- 0 4758 4061"/>
                <a:gd name="T73" fmla="*/ T72 w 6581"/>
                <a:gd name="T74" fmla="+- 0 4671 1071"/>
                <a:gd name="T75" fmla="*/ 4671 h 4260"/>
                <a:gd name="T76" fmla="+- 0 4570 4061"/>
                <a:gd name="T77" fmla="*/ T76 w 6581"/>
                <a:gd name="T78" fmla="+- 0 4371 1071"/>
                <a:gd name="T79" fmla="*/ 4371 h 4260"/>
                <a:gd name="T80" fmla="+- 0 4501 4061"/>
                <a:gd name="T81" fmla="*/ T80 w 6581"/>
                <a:gd name="T82" fmla="+- 0 3971 1071"/>
                <a:gd name="T83" fmla="*/ 3971 h 4260"/>
                <a:gd name="T84" fmla="+- 0 4573 4061"/>
                <a:gd name="T85" fmla="*/ T84 w 6581"/>
                <a:gd name="T86" fmla="+- 0 3611 1071"/>
                <a:gd name="T87" fmla="*/ 3611 h 4260"/>
                <a:gd name="T88" fmla="+- 0 4769 4061"/>
                <a:gd name="T89" fmla="*/ T88 w 6581"/>
                <a:gd name="T90" fmla="+- 0 3331 1071"/>
                <a:gd name="T91" fmla="*/ 3331 h 4260"/>
                <a:gd name="T92" fmla="+- 0 5059 4061"/>
                <a:gd name="T93" fmla="*/ T92 w 6581"/>
                <a:gd name="T94" fmla="+- 0 3131 1071"/>
                <a:gd name="T95" fmla="*/ 3131 h 4260"/>
                <a:gd name="T96" fmla="+- 0 5800 4061"/>
                <a:gd name="T97" fmla="*/ T96 w 6581"/>
                <a:gd name="T98" fmla="+- 0 3051 1071"/>
                <a:gd name="T99" fmla="*/ 3051 h 4260"/>
                <a:gd name="T100" fmla="+- 0 5900 4061"/>
                <a:gd name="T101" fmla="*/ T100 w 6581"/>
                <a:gd name="T102" fmla="+- 0 2811 1071"/>
                <a:gd name="T103" fmla="*/ 2811 h 4260"/>
                <a:gd name="T104" fmla="+- 0 5995 4061"/>
                <a:gd name="T105" fmla="*/ T104 w 6581"/>
                <a:gd name="T106" fmla="+- 0 2451 1071"/>
                <a:gd name="T107" fmla="*/ 2451 h 4260"/>
                <a:gd name="T108" fmla="+- 0 6167 4061"/>
                <a:gd name="T109" fmla="*/ T108 w 6581"/>
                <a:gd name="T110" fmla="+- 0 2151 1071"/>
                <a:gd name="T111" fmla="*/ 2151 h 4260"/>
                <a:gd name="T112" fmla="+- 0 6404 4061"/>
                <a:gd name="T113" fmla="*/ T112 w 6581"/>
                <a:gd name="T114" fmla="+- 0 1891 1071"/>
                <a:gd name="T115" fmla="*/ 1891 h 4260"/>
                <a:gd name="T116" fmla="+- 0 6695 4061"/>
                <a:gd name="T117" fmla="*/ T116 w 6581"/>
                <a:gd name="T118" fmla="+- 0 1691 1071"/>
                <a:gd name="T119" fmla="*/ 1691 h 4260"/>
                <a:gd name="T120" fmla="+- 0 7173 4061"/>
                <a:gd name="T121" fmla="*/ T120 w 6581"/>
                <a:gd name="T122" fmla="+- 0 1531 1071"/>
                <a:gd name="T123" fmla="*/ 1531 h 4260"/>
                <a:gd name="T124" fmla="+- 0 8450 4061"/>
                <a:gd name="T125" fmla="*/ T124 w 6581"/>
                <a:gd name="T126" fmla="+- 0 1371 1071"/>
                <a:gd name="T127" fmla="*/ 1371 h 4260"/>
                <a:gd name="T128" fmla="+- 0 8128 4061"/>
                <a:gd name="T129" fmla="*/ T128 w 6581"/>
                <a:gd name="T130" fmla="+- 0 1211 1071"/>
                <a:gd name="T131" fmla="*/ 1211 h 4260"/>
                <a:gd name="T132" fmla="+- 0 9478 4061"/>
                <a:gd name="T133" fmla="*/ T132 w 6581"/>
                <a:gd name="T134" fmla="+- 0 3071 1071"/>
                <a:gd name="T135" fmla="*/ 3071 h 4260"/>
                <a:gd name="T136" fmla="+- 0 9798 4061"/>
                <a:gd name="T137" fmla="*/ T136 w 6581"/>
                <a:gd name="T138" fmla="+- 0 3191 1071"/>
                <a:gd name="T139" fmla="*/ 3191 h 4260"/>
                <a:gd name="T140" fmla="+- 0 10039 4061"/>
                <a:gd name="T141" fmla="*/ T140 w 6581"/>
                <a:gd name="T142" fmla="+- 0 3431 1071"/>
                <a:gd name="T143" fmla="*/ 3431 h 4260"/>
                <a:gd name="T144" fmla="+- 0 10178 4061"/>
                <a:gd name="T145" fmla="*/ T144 w 6581"/>
                <a:gd name="T146" fmla="+- 0 3751 1071"/>
                <a:gd name="T147" fmla="*/ 3751 h 4260"/>
                <a:gd name="T148" fmla="+- 0 10191 4061"/>
                <a:gd name="T149" fmla="*/ T148 w 6581"/>
                <a:gd name="T150" fmla="+- 0 4131 1071"/>
                <a:gd name="T151" fmla="*/ 4131 h 4260"/>
                <a:gd name="T152" fmla="+- 0 10071 4061"/>
                <a:gd name="T153" fmla="*/ T152 w 6581"/>
                <a:gd name="T154" fmla="+- 0 4451 1071"/>
                <a:gd name="T155" fmla="*/ 4451 h 4260"/>
                <a:gd name="T156" fmla="+- 0 9839 4061"/>
                <a:gd name="T157" fmla="*/ T156 w 6581"/>
                <a:gd name="T158" fmla="+- 0 4711 1071"/>
                <a:gd name="T159" fmla="*/ 4711 h 4260"/>
                <a:gd name="T160" fmla="+- 0 9517 4061"/>
                <a:gd name="T161" fmla="*/ T160 w 6581"/>
                <a:gd name="T162" fmla="+- 0 4851 1071"/>
                <a:gd name="T163" fmla="*/ 4851 h 4260"/>
                <a:gd name="T164" fmla="+- 0 10430 4061"/>
                <a:gd name="T165" fmla="*/ T164 w 6581"/>
                <a:gd name="T166" fmla="+- 0 4711 1071"/>
                <a:gd name="T167" fmla="*/ 4711 h 4260"/>
                <a:gd name="T168" fmla="+- 0 10588 4061"/>
                <a:gd name="T169" fmla="*/ T168 w 6581"/>
                <a:gd name="T170" fmla="+- 0 4351 1071"/>
                <a:gd name="T171" fmla="*/ 4351 h 4260"/>
                <a:gd name="T172" fmla="+- 0 10642 4061"/>
                <a:gd name="T173" fmla="*/ T172 w 6581"/>
                <a:gd name="T174" fmla="+- 0 3971 1071"/>
                <a:gd name="T175" fmla="*/ 3971 h 4260"/>
                <a:gd name="T176" fmla="+- 0 10593 4061"/>
                <a:gd name="T177" fmla="*/ T176 w 6581"/>
                <a:gd name="T178" fmla="+- 0 3591 1071"/>
                <a:gd name="T179" fmla="*/ 3591 h 4260"/>
                <a:gd name="T180" fmla="+- 0 10454 4061"/>
                <a:gd name="T181" fmla="*/ T180 w 6581"/>
                <a:gd name="T182" fmla="+- 0 3271 1071"/>
                <a:gd name="T183" fmla="*/ 3271 h 4260"/>
                <a:gd name="T184" fmla="+- 0 5714 4061"/>
                <a:gd name="T185" fmla="*/ T184 w 6581"/>
                <a:gd name="T186" fmla="+- 0 3071 1071"/>
                <a:gd name="T187" fmla="*/ 3071 h 4260"/>
                <a:gd name="T188" fmla="+- 0 5515 4061"/>
                <a:gd name="T189" fmla="*/ T188 w 6581"/>
                <a:gd name="T190" fmla="+- 0 3051 1071"/>
                <a:gd name="T191" fmla="*/ 3051 h 4260"/>
                <a:gd name="T192" fmla="+- 0 7550 4061"/>
                <a:gd name="T193" fmla="*/ T192 w 6581"/>
                <a:gd name="T194" fmla="+- 0 1511 1071"/>
                <a:gd name="T195" fmla="*/ 1511 h 4260"/>
                <a:gd name="T196" fmla="+- 0 8049 4061"/>
                <a:gd name="T197" fmla="*/ T196 w 6581"/>
                <a:gd name="T198" fmla="+- 0 1651 1071"/>
                <a:gd name="T199" fmla="*/ 1651 h 4260"/>
                <a:gd name="T200" fmla="+- 0 8355 4061"/>
                <a:gd name="T201" fmla="*/ T200 w 6581"/>
                <a:gd name="T202" fmla="+- 0 1851 1071"/>
                <a:gd name="T203" fmla="*/ 1851 h 4260"/>
                <a:gd name="T204" fmla="+- 0 8604 4061"/>
                <a:gd name="T205" fmla="*/ T204 w 6581"/>
                <a:gd name="T206" fmla="+- 0 2111 1071"/>
                <a:gd name="T207" fmla="*/ 2111 h 4260"/>
                <a:gd name="T208" fmla="+- 0 8786 4061"/>
                <a:gd name="T209" fmla="*/ T208 w 6581"/>
                <a:gd name="T210" fmla="+- 0 2431 1071"/>
                <a:gd name="T211" fmla="*/ 2431 h 4260"/>
                <a:gd name="T212" fmla="+- 0 8887 4061"/>
                <a:gd name="T213" fmla="*/ T212 w 6581"/>
                <a:gd name="T214" fmla="+- 0 2811 1071"/>
                <a:gd name="T215" fmla="*/ 2811 h 4260"/>
                <a:gd name="T216" fmla="+- 0 8986 4061"/>
                <a:gd name="T217" fmla="*/ T216 w 6581"/>
                <a:gd name="T218" fmla="+- 0 3031 1071"/>
                <a:gd name="T219" fmla="*/ 3031 h 4260"/>
                <a:gd name="T220" fmla="+- 0 10302 4061"/>
                <a:gd name="T221" fmla="*/ T220 w 6581"/>
                <a:gd name="T222" fmla="+- 0 3051 1071"/>
                <a:gd name="T223" fmla="*/ 3051 h 4260"/>
                <a:gd name="T224" fmla="+- 0 10077 4061"/>
                <a:gd name="T225" fmla="*/ T224 w 6581"/>
                <a:gd name="T226" fmla="+- 0 2851 1071"/>
                <a:gd name="T227" fmla="*/ 2851 h 4260"/>
                <a:gd name="T228" fmla="+- 0 9555 4061"/>
                <a:gd name="T229" fmla="*/ T228 w 6581"/>
                <a:gd name="T230" fmla="+- 0 2631 1071"/>
                <a:gd name="T231" fmla="*/ 2631 h 4260"/>
                <a:gd name="T232" fmla="+- 0 9239 4061"/>
                <a:gd name="T233" fmla="*/ T232 w 6581"/>
                <a:gd name="T234" fmla="+- 0 2391 1071"/>
                <a:gd name="T235" fmla="*/ 2391 h 4260"/>
                <a:gd name="T236" fmla="+- 0 9089 4061"/>
                <a:gd name="T237" fmla="*/ T236 w 6581"/>
                <a:gd name="T238" fmla="+- 0 2051 1071"/>
                <a:gd name="T239" fmla="*/ 2051 h 4260"/>
                <a:gd name="T240" fmla="+- 0 8882 4061"/>
                <a:gd name="T241" fmla="*/ T240 w 6581"/>
                <a:gd name="T242" fmla="+- 0 1751 1071"/>
                <a:gd name="T243" fmla="*/ 1751 h 4260"/>
                <a:gd name="T244" fmla="+- 0 8625 4061"/>
                <a:gd name="T245" fmla="*/ T244 w 6581"/>
                <a:gd name="T246" fmla="+- 0 1511 1071"/>
                <a:gd name="T247" fmla="*/ 1511 h 4260"/>
                <a:gd name="T248" fmla="+- 0 7550 4061"/>
                <a:gd name="T249" fmla="*/ T248 w 6581"/>
                <a:gd name="T250" fmla="+- 0 1071 1071"/>
                <a:gd name="T251" fmla="*/ 1071 h 4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6581" h="4260">
                  <a:moveTo>
                    <a:pt x="3639" y="20"/>
                  </a:moveTo>
                  <a:lnTo>
                    <a:pt x="3030" y="20"/>
                  </a:lnTo>
                  <a:lnTo>
                    <a:pt x="2592" y="140"/>
                  </a:lnTo>
                  <a:lnTo>
                    <a:pt x="2523" y="180"/>
                  </a:lnTo>
                  <a:lnTo>
                    <a:pt x="2454" y="220"/>
                  </a:lnTo>
                  <a:lnTo>
                    <a:pt x="2388" y="240"/>
                  </a:lnTo>
                  <a:lnTo>
                    <a:pt x="2322" y="280"/>
                  </a:lnTo>
                  <a:lnTo>
                    <a:pt x="2258" y="320"/>
                  </a:lnTo>
                  <a:lnTo>
                    <a:pt x="2195" y="360"/>
                  </a:lnTo>
                  <a:lnTo>
                    <a:pt x="2134" y="420"/>
                  </a:lnTo>
                  <a:lnTo>
                    <a:pt x="2074" y="460"/>
                  </a:lnTo>
                  <a:lnTo>
                    <a:pt x="2017" y="520"/>
                  </a:lnTo>
                  <a:lnTo>
                    <a:pt x="1958" y="580"/>
                  </a:lnTo>
                  <a:lnTo>
                    <a:pt x="1902" y="620"/>
                  </a:lnTo>
                  <a:lnTo>
                    <a:pt x="1848" y="680"/>
                  </a:lnTo>
                  <a:lnTo>
                    <a:pt x="1798" y="760"/>
                  </a:lnTo>
                  <a:lnTo>
                    <a:pt x="1750" y="820"/>
                  </a:lnTo>
                  <a:lnTo>
                    <a:pt x="1704" y="880"/>
                  </a:lnTo>
                  <a:lnTo>
                    <a:pt x="1662" y="940"/>
                  </a:lnTo>
                  <a:lnTo>
                    <a:pt x="1622" y="1020"/>
                  </a:lnTo>
                  <a:lnTo>
                    <a:pt x="1585" y="1100"/>
                  </a:lnTo>
                  <a:lnTo>
                    <a:pt x="1551" y="1160"/>
                  </a:lnTo>
                  <a:lnTo>
                    <a:pt x="1520" y="1240"/>
                  </a:lnTo>
                  <a:lnTo>
                    <a:pt x="1492" y="1320"/>
                  </a:lnTo>
                  <a:lnTo>
                    <a:pt x="1468" y="1380"/>
                  </a:lnTo>
                  <a:lnTo>
                    <a:pt x="1446" y="1460"/>
                  </a:lnTo>
                  <a:lnTo>
                    <a:pt x="1427" y="1540"/>
                  </a:lnTo>
                  <a:lnTo>
                    <a:pt x="1200" y="1540"/>
                  </a:lnTo>
                  <a:lnTo>
                    <a:pt x="1053" y="1580"/>
                  </a:lnTo>
                  <a:lnTo>
                    <a:pt x="843" y="1640"/>
                  </a:lnTo>
                  <a:lnTo>
                    <a:pt x="777" y="1680"/>
                  </a:lnTo>
                  <a:lnTo>
                    <a:pt x="712" y="1700"/>
                  </a:lnTo>
                  <a:lnTo>
                    <a:pt x="650" y="1740"/>
                  </a:lnTo>
                  <a:lnTo>
                    <a:pt x="589" y="1780"/>
                  </a:lnTo>
                  <a:lnTo>
                    <a:pt x="531" y="1820"/>
                  </a:lnTo>
                  <a:lnTo>
                    <a:pt x="476" y="1860"/>
                  </a:lnTo>
                  <a:lnTo>
                    <a:pt x="422" y="1920"/>
                  </a:lnTo>
                  <a:lnTo>
                    <a:pt x="372" y="1960"/>
                  </a:lnTo>
                  <a:lnTo>
                    <a:pt x="324" y="2020"/>
                  </a:lnTo>
                  <a:lnTo>
                    <a:pt x="279" y="2080"/>
                  </a:lnTo>
                  <a:lnTo>
                    <a:pt x="237" y="2140"/>
                  </a:lnTo>
                  <a:lnTo>
                    <a:pt x="197" y="2200"/>
                  </a:lnTo>
                  <a:lnTo>
                    <a:pt x="162" y="2260"/>
                  </a:lnTo>
                  <a:lnTo>
                    <a:pt x="129" y="2320"/>
                  </a:lnTo>
                  <a:lnTo>
                    <a:pt x="100" y="2400"/>
                  </a:lnTo>
                  <a:lnTo>
                    <a:pt x="74" y="2460"/>
                  </a:lnTo>
                  <a:lnTo>
                    <a:pt x="52" y="2540"/>
                  </a:lnTo>
                  <a:lnTo>
                    <a:pt x="34" y="2600"/>
                  </a:lnTo>
                  <a:lnTo>
                    <a:pt x="19" y="2680"/>
                  </a:lnTo>
                  <a:lnTo>
                    <a:pt x="9" y="2760"/>
                  </a:lnTo>
                  <a:lnTo>
                    <a:pt x="2" y="2820"/>
                  </a:lnTo>
                  <a:lnTo>
                    <a:pt x="0" y="2900"/>
                  </a:lnTo>
                  <a:lnTo>
                    <a:pt x="2" y="2980"/>
                  </a:lnTo>
                  <a:lnTo>
                    <a:pt x="8" y="3060"/>
                  </a:lnTo>
                  <a:lnTo>
                    <a:pt x="17" y="3140"/>
                  </a:lnTo>
                  <a:lnTo>
                    <a:pt x="30" y="3220"/>
                  </a:lnTo>
                  <a:lnTo>
                    <a:pt x="47" y="3280"/>
                  </a:lnTo>
                  <a:lnTo>
                    <a:pt x="67" y="3360"/>
                  </a:lnTo>
                  <a:lnTo>
                    <a:pt x="90" y="3420"/>
                  </a:lnTo>
                  <a:lnTo>
                    <a:pt x="117" y="3500"/>
                  </a:lnTo>
                  <a:lnTo>
                    <a:pt x="147" y="3560"/>
                  </a:lnTo>
                  <a:lnTo>
                    <a:pt x="179" y="3620"/>
                  </a:lnTo>
                  <a:lnTo>
                    <a:pt x="215" y="3680"/>
                  </a:lnTo>
                  <a:lnTo>
                    <a:pt x="254" y="3740"/>
                  </a:lnTo>
                  <a:lnTo>
                    <a:pt x="295" y="3800"/>
                  </a:lnTo>
                  <a:lnTo>
                    <a:pt x="340" y="3860"/>
                  </a:lnTo>
                  <a:lnTo>
                    <a:pt x="386" y="3900"/>
                  </a:lnTo>
                  <a:lnTo>
                    <a:pt x="436" y="3960"/>
                  </a:lnTo>
                  <a:lnTo>
                    <a:pt x="488" y="4000"/>
                  </a:lnTo>
                  <a:lnTo>
                    <a:pt x="542" y="4040"/>
                  </a:lnTo>
                  <a:lnTo>
                    <a:pt x="598" y="4080"/>
                  </a:lnTo>
                  <a:lnTo>
                    <a:pt x="657" y="4120"/>
                  </a:lnTo>
                  <a:lnTo>
                    <a:pt x="717" y="4140"/>
                  </a:lnTo>
                  <a:lnTo>
                    <a:pt x="780" y="4180"/>
                  </a:lnTo>
                  <a:lnTo>
                    <a:pt x="911" y="4220"/>
                  </a:lnTo>
                  <a:lnTo>
                    <a:pt x="1048" y="4260"/>
                  </a:lnTo>
                  <a:lnTo>
                    <a:pt x="5399" y="4260"/>
                  </a:lnTo>
                  <a:lnTo>
                    <a:pt x="5635" y="4200"/>
                  </a:lnTo>
                  <a:lnTo>
                    <a:pt x="5710" y="4160"/>
                  </a:lnTo>
                  <a:lnTo>
                    <a:pt x="5783" y="4140"/>
                  </a:lnTo>
                  <a:lnTo>
                    <a:pt x="5854" y="4100"/>
                  </a:lnTo>
                  <a:lnTo>
                    <a:pt x="5923" y="4060"/>
                  </a:lnTo>
                  <a:lnTo>
                    <a:pt x="5989" y="4020"/>
                  </a:lnTo>
                  <a:lnTo>
                    <a:pt x="6053" y="3980"/>
                  </a:lnTo>
                  <a:lnTo>
                    <a:pt x="6115" y="3920"/>
                  </a:lnTo>
                  <a:lnTo>
                    <a:pt x="6173" y="3880"/>
                  </a:lnTo>
                  <a:lnTo>
                    <a:pt x="6228" y="3820"/>
                  </a:lnTo>
                  <a:lnTo>
                    <a:pt x="1120" y="3820"/>
                  </a:lnTo>
                  <a:lnTo>
                    <a:pt x="1050" y="3800"/>
                  </a:lnTo>
                  <a:lnTo>
                    <a:pt x="983" y="3780"/>
                  </a:lnTo>
                  <a:lnTo>
                    <a:pt x="920" y="3760"/>
                  </a:lnTo>
                  <a:lnTo>
                    <a:pt x="859" y="3720"/>
                  </a:lnTo>
                  <a:lnTo>
                    <a:pt x="802" y="3680"/>
                  </a:lnTo>
                  <a:lnTo>
                    <a:pt x="748" y="3640"/>
                  </a:lnTo>
                  <a:lnTo>
                    <a:pt x="697" y="3600"/>
                  </a:lnTo>
                  <a:lnTo>
                    <a:pt x="651" y="3540"/>
                  </a:lnTo>
                  <a:lnTo>
                    <a:pt x="609" y="3480"/>
                  </a:lnTo>
                  <a:lnTo>
                    <a:pt x="571" y="3420"/>
                  </a:lnTo>
                  <a:lnTo>
                    <a:pt x="537" y="3360"/>
                  </a:lnTo>
                  <a:lnTo>
                    <a:pt x="509" y="3300"/>
                  </a:lnTo>
                  <a:lnTo>
                    <a:pt x="484" y="3220"/>
                  </a:lnTo>
                  <a:lnTo>
                    <a:pt x="465" y="3140"/>
                  </a:lnTo>
                  <a:lnTo>
                    <a:pt x="452" y="3060"/>
                  </a:lnTo>
                  <a:lnTo>
                    <a:pt x="443" y="2980"/>
                  </a:lnTo>
                  <a:lnTo>
                    <a:pt x="440" y="2900"/>
                  </a:lnTo>
                  <a:lnTo>
                    <a:pt x="443" y="2820"/>
                  </a:lnTo>
                  <a:lnTo>
                    <a:pt x="452" y="2760"/>
                  </a:lnTo>
                  <a:lnTo>
                    <a:pt x="467" y="2680"/>
                  </a:lnTo>
                  <a:lnTo>
                    <a:pt x="487" y="2620"/>
                  </a:lnTo>
                  <a:lnTo>
                    <a:pt x="512" y="2540"/>
                  </a:lnTo>
                  <a:lnTo>
                    <a:pt x="542" y="2480"/>
                  </a:lnTo>
                  <a:lnTo>
                    <a:pt x="577" y="2420"/>
                  </a:lnTo>
                  <a:lnTo>
                    <a:pt x="616" y="2360"/>
                  </a:lnTo>
                  <a:lnTo>
                    <a:pt x="660" y="2300"/>
                  </a:lnTo>
                  <a:lnTo>
                    <a:pt x="708" y="2260"/>
                  </a:lnTo>
                  <a:lnTo>
                    <a:pt x="759" y="2200"/>
                  </a:lnTo>
                  <a:lnTo>
                    <a:pt x="814" y="2160"/>
                  </a:lnTo>
                  <a:lnTo>
                    <a:pt x="872" y="2120"/>
                  </a:lnTo>
                  <a:lnTo>
                    <a:pt x="934" y="2080"/>
                  </a:lnTo>
                  <a:lnTo>
                    <a:pt x="998" y="2060"/>
                  </a:lnTo>
                  <a:lnTo>
                    <a:pt x="1064" y="2020"/>
                  </a:lnTo>
                  <a:lnTo>
                    <a:pt x="1133" y="2000"/>
                  </a:lnTo>
                  <a:lnTo>
                    <a:pt x="1205" y="2000"/>
                  </a:lnTo>
                  <a:lnTo>
                    <a:pt x="1278" y="1980"/>
                  </a:lnTo>
                  <a:lnTo>
                    <a:pt x="1739" y="1980"/>
                  </a:lnTo>
                  <a:lnTo>
                    <a:pt x="1774" y="1940"/>
                  </a:lnTo>
                  <a:lnTo>
                    <a:pt x="1802" y="1900"/>
                  </a:lnTo>
                  <a:lnTo>
                    <a:pt x="1820" y="1860"/>
                  </a:lnTo>
                  <a:lnTo>
                    <a:pt x="1830" y="1820"/>
                  </a:lnTo>
                  <a:lnTo>
                    <a:pt x="1839" y="1740"/>
                  </a:lnTo>
                  <a:lnTo>
                    <a:pt x="1851" y="1660"/>
                  </a:lnTo>
                  <a:lnTo>
                    <a:pt x="1867" y="1600"/>
                  </a:lnTo>
                  <a:lnTo>
                    <a:pt x="1886" y="1520"/>
                  </a:lnTo>
                  <a:lnTo>
                    <a:pt x="1909" y="1460"/>
                  </a:lnTo>
                  <a:lnTo>
                    <a:pt x="1934" y="1380"/>
                  </a:lnTo>
                  <a:lnTo>
                    <a:pt x="1963" y="1320"/>
                  </a:lnTo>
                  <a:lnTo>
                    <a:pt x="1994" y="1260"/>
                  </a:lnTo>
                  <a:lnTo>
                    <a:pt x="2029" y="1200"/>
                  </a:lnTo>
                  <a:lnTo>
                    <a:pt x="2066" y="1120"/>
                  </a:lnTo>
                  <a:lnTo>
                    <a:pt x="2106" y="1080"/>
                  </a:lnTo>
                  <a:lnTo>
                    <a:pt x="2149" y="1020"/>
                  </a:lnTo>
                  <a:lnTo>
                    <a:pt x="2194" y="960"/>
                  </a:lnTo>
                  <a:lnTo>
                    <a:pt x="2241" y="900"/>
                  </a:lnTo>
                  <a:lnTo>
                    <a:pt x="2291" y="860"/>
                  </a:lnTo>
                  <a:lnTo>
                    <a:pt x="2343" y="820"/>
                  </a:lnTo>
                  <a:lnTo>
                    <a:pt x="2397" y="760"/>
                  </a:lnTo>
                  <a:lnTo>
                    <a:pt x="2453" y="720"/>
                  </a:lnTo>
                  <a:lnTo>
                    <a:pt x="2512" y="680"/>
                  </a:lnTo>
                  <a:lnTo>
                    <a:pt x="2572" y="640"/>
                  </a:lnTo>
                  <a:lnTo>
                    <a:pt x="2634" y="620"/>
                  </a:lnTo>
                  <a:lnTo>
                    <a:pt x="2698" y="580"/>
                  </a:lnTo>
                  <a:lnTo>
                    <a:pt x="2763" y="560"/>
                  </a:lnTo>
                  <a:lnTo>
                    <a:pt x="2830" y="520"/>
                  </a:lnTo>
                  <a:lnTo>
                    <a:pt x="3040" y="460"/>
                  </a:lnTo>
                  <a:lnTo>
                    <a:pt x="3112" y="460"/>
                  </a:lnTo>
                  <a:lnTo>
                    <a:pt x="3186" y="440"/>
                  </a:lnTo>
                  <a:lnTo>
                    <a:pt x="4564" y="440"/>
                  </a:lnTo>
                  <a:lnTo>
                    <a:pt x="4507" y="400"/>
                  </a:lnTo>
                  <a:lnTo>
                    <a:pt x="4449" y="340"/>
                  </a:lnTo>
                  <a:lnTo>
                    <a:pt x="4389" y="300"/>
                  </a:lnTo>
                  <a:lnTo>
                    <a:pt x="4327" y="280"/>
                  </a:lnTo>
                  <a:lnTo>
                    <a:pt x="4264" y="240"/>
                  </a:lnTo>
                  <a:lnTo>
                    <a:pt x="4199" y="200"/>
                  </a:lnTo>
                  <a:lnTo>
                    <a:pt x="4134" y="180"/>
                  </a:lnTo>
                  <a:lnTo>
                    <a:pt x="4067" y="140"/>
                  </a:lnTo>
                  <a:lnTo>
                    <a:pt x="3786" y="60"/>
                  </a:lnTo>
                  <a:lnTo>
                    <a:pt x="3639" y="20"/>
                  </a:lnTo>
                  <a:close/>
                  <a:moveTo>
                    <a:pt x="6241" y="1980"/>
                  </a:moveTo>
                  <a:lnTo>
                    <a:pt x="5345" y="1980"/>
                  </a:lnTo>
                  <a:lnTo>
                    <a:pt x="5417" y="2000"/>
                  </a:lnTo>
                  <a:lnTo>
                    <a:pt x="5486" y="2000"/>
                  </a:lnTo>
                  <a:lnTo>
                    <a:pt x="5553" y="2020"/>
                  </a:lnTo>
                  <a:lnTo>
                    <a:pt x="5617" y="2060"/>
                  </a:lnTo>
                  <a:lnTo>
                    <a:pt x="5678" y="2080"/>
                  </a:lnTo>
                  <a:lnTo>
                    <a:pt x="5737" y="2120"/>
                  </a:lnTo>
                  <a:lnTo>
                    <a:pt x="5792" y="2160"/>
                  </a:lnTo>
                  <a:lnTo>
                    <a:pt x="5844" y="2200"/>
                  </a:lnTo>
                  <a:lnTo>
                    <a:pt x="5892" y="2240"/>
                  </a:lnTo>
                  <a:lnTo>
                    <a:pt x="5937" y="2300"/>
                  </a:lnTo>
                  <a:lnTo>
                    <a:pt x="5978" y="2360"/>
                  </a:lnTo>
                  <a:lnTo>
                    <a:pt x="6015" y="2420"/>
                  </a:lnTo>
                  <a:lnTo>
                    <a:pt x="6047" y="2480"/>
                  </a:lnTo>
                  <a:lnTo>
                    <a:pt x="6075" y="2540"/>
                  </a:lnTo>
                  <a:lnTo>
                    <a:pt x="6098" y="2600"/>
                  </a:lnTo>
                  <a:lnTo>
                    <a:pt x="6117" y="2680"/>
                  </a:lnTo>
                  <a:lnTo>
                    <a:pt x="6130" y="2760"/>
                  </a:lnTo>
                  <a:lnTo>
                    <a:pt x="6138" y="2820"/>
                  </a:lnTo>
                  <a:lnTo>
                    <a:pt x="6141" y="2900"/>
                  </a:lnTo>
                  <a:lnTo>
                    <a:pt x="6138" y="2980"/>
                  </a:lnTo>
                  <a:lnTo>
                    <a:pt x="6130" y="3060"/>
                  </a:lnTo>
                  <a:lnTo>
                    <a:pt x="6116" y="3120"/>
                  </a:lnTo>
                  <a:lnTo>
                    <a:pt x="6097" y="3200"/>
                  </a:lnTo>
                  <a:lnTo>
                    <a:pt x="6073" y="3260"/>
                  </a:lnTo>
                  <a:lnTo>
                    <a:pt x="6044" y="3320"/>
                  </a:lnTo>
                  <a:lnTo>
                    <a:pt x="6010" y="3380"/>
                  </a:lnTo>
                  <a:lnTo>
                    <a:pt x="5972" y="3440"/>
                  </a:lnTo>
                  <a:lnTo>
                    <a:pt x="5929" y="3500"/>
                  </a:lnTo>
                  <a:lnTo>
                    <a:pt x="5882" y="3540"/>
                  </a:lnTo>
                  <a:lnTo>
                    <a:pt x="5832" y="3580"/>
                  </a:lnTo>
                  <a:lnTo>
                    <a:pt x="5778" y="3640"/>
                  </a:lnTo>
                  <a:lnTo>
                    <a:pt x="5720" y="3680"/>
                  </a:lnTo>
                  <a:lnTo>
                    <a:pt x="5658" y="3700"/>
                  </a:lnTo>
                  <a:lnTo>
                    <a:pt x="5594" y="3740"/>
                  </a:lnTo>
                  <a:lnTo>
                    <a:pt x="5527" y="3760"/>
                  </a:lnTo>
                  <a:lnTo>
                    <a:pt x="5456" y="3780"/>
                  </a:lnTo>
                  <a:lnTo>
                    <a:pt x="5308" y="3820"/>
                  </a:lnTo>
                  <a:lnTo>
                    <a:pt x="6228" y="3820"/>
                  </a:lnTo>
                  <a:lnTo>
                    <a:pt x="6278" y="3760"/>
                  </a:lnTo>
                  <a:lnTo>
                    <a:pt x="6326" y="3700"/>
                  </a:lnTo>
                  <a:lnTo>
                    <a:pt x="6369" y="3640"/>
                  </a:lnTo>
                  <a:lnTo>
                    <a:pt x="6408" y="3560"/>
                  </a:lnTo>
                  <a:lnTo>
                    <a:pt x="6444" y="3500"/>
                  </a:lnTo>
                  <a:lnTo>
                    <a:pt x="6476" y="3440"/>
                  </a:lnTo>
                  <a:lnTo>
                    <a:pt x="6503" y="3360"/>
                  </a:lnTo>
                  <a:lnTo>
                    <a:pt x="6527" y="3280"/>
                  </a:lnTo>
                  <a:lnTo>
                    <a:pt x="6546" y="3220"/>
                  </a:lnTo>
                  <a:lnTo>
                    <a:pt x="6561" y="3140"/>
                  </a:lnTo>
                  <a:lnTo>
                    <a:pt x="6572" y="3060"/>
                  </a:lnTo>
                  <a:lnTo>
                    <a:pt x="6579" y="2980"/>
                  </a:lnTo>
                  <a:lnTo>
                    <a:pt x="6581" y="2900"/>
                  </a:lnTo>
                  <a:lnTo>
                    <a:pt x="6579" y="2820"/>
                  </a:lnTo>
                  <a:lnTo>
                    <a:pt x="6573" y="2740"/>
                  </a:lnTo>
                  <a:lnTo>
                    <a:pt x="6563" y="2680"/>
                  </a:lnTo>
                  <a:lnTo>
                    <a:pt x="6549" y="2600"/>
                  </a:lnTo>
                  <a:lnTo>
                    <a:pt x="6532" y="2520"/>
                  </a:lnTo>
                  <a:lnTo>
                    <a:pt x="6511" y="2460"/>
                  </a:lnTo>
                  <a:lnTo>
                    <a:pt x="6486" y="2380"/>
                  </a:lnTo>
                  <a:lnTo>
                    <a:pt x="6459" y="2320"/>
                  </a:lnTo>
                  <a:lnTo>
                    <a:pt x="6427" y="2260"/>
                  </a:lnTo>
                  <a:lnTo>
                    <a:pt x="6393" y="2200"/>
                  </a:lnTo>
                  <a:lnTo>
                    <a:pt x="6356" y="2140"/>
                  </a:lnTo>
                  <a:lnTo>
                    <a:pt x="6315" y="2080"/>
                  </a:lnTo>
                  <a:lnTo>
                    <a:pt x="6272" y="2020"/>
                  </a:lnTo>
                  <a:lnTo>
                    <a:pt x="6241" y="1980"/>
                  </a:lnTo>
                  <a:close/>
                  <a:moveTo>
                    <a:pt x="1653" y="2000"/>
                  </a:moveTo>
                  <a:lnTo>
                    <a:pt x="1560" y="2000"/>
                  </a:lnTo>
                  <a:lnTo>
                    <a:pt x="1607" y="2020"/>
                  </a:lnTo>
                  <a:lnTo>
                    <a:pt x="1653" y="2000"/>
                  </a:lnTo>
                  <a:close/>
                  <a:moveTo>
                    <a:pt x="1739" y="1980"/>
                  </a:moveTo>
                  <a:lnTo>
                    <a:pt x="1454" y="1980"/>
                  </a:lnTo>
                  <a:lnTo>
                    <a:pt x="1506" y="2000"/>
                  </a:lnTo>
                  <a:lnTo>
                    <a:pt x="1698" y="2000"/>
                  </a:lnTo>
                  <a:lnTo>
                    <a:pt x="1739" y="1980"/>
                  </a:lnTo>
                  <a:close/>
                  <a:moveTo>
                    <a:pt x="4564" y="440"/>
                  </a:moveTo>
                  <a:lnTo>
                    <a:pt x="3489" y="440"/>
                  </a:lnTo>
                  <a:lnTo>
                    <a:pt x="3639" y="480"/>
                  </a:lnTo>
                  <a:lnTo>
                    <a:pt x="3712" y="480"/>
                  </a:lnTo>
                  <a:lnTo>
                    <a:pt x="3783" y="500"/>
                  </a:lnTo>
                  <a:lnTo>
                    <a:pt x="3853" y="540"/>
                  </a:lnTo>
                  <a:lnTo>
                    <a:pt x="3988" y="580"/>
                  </a:lnTo>
                  <a:lnTo>
                    <a:pt x="4053" y="620"/>
                  </a:lnTo>
                  <a:lnTo>
                    <a:pt x="4116" y="660"/>
                  </a:lnTo>
                  <a:lnTo>
                    <a:pt x="4178" y="700"/>
                  </a:lnTo>
                  <a:lnTo>
                    <a:pt x="4237" y="740"/>
                  </a:lnTo>
                  <a:lnTo>
                    <a:pt x="4294" y="780"/>
                  </a:lnTo>
                  <a:lnTo>
                    <a:pt x="4349" y="840"/>
                  </a:lnTo>
                  <a:lnTo>
                    <a:pt x="4401" y="880"/>
                  </a:lnTo>
                  <a:lnTo>
                    <a:pt x="4451" y="940"/>
                  </a:lnTo>
                  <a:lnTo>
                    <a:pt x="4498" y="1000"/>
                  </a:lnTo>
                  <a:lnTo>
                    <a:pt x="4543" y="1040"/>
                  </a:lnTo>
                  <a:lnTo>
                    <a:pt x="4585" y="1100"/>
                  </a:lnTo>
                  <a:lnTo>
                    <a:pt x="4625" y="1160"/>
                  </a:lnTo>
                  <a:lnTo>
                    <a:pt x="4661" y="1240"/>
                  </a:lnTo>
                  <a:lnTo>
                    <a:pt x="4694" y="1300"/>
                  </a:lnTo>
                  <a:lnTo>
                    <a:pt x="4725" y="1360"/>
                  </a:lnTo>
                  <a:lnTo>
                    <a:pt x="4752" y="1440"/>
                  </a:lnTo>
                  <a:lnTo>
                    <a:pt x="4775" y="1500"/>
                  </a:lnTo>
                  <a:lnTo>
                    <a:pt x="4796" y="1580"/>
                  </a:lnTo>
                  <a:lnTo>
                    <a:pt x="4812" y="1660"/>
                  </a:lnTo>
                  <a:lnTo>
                    <a:pt x="4826" y="1740"/>
                  </a:lnTo>
                  <a:lnTo>
                    <a:pt x="4835" y="1800"/>
                  </a:lnTo>
                  <a:lnTo>
                    <a:pt x="4845" y="1860"/>
                  </a:lnTo>
                  <a:lnTo>
                    <a:pt x="4863" y="1900"/>
                  </a:lnTo>
                  <a:lnTo>
                    <a:pt x="4890" y="1940"/>
                  </a:lnTo>
                  <a:lnTo>
                    <a:pt x="4925" y="1960"/>
                  </a:lnTo>
                  <a:lnTo>
                    <a:pt x="4965" y="1980"/>
                  </a:lnTo>
                  <a:lnTo>
                    <a:pt x="5009" y="2000"/>
                  </a:lnTo>
                  <a:lnTo>
                    <a:pt x="5147" y="2000"/>
                  </a:lnTo>
                  <a:lnTo>
                    <a:pt x="5188" y="1980"/>
                  </a:lnTo>
                  <a:lnTo>
                    <a:pt x="6241" y="1980"/>
                  </a:lnTo>
                  <a:lnTo>
                    <a:pt x="6226" y="1960"/>
                  </a:lnTo>
                  <a:lnTo>
                    <a:pt x="6177" y="1920"/>
                  </a:lnTo>
                  <a:lnTo>
                    <a:pt x="6126" y="1860"/>
                  </a:lnTo>
                  <a:lnTo>
                    <a:pt x="6072" y="1820"/>
                  </a:lnTo>
                  <a:lnTo>
                    <a:pt x="6016" y="1780"/>
                  </a:lnTo>
                  <a:lnTo>
                    <a:pt x="5958" y="1740"/>
                  </a:lnTo>
                  <a:lnTo>
                    <a:pt x="5897" y="1700"/>
                  </a:lnTo>
                  <a:lnTo>
                    <a:pt x="5834" y="1660"/>
                  </a:lnTo>
                  <a:lnTo>
                    <a:pt x="5703" y="1620"/>
                  </a:lnTo>
                  <a:lnTo>
                    <a:pt x="5494" y="1560"/>
                  </a:lnTo>
                  <a:lnTo>
                    <a:pt x="5421" y="1540"/>
                  </a:lnTo>
                  <a:lnTo>
                    <a:pt x="5238" y="1540"/>
                  </a:lnTo>
                  <a:lnTo>
                    <a:pt x="5221" y="1460"/>
                  </a:lnTo>
                  <a:lnTo>
                    <a:pt x="5201" y="1400"/>
                  </a:lnTo>
                  <a:lnTo>
                    <a:pt x="5178" y="1320"/>
                  </a:lnTo>
                  <a:lnTo>
                    <a:pt x="5153" y="1260"/>
                  </a:lnTo>
                  <a:lnTo>
                    <a:pt x="5126" y="1180"/>
                  </a:lnTo>
                  <a:lnTo>
                    <a:pt x="5096" y="1120"/>
                  </a:lnTo>
                  <a:lnTo>
                    <a:pt x="5063" y="1060"/>
                  </a:lnTo>
                  <a:lnTo>
                    <a:pt x="5028" y="980"/>
                  </a:lnTo>
                  <a:lnTo>
                    <a:pt x="4991" y="920"/>
                  </a:lnTo>
                  <a:lnTo>
                    <a:pt x="4952" y="860"/>
                  </a:lnTo>
                  <a:lnTo>
                    <a:pt x="4910" y="800"/>
                  </a:lnTo>
                  <a:lnTo>
                    <a:pt x="4867" y="740"/>
                  </a:lnTo>
                  <a:lnTo>
                    <a:pt x="4821" y="680"/>
                  </a:lnTo>
                  <a:lnTo>
                    <a:pt x="4773" y="640"/>
                  </a:lnTo>
                  <a:lnTo>
                    <a:pt x="4724" y="580"/>
                  </a:lnTo>
                  <a:lnTo>
                    <a:pt x="4672" y="540"/>
                  </a:lnTo>
                  <a:lnTo>
                    <a:pt x="4619" y="480"/>
                  </a:lnTo>
                  <a:lnTo>
                    <a:pt x="4564" y="440"/>
                  </a:lnTo>
                  <a:close/>
                  <a:moveTo>
                    <a:pt x="3489" y="0"/>
                  </a:moveTo>
                  <a:lnTo>
                    <a:pt x="3181" y="0"/>
                  </a:lnTo>
                  <a:lnTo>
                    <a:pt x="3105" y="20"/>
                  </a:lnTo>
                  <a:lnTo>
                    <a:pt x="3565" y="20"/>
                  </a:lnTo>
                  <a:lnTo>
                    <a:pt x="3489" y="0"/>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7180" y="5340"/>
              <a:ext cx="440" cy="280"/>
            </a:xfrm>
            <a:prstGeom prst="rect">
              <a:avLst/>
            </a:prstGeom>
            <a:solidFill>
              <a:srgbClr val="AAAA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7100" y="5620"/>
              <a:ext cx="600" cy="280"/>
            </a:xfrm>
            <a:prstGeom prst="rect">
              <a:avLst/>
            </a:prstGeom>
            <a:solidFill>
              <a:srgbClr val="52B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AutoShape 8"/>
            <p:cNvSpPr>
              <a:spLocks/>
            </p:cNvSpPr>
            <p:nvPr/>
          </p:nvSpPr>
          <p:spPr bwMode="auto">
            <a:xfrm>
              <a:off x="6640" y="1908"/>
              <a:ext cx="1520" cy="4672"/>
            </a:xfrm>
            <a:custGeom>
              <a:avLst/>
              <a:gdLst>
                <a:gd name="T0" fmla="+- 0 7553 6640"/>
                <a:gd name="T1" fmla="*/ T0 w 1520"/>
                <a:gd name="T2" fmla="+- 0 2272 1908"/>
                <a:gd name="T3" fmla="*/ 2272 h 4672"/>
                <a:gd name="T4" fmla="+- 0 7465 6640"/>
                <a:gd name="T5" fmla="*/ T4 w 1520"/>
                <a:gd name="T6" fmla="+- 0 2184 1908"/>
                <a:gd name="T7" fmla="*/ 2184 h 4672"/>
                <a:gd name="T8" fmla="+- 0 7335 6640"/>
                <a:gd name="T9" fmla="*/ T8 w 1520"/>
                <a:gd name="T10" fmla="+- 0 2184 1908"/>
                <a:gd name="T11" fmla="*/ 2184 h 4672"/>
                <a:gd name="T12" fmla="+- 0 7247 6640"/>
                <a:gd name="T13" fmla="*/ T12 w 1520"/>
                <a:gd name="T14" fmla="+- 0 2272 1908"/>
                <a:gd name="T15" fmla="*/ 2272 h 4672"/>
                <a:gd name="T16" fmla="+- 0 7247 6640"/>
                <a:gd name="T17" fmla="*/ T16 w 1520"/>
                <a:gd name="T18" fmla="+- 0 2401 1908"/>
                <a:gd name="T19" fmla="*/ 2401 h 4672"/>
                <a:gd name="T20" fmla="+- 0 7335 6640"/>
                <a:gd name="T21" fmla="*/ T20 w 1520"/>
                <a:gd name="T22" fmla="+- 0 2490 1908"/>
                <a:gd name="T23" fmla="*/ 2490 h 4672"/>
                <a:gd name="T24" fmla="+- 0 7465 6640"/>
                <a:gd name="T25" fmla="*/ T24 w 1520"/>
                <a:gd name="T26" fmla="+- 0 2490 1908"/>
                <a:gd name="T27" fmla="*/ 2490 h 4672"/>
                <a:gd name="T28" fmla="+- 0 7553 6640"/>
                <a:gd name="T29" fmla="*/ T28 w 1520"/>
                <a:gd name="T30" fmla="+- 0 2401 1908"/>
                <a:gd name="T31" fmla="*/ 2401 h 4672"/>
                <a:gd name="T32" fmla="+- 0 7828 6640"/>
                <a:gd name="T33" fmla="*/ T32 w 1520"/>
                <a:gd name="T34" fmla="+- 0 2337 1908"/>
                <a:gd name="T35" fmla="*/ 2337 h 4672"/>
                <a:gd name="T36" fmla="+- 0 7802 6640"/>
                <a:gd name="T37" fmla="*/ T36 w 1520"/>
                <a:gd name="T38" fmla="+- 0 2187 1908"/>
                <a:gd name="T39" fmla="*/ 2187 h 4672"/>
                <a:gd name="T40" fmla="+- 0 7737 6640"/>
                <a:gd name="T41" fmla="*/ T40 w 1520"/>
                <a:gd name="T42" fmla="+- 0 2074 1908"/>
                <a:gd name="T43" fmla="*/ 2074 h 4672"/>
                <a:gd name="T44" fmla="+- 0 7676 6640"/>
                <a:gd name="T45" fmla="*/ T44 w 1520"/>
                <a:gd name="T46" fmla="+- 0 2009 1908"/>
                <a:gd name="T47" fmla="*/ 2009 h 4672"/>
                <a:gd name="T48" fmla="+- 0 7662 6640"/>
                <a:gd name="T49" fmla="*/ T48 w 1520"/>
                <a:gd name="T50" fmla="+- 0 2337 1908"/>
                <a:gd name="T51" fmla="*/ 2337 h 4672"/>
                <a:gd name="T52" fmla="+- 0 7627 6640"/>
                <a:gd name="T53" fmla="*/ T52 w 1520"/>
                <a:gd name="T54" fmla="+- 0 2469 1908"/>
                <a:gd name="T55" fmla="*/ 2469 h 4672"/>
                <a:gd name="T56" fmla="+- 0 7532 6640"/>
                <a:gd name="T57" fmla="*/ T56 w 1520"/>
                <a:gd name="T58" fmla="+- 0 2563 1908"/>
                <a:gd name="T59" fmla="*/ 2563 h 4672"/>
                <a:gd name="T60" fmla="+- 0 7400 6640"/>
                <a:gd name="T61" fmla="*/ T60 w 1520"/>
                <a:gd name="T62" fmla="+- 0 2599 1908"/>
                <a:gd name="T63" fmla="*/ 2599 h 4672"/>
                <a:gd name="T64" fmla="+- 0 7268 6640"/>
                <a:gd name="T65" fmla="*/ T64 w 1520"/>
                <a:gd name="T66" fmla="+- 0 2563 1908"/>
                <a:gd name="T67" fmla="*/ 2563 h 4672"/>
                <a:gd name="T68" fmla="+- 0 7173 6640"/>
                <a:gd name="T69" fmla="*/ T68 w 1520"/>
                <a:gd name="T70" fmla="+- 0 2469 1908"/>
                <a:gd name="T71" fmla="*/ 2469 h 4672"/>
                <a:gd name="T72" fmla="+- 0 7138 6640"/>
                <a:gd name="T73" fmla="*/ T72 w 1520"/>
                <a:gd name="T74" fmla="+- 0 2337 1908"/>
                <a:gd name="T75" fmla="*/ 2337 h 4672"/>
                <a:gd name="T76" fmla="+- 0 7173 6640"/>
                <a:gd name="T77" fmla="*/ T76 w 1520"/>
                <a:gd name="T78" fmla="+- 0 2204 1908"/>
                <a:gd name="T79" fmla="*/ 2204 h 4672"/>
                <a:gd name="T80" fmla="+- 0 7268 6640"/>
                <a:gd name="T81" fmla="*/ T80 w 1520"/>
                <a:gd name="T82" fmla="+- 0 2110 1908"/>
                <a:gd name="T83" fmla="*/ 2110 h 4672"/>
                <a:gd name="T84" fmla="+- 0 7400 6640"/>
                <a:gd name="T85" fmla="*/ T84 w 1520"/>
                <a:gd name="T86" fmla="+- 0 2074 1908"/>
                <a:gd name="T87" fmla="*/ 2074 h 4672"/>
                <a:gd name="T88" fmla="+- 0 7532 6640"/>
                <a:gd name="T89" fmla="*/ T88 w 1520"/>
                <a:gd name="T90" fmla="+- 0 2110 1908"/>
                <a:gd name="T91" fmla="*/ 2110 h 4672"/>
                <a:gd name="T92" fmla="+- 0 7627 6640"/>
                <a:gd name="T93" fmla="*/ T92 w 1520"/>
                <a:gd name="T94" fmla="+- 0 2204 1908"/>
                <a:gd name="T95" fmla="*/ 2204 h 4672"/>
                <a:gd name="T96" fmla="+- 0 7662 6640"/>
                <a:gd name="T97" fmla="*/ T96 w 1520"/>
                <a:gd name="T98" fmla="+- 0 2337 1908"/>
                <a:gd name="T99" fmla="*/ 2337 h 4672"/>
                <a:gd name="T100" fmla="+- 0 7616 6640"/>
                <a:gd name="T101" fmla="*/ T100 w 1520"/>
                <a:gd name="T102" fmla="+- 0 1967 1908"/>
                <a:gd name="T103" fmla="*/ 1967 h 4672"/>
                <a:gd name="T104" fmla="+- 0 7477 6640"/>
                <a:gd name="T105" fmla="*/ T104 w 1520"/>
                <a:gd name="T106" fmla="+- 0 1915 1908"/>
                <a:gd name="T107" fmla="*/ 1915 h 4672"/>
                <a:gd name="T108" fmla="+- 0 7323 6640"/>
                <a:gd name="T109" fmla="*/ T108 w 1520"/>
                <a:gd name="T110" fmla="+- 0 1915 1908"/>
                <a:gd name="T111" fmla="*/ 1915 h 4672"/>
                <a:gd name="T112" fmla="+- 0 7184 6640"/>
                <a:gd name="T113" fmla="*/ T112 w 1520"/>
                <a:gd name="T114" fmla="+- 0 1967 1908"/>
                <a:gd name="T115" fmla="*/ 1967 h 4672"/>
                <a:gd name="T116" fmla="+- 0 7072 6640"/>
                <a:gd name="T117" fmla="*/ T116 w 1520"/>
                <a:gd name="T118" fmla="+- 0 2060 1908"/>
                <a:gd name="T119" fmla="*/ 2060 h 4672"/>
                <a:gd name="T120" fmla="+- 0 6998 6640"/>
                <a:gd name="T121" fmla="*/ T120 w 1520"/>
                <a:gd name="T122" fmla="+- 0 2187 1908"/>
                <a:gd name="T123" fmla="*/ 2187 h 4672"/>
                <a:gd name="T124" fmla="+- 0 6972 6640"/>
                <a:gd name="T125" fmla="*/ T124 w 1520"/>
                <a:gd name="T126" fmla="+- 0 2337 1908"/>
                <a:gd name="T127" fmla="*/ 2337 h 4672"/>
                <a:gd name="T128" fmla="+- 0 7186 6640"/>
                <a:gd name="T129" fmla="*/ T128 w 1520"/>
                <a:gd name="T130" fmla="+- 0 2968 1908"/>
                <a:gd name="T131" fmla="*/ 2968 h 4672"/>
                <a:gd name="T132" fmla="+- 0 7400 6640"/>
                <a:gd name="T133" fmla="*/ T132 w 1520"/>
                <a:gd name="T134" fmla="+- 0 3279 1908"/>
                <a:gd name="T135" fmla="*/ 3279 h 4672"/>
                <a:gd name="T136" fmla="+- 0 7775 6640"/>
                <a:gd name="T137" fmla="*/ T136 w 1520"/>
                <a:gd name="T138" fmla="+- 0 2776 1908"/>
                <a:gd name="T139" fmla="*/ 2776 h 4672"/>
                <a:gd name="T140" fmla="+- 0 7822 6640"/>
                <a:gd name="T141" fmla="*/ T140 w 1520"/>
                <a:gd name="T142" fmla="+- 0 2592 1908"/>
                <a:gd name="T143" fmla="*/ 2592 h 4672"/>
                <a:gd name="T144" fmla="+- 0 8160 6640"/>
                <a:gd name="T145" fmla="*/ T144 w 1520"/>
                <a:gd name="T146" fmla="+- 0 5900 1908"/>
                <a:gd name="T147" fmla="*/ 5900 h 4672"/>
                <a:gd name="T148" fmla="+- 0 6640 6640"/>
                <a:gd name="T149" fmla="*/ T148 w 1520"/>
                <a:gd name="T150" fmla="+- 0 6580 1908"/>
                <a:gd name="T151" fmla="*/ 6580 h 4672"/>
                <a:gd name="T152" fmla="+- 0 8160 6640"/>
                <a:gd name="T153" fmla="*/ T152 w 1520"/>
                <a:gd name="T154" fmla="+- 0 5900 1908"/>
                <a:gd name="T155" fmla="*/ 5900 h 46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520" h="4672">
                  <a:moveTo>
                    <a:pt x="926" y="429"/>
                  </a:moveTo>
                  <a:lnTo>
                    <a:pt x="913" y="364"/>
                  </a:lnTo>
                  <a:lnTo>
                    <a:pt x="877" y="311"/>
                  </a:lnTo>
                  <a:lnTo>
                    <a:pt x="825" y="276"/>
                  </a:lnTo>
                  <a:lnTo>
                    <a:pt x="760" y="262"/>
                  </a:lnTo>
                  <a:lnTo>
                    <a:pt x="695" y="276"/>
                  </a:lnTo>
                  <a:lnTo>
                    <a:pt x="643" y="311"/>
                  </a:lnTo>
                  <a:lnTo>
                    <a:pt x="607" y="364"/>
                  </a:lnTo>
                  <a:lnTo>
                    <a:pt x="594" y="429"/>
                  </a:lnTo>
                  <a:lnTo>
                    <a:pt x="607" y="493"/>
                  </a:lnTo>
                  <a:lnTo>
                    <a:pt x="643" y="546"/>
                  </a:lnTo>
                  <a:lnTo>
                    <a:pt x="695" y="582"/>
                  </a:lnTo>
                  <a:lnTo>
                    <a:pt x="760" y="595"/>
                  </a:lnTo>
                  <a:lnTo>
                    <a:pt x="825" y="582"/>
                  </a:lnTo>
                  <a:lnTo>
                    <a:pt x="877" y="546"/>
                  </a:lnTo>
                  <a:lnTo>
                    <a:pt x="913" y="493"/>
                  </a:lnTo>
                  <a:lnTo>
                    <a:pt x="926" y="429"/>
                  </a:lnTo>
                  <a:moveTo>
                    <a:pt x="1188" y="429"/>
                  </a:moveTo>
                  <a:lnTo>
                    <a:pt x="1182" y="351"/>
                  </a:lnTo>
                  <a:lnTo>
                    <a:pt x="1162" y="279"/>
                  </a:lnTo>
                  <a:lnTo>
                    <a:pt x="1130" y="212"/>
                  </a:lnTo>
                  <a:lnTo>
                    <a:pt x="1097" y="166"/>
                  </a:lnTo>
                  <a:lnTo>
                    <a:pt x="1088" y="152"/>
                  </a:lnTo>
                  <a:lnTo>
                    <a:pt x="1036" y="101"/>
                  </a:lnTo>
                  <a:lnTo>
                    <a:pt x="1022" y="91"/>
                  </a:lnTo>
                  <a:lnTo>
                    <a:pt x="1022" y="429"/>
                  </a:lnTo>
                  <a:lnTo>
                    <a:pt x="1013" y="498"/>
                  </a:lnTo>
                  <a:lnTo>
                    <a:pt x="987" y="561"/>
                  </a:lnTo>
                  <a:lnTo>
                    <a:pt x="946" y="614"/>
                  </a:lnTo>
                  <a:lnTo>
                    <a:pt x="892" y="655"/>
                  </a:lnTo>
                  <a:lnTo>
                    <a:pt x="830" y="682"/>
                  </a:lnTo>
                  <a:lnTo>
                    <a:pt x="760" y="691"/>
                  </a:lnTo>
                  <a:lnTo>
                    <a:pt x="690" y="682"/>
                  </a:lnTo>
                  <a:lnTo>
                    <a:pt x="628" y="655"/>
                  </a:lnTo>
                  <a:lnTo>
                    <a:pt x="574" y="614"/>
                  </a:lnTo>
                  <a:lnTo>
                    <a:pt x="533" y="561"/>
                  </a:lnTo>
                  <a:lnTo>
                    <a:pt x="507" y="498"/>
                  </a:lnTo>
                  <a:lnTo>
                    <a:pt x="498" y="429"/>
                  </a:lnTo>
                  <a:lnTo>
                    <a:pt x="507" y="359"/>
                  </a:lnTo>
                  <a:lnTo>
                    <a:pt x="533" y="296"/>
                  </a:lnTo>
                  <a:lnTo>
                    <a:pt x="574" y="243"/>
                  </a:lnTo>
                  <a:lnTo>
                    <a:pt x="628" y="202"/>
                  </a:lnTo>
                  <a:lnTo>
                    <a:pt x="690" y="175"/>
                  </a:lnTo>
                  <a:lnTo>
                    <a:pt x="760" y="166"/>
                  </a:lnTo>
                  <a:lnTo>
                    <a:pt x="830" y="175"/>
                  </a:lnTo>
                  <a:lnTo>
                    <a:pt x="892" y="202"/>
                  </a:lnTo>
                  <a:lnTo>
                    <a:pt x="946" y="243"/>
                  </a:lnTo>
                  <a:lnTo>
                    <a:pt x="987" y="296"/>
                  </a:lnTo>
                  <a:lnTo>
                    <a:pt x="1013" y="359"/>
                  </a:lnTo>
                  <a:lnTo>
                    <a:pt x="1022" y="429"/>
                  </a:lnTo>
                  <a:lnTo>
                    <a:pt x="1022" y="91"/>
                  </a:lnTo>
                  <a:lnTo>
                    <a:pt x="976" y="59"/>
                  </a:lnTo>
                  <a:lnTo>
                    <a:pt x="909" y="27"/>
                  </a:lnTo>
                  <a:lnTo>
                    <a:pt x="837" y="7"/>
                  </a:lnTo>
                  <a:lnTo>
                    <a:pt x="760" y="0"/>
                  </a:lnTo>
                  <a:lnTo>
                    <a:pt x="683" y="7"/>
                  </a:lnTo>
                  <a:lnTo>
                    <a:pt x="610" y="27"/>
                  </a:lnTo>
                  <a:lnTo>
                    <a:pt x="544" y="59"/>
                  </a:lnTo>
                  <a:lnTo>
                    <a:pt x="484" y="101"/>
                  </a:lnTo>
                  <a:lnTo>
                    <a:pt x="432" y="152"/>
                  </a:lnTo>
                  <a:lnTo>
                    <a:pt x="390" y="212"/>
                  </a:lnTo>
                  <a:lnTo>
                    <a:pt x="358" y="279"/>
                  </a:lnTo>
                  <a:lnTo>
                    <a:pt x="338" y="351"/>
                  </a:lnTo>
                  <a:lnTo>
                    <a:pt x="332" y="429"/>
                  </a:lnTo>
                  <a:lnTo>
                    <a:pt x="398" y="757"/>
                  </a:lnTo>
                  <a:lnTo>
                    <a:pt x="546" y="1060"/>
                  </a:lnTo>
                  <a:lnTo>
                    <a:pt x="693" y="1284"/>
                  </a:lnTo>
                  <a:lnTo>
                    <a:pt x="760" y="1371"/>
                  </a:lnTo>
                  <a:lnTo>
                    <a:pt x="1008" y="1067"/>
                  </a:lnTo>
                  <a:lnTo>
                    <a:pt x="1135" y="868"/>
                  </a:lnTo>
                  <a:lnTo>
                    <a:pt x="1180" y="691"/>
                  </a:lnTo>
                  <a:lnTo>
                    <a:pt x="1182" y="684"/>
                  </a:lnTo>
                  <a:lnTo>
                    <a:pt x="1188" y="429"/>
                  </a:lnTo>
                  <a:moveTo>
                    <a:pt x="1520" y="3992"/>
                  </a:moveTo>
                  <a:lnTo>
                    <a:pt x="0" y="3992"/>
                  </a:lnTo>
                  <a:lnTo>
                    <a:pt x="0" y="4672"/>
                  </a:lnTo>
                  <a:lnTo>
                    <a:pt x="1520" y="4672"/>
                  </a:lnTo>
                  <a:lnTo>
                    <a:pt x="1520" y="3992"/>
                  </a:lnTo>
                </a:path>
              </a:pathLst>
            </a:custGeom>
            <a:solidFill>
              <a:srgbClr val="70C5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6320" y="3340"/>
              <a:ext cx="2140" cy="360"/>
            </a:xfrm>
            <a:prstGeom prst="rect">
              <a:avLst/>
            </a:prstGeom>
            <a:solidFill>
              <a:srgbClr val="AAAA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6440" y="3520"/>
              <a:ext cx="140" cy="0"/>
            </a:xfrm>
            <a:prstGeom prst="line">
              <a:avLst/>
            </a:prstGeom>
            <a:noFill/>
            <a:ln w="762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1"/>
            <p:cNvSpPr>
              <a:spLocks/>
            </p:cNvSpPr>
            <p:nvPr/>
          </p:nvSpPr>
          <p:spPr bwMode="auto">
            <a:xfrm>
              <a:off x="7920" y="3480"/>
              <a:ext cx="400" cy="80"/>
            </a:xfrm>
            <a:custGeom>
              <a:avLst/>
              <a:gdLst>
                <a:gd name="T0" fmla="+- 0 8000 7920"/>
                <a:gd name="T1" fmla="*/ T0 w 400"/>
                <a:gd name="T2" fmla="+- 0 3520 3480"/>
                <a:gd name="T3" fmla="*/ 3520 h 80"/>
                <a:gd name="T4" fmla="+- 0 7997 7920"/>
                <a:gd name="T5" fmla="*/ T4 w 400"/>
                <a:gd name="T6" fmla="+- 0 3504 3480"/>
                <a:gd name="T7" fmla="*/ 3504 h 80"/>
                <a:gd name="T8" fmla="+- 0 7988 7920"/>
                <a:gd name="T9" fmla="*/ T8 w 400"/>
                <a:gd name="T10" fmla="+- 0 3492 3480"/>
                <a:gd name="T11" fmla="*/ 3492 h 80"/>
                <a:gd name="T12" fmla="+- 0 7976 7920"/>
                <a:gd name="T13" fmla="*/ T12 w 400"/>
                <a:gd name="T14" fmla="+- 0 3483 3480"/>
                <a:gd name="T15" fmla="*/ 3483 h 80"/>
                <a:gd name="T16" fmla="+- 0 7960 7920"/>
                <a:gd name="T17" fmla="*/ T16 w 400"/>
                <a:gd name="T18" fmla="+- 0 3480 3480"/>
                <a:gd name="T19" fmla="*/ 3480 h 80"/>
                <a:gd name="T20" fmla="+- 0 7944 7920"/>
                <a:gd name="T21" fmla="*/ T20 w 400"/>
                <a:gd name="T22" fmla="+- 0 3483 3480"/>
                <a:gd name="T23" fmla="*/ 3483 h 80"/>
                <a:gd name="T24" fmla="+- 0 7932 7920"/>
                <a:gd name="T25" fmla="*/ T24 w 400"/>
                <a:gd name="T26" fmla="+- 0 3492 3480"/>
                <a:gd name="T27" fmla="*/ 3492 h 80"/>
                <a:gd name="T28" fmla="+- 0 7923 7920"/>
                <a:gd name="T29" fmla="*/ T28 w 400"/>
                <a:gd name="T30" fmla="+- 0 3504 3480"/>
                <a:gd name="T31" fmla="*/ 3504 h 80"/>
                <a:gd name="T32" fmla="+- 0 7920 7920"/>
                <a:gd name="T33" fmla="*/ T32 w 400"/>
                <a:gd name="T34" fmla="+- 0 3520 3480"/>
                <a:gd name="T35" fmla="*/ 3520 h 80"/>
                <a:gd name="T36" fmla="+- 0 7923 7920"/>
                <a:gd name="T37" fmla="*/ T36 w 400"/>
                <a:gd name="T38" fmla="+- 0 3536 3480"/>
                <a:gd name="T39" fmla="*/ 3536 h 80"/>
                <a:gd name="T40" fmla="+- 0 7932 7920"/>
                <a:gd name="T41" fmla="*/ T40 w 400"/>
                <a:gd name="T42" fmla="+- 0 3548 3480"/>
                <a:gd name="T43" fmla="*/ 3548 h 80"/>
                <a:gd name="T44" fmla="+- 0 7944 7920"/>
                <a:gd name="T45" fmla="*/ T44 w 400"/>
                <a:gd name="T46" fmla="+- 0 3557 3480"/>
                <a:gd name="T47" fmla="*/ 3557 h 80"/>
                <a:gd name="T48" fmla="+- 0 7960 7920"/>
                <a:gd name="T49" fmla="*/ T48 w 400"/>
                <a:gd name="T50" fmla="+- 0 3560 3480"/>
                <a:gd name="T51" fmla="*/ 3560 h 80"/>
                <a:gd name="T52" fmla="+- 0 7976 7920"/>
                <a:gd name="T53" fmla="*/ T52 w 400"/>
                <a:gd name="T54" fmla="+- 0 3557 3480"/>
                <a:gd name="T55" fmla="*/ 3557 h 80"/>
                <a:gd name="T56" fmla="+- 0 7988 7920"/>
                <a:gd name="T57" fmla="*/ T56 w 400"/>
                <a:gd name="T58" fmla="+- 0 3548 3480"/>
                <a:gd name="T59" fmla="*/ 3548 h 80"/>
                <a:gd name="T60" fmla="+- 0 7997 7920"/>
                <a:gd name="T61" fmla="*/ T60 w 400"/>
                <a:gd name="T62" fmla="+- 0 3536 3480"/>
                <a:gd name="T63" fmla="*/ 3536 h 80"/>
                <a:gd name="T64" fmla="+- 0 8000 7920"/>
                <a:gd name="T65" fmla="*/ T64 w 400"/>
                <a:gd name="T66" fmla="+- 0 3520 3480"/>
                <a:gd name="T67" fmla="*/ 3520 h 80"/>
                <a:gd name="T68" fmla="+- 0 8160 7920"/>
                <a:gd name="T69" fmla="*/ T68 w 400"/>
                <a:gd name="T70" fmla="+- 0 3520 3480"/>
                <a:gd name="T71" fmla="*/ 3520 h 80"/>
                <a:gd name="T72" fmla="+- 0 8157 7920"/>
                <a:gd name="T73" fmla="*/ T72 w 400"/>
                <a:gd name="T74" fmla="+- 0 3504 3480"/>
                <a:gd name="T75" fmla="*/ 3504 h 80"/>
                <a:gd name="T76" fmla="+- 0 8148 7920"/>
                <a:gd name="T77" fmla="*/ T76 w 400"/>
                <a:gd name="T78" fmla="+- 0 3492 3480"/>
                <a:gd name="T79" fmla="*/ 3492 h 80"/>
                <a:gd name="T80" fmla="+- 0 8136 7920"/>
                <a:gd name="T81" fmla="*/ T80 w 400"/>
                <a:gd name="T82" fmla="+- 0 3483 3480"/>
                <a:gd name="T83" fmla="*/ 3483 h 80"/>
                <a:gd name="T84" fmla="+- 0 8120 7920"/>
                <a:gd name="T85" fmla="*/ T84 w 400"/>
                <a:gd name="T86" fmla="+- 0 3480 3480"/>
                <a:gd name="T87" fmla="*/ 3480 h 80"/>
                <a:gd name="T88" fmla="+- 0 8104 7920"/>
                <a:gd name="T89" fmla="*/ T88 w 400"/>
                <a:gd name="T90" fmla="+- 0 3483 3480"/>
                <a:gd name="T91" fmla="*/ 3483 h 80"/>
                <a:gd name="T92" fmla="+- 0 8092 7920"/>
                <a:gd name="T93" fmla="*/ T92 w 400"/>
                <a:gd name="T94" fmla="+- 0 3492 3480"/>
                <a:gd name="T95" fmla="*/ 3492 h 80"/>
                <a:gd name="T96" fmla="+- 0 8083 7920"/>
                <a:gd name="T97" fmla="*/ T96 w 400"/>
                <a:gd name="T98" fmla="+- 0 3504 3480"/>
                <a:gd name="T99" fmla="*/ 3504 h 80"/>
                <a:gd name="T100" fmla="+- 0 8080 7920"/>
                <a:gd name="T101" fmla="*/ T100 w 400"/>
                <a:gd name="T102" fmla="+- 0 3520 3480"/>
                <a:gd name="T103" fmla="*/ 3520 h 80"/>
                <a:gd name="T104" fmla="+- 0 8083 7920"/>
                <a:gd name="T105" fmla="*/ T104 w 400"/>
                <a:gd name="T106" fmla="+- 0 3536 3480"/>
                <a:gd name="T107" fmla="*/ 3536 h 80"/>
                <a:gd name="T108" fmla="+- 0 8092 7920"/>
                <a:gd name="T109" fmla="*/ T108 w 400"/>
                <a:gd name="T110" fmla="+- 0 3548 3480"/>
                <a:gd name="T111" fmla="*/ 3548 h 80"/>
                <a:gd name="T112" fmla="+- 0 8104 7920"/>
                <a:gd name="T113" fmla="*/ T112 w 400"/>
                <a:gd name="T114" fmla="+- 0 3557 3480"/>
                <a:gd name="T115" fmla="*/ 3557 h 80"/>
                <a:gd name="T116" fmla="+- 0 8120 7920"/>
                <a:gd name="T117" fmla="*/ T116 w 400"/>
                <a:gd name="T118" fmla="+- 0 3560 3480"/>
                <a:gd name="T119" fmla="*/ 3560 h 80"/>
                <a:gd name="T120" fmla="+- 0 8136 7920"/>
                <a:gd name="T121" fmla="*/ T120 w 400"/>
                <a:gd name="T122" fmla="+- 0 3557 3480"/>
                <a:gd name="T123" fmla="*/ 3557 h 80"/>
                <a:gd name="T124" fmla="+- 0 8148 7920"/>
                <a:gd name="T125" fmla="*/ T124 w 400"/>
                <a:gd name="T126" fmla="+- 0 3548 3480"/>
                <a:gd name="T127" fmla="*/ 3548 h 80"/>
                <a:gd name="T128" fmla="+- 0 8157 7920"/>
                <a:gd name="T129" fmla="*/ T128 w 400"/>
                <a:gd name="T130" fmla="+- 0 3536 3480"/>
                <a:gd name="T131" fmla="*/ 3536 h 80"/>
                <a:gd name="T132" fmla="+- 0 8160 7920"/>
                <a:gd name="T133" fmla="*/ T132 w 400"/>
                <a:gd name="T134" fmla="+- 0 3520 3480"/>
                <a:gd name="T135" fmla="*/ 3520 h 80"/>
                <a:gd name="T136" fmla="+- 0 8320 7920"/>
                <a:gd name="T137" fmla="*/ T136 w 400"/>
                <a:gd name="T138" fmla="+- 0 3520 3480"/>
                <a:gd name="T139" fmla="*/ 3520 h 80"/>
                <a:gd name="T140" fmla="+- 0 8317 7920"/>
                <a:gd name="T141" fmla="*/ T140 w 400"/>
                <a:gd name="T142" fmla="+- 0 3504 3480"/>
                <a:gd name="T143" fmla="*/ 3504 h 80"/>
                <a:gd name="T144" fmla="+- 0 8308 7920"/>
                <a:gd name="T145" fmla="*/ T144 w 400"/>
                <a:gd name="T146" fmla="+- 0 3492 3480"/>
                <a:gd name="T147" fmla="*/ 3492 h 80"/>
                <a:gd name="T148" fmla="+- 0 8296 7920"/>
                <a:gd name="T149" fmla="*/ T148 w 400"/>
                <a:gd name="T150" fmla="+- 0 3483 3480"/>
                <a:gd name="T151" fmla="*/ 3483 h 80"/>
                <a:gd name="T152" fmla="+- 0 8280 7920"/>
                <a:gd name="T153" fmla="*/ T152 w 400"/>
                <a:gd name="T154" fmla="+- 0 3480 3480"/>
                <a:gd name="T155" fmla="*/ 3480 h 80"/>
                <a:gd name="T156" fmla="+- 0 8264 7920"/>
                <a:gd name="T157" fmla="*/ T156 w 400"/>
                <a:gd name="T158" fmla="+- 0 3483 3480"/>
                <a:gd name="T159" fmla="*/ 3483 h 80"/>
                <a:gd name="T160" fmla="+- 0 8252 7920"/>
                <a:gd name="T161" fmla="*/ T160 w 400"/>
                <a:gd name="T162" fmla="+- 0 3492 3480"/>
                <a:gd name="T163" fmla="*/ 3492 h 80"/>
                <a:gd name="T164" fmla="+- 0 8243 7920"/>
                <a:gd name="T165" fmla="*/ T164 w 400"/>
                <a:gd name="T166" fmla="+- 0 3504 3480"/>
                <a:gd name="T167" fmla="*/ 3504 h 80"/>
                <a:gd name="T168" fmla="+- 0 8240 7920"/>
                <a:gd name="T169" fmla="*/ T168 w 400"/>
                <a:gd name="T170" fmla="+- 0 3520 3480"/>
                <a:gd name="T171" fmla="*/ 3520 h 80"/>
                <a:gd name="T172" fmla="+- 0 8243 7920"/>
                <a:gd name="T173" fmla="*/ T172 w 400"/>
                <a:gd name="T174" fmla="+- 0 3536 3480"/>
                <a:gd name="T175" fmla="*/ 3536 h 80"/>
                <a:gd name="T176" fmla="+- 0 8252 7920"/>
                <a:gd name="T177" fmla="*/ T176 w 400"/>
                <a:gd name="T178" fmla="+- 0 3548 3480"/>
                <a:gd name="T179" fmla="*/ 3548 h 80"/>
                <a:gd name="T180" fmla="+- 0 8264 7920"/>
                <a:gd name="T181" fmla="*/ T180 w 400"/>
                <a:gd name="T182" fmla="+- 0 3557 3480"/>
                <a:gd name="T183" fmla="*/ 3557 h 80"/>
                <a:gd name="T184" fmla="+- 0 8280 7920"/>
                <a:gd name="T185" fmla="*/ T184 w 400"/>
                <a:gd name="T186" fmla="+- 0 3560 3480"/>
                <a:gd name="T187" fmla="*/ 3560 h 80"/>
                <a:gd name="T188" fmla="+- 0 8296 7920"/>
                <a:gd name="T189" fmla="*/ T188 w 400"/>
                <a:gd name="T190" fmla="+- 0 3557 3480"/>
                <a:gd name="T191" fmla="*/ 3557 h 80"/>
                <a:gd name="T192" fmla="+- 0 8308 7920"/>
                <a:gd name="T193" fmla="*/ T192 w 400"/>
                <a:gd name="T194" fmla="+- 0 3548 3480"/>
                <a:gd name="T195" fmla="*/ 3548 h 80"/>
                <a:gd name="T196" fmla="+- 0 8317 7920"/>
                <a:gd name="T197" fmla="*/ T196 w 400"/>
                <a:gd name="T198" fmla="+- 0 3536 3480"/>
                <a:gd name="T199" fmla="*/ 3536 h 80"/>
                <a:gd name="T200" fmla="+- 0 8320 7920"/>
                <a:gd name="T201" fmla="*/ T200 w 400"/>
                <a:gd name="T202" fmla="+- 0 3520 3480"/>
                <a:gd name="T203" fmla="*/ 3520 h 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00" h="80">
                  <a:moveTo>
                    <a:pt x="80" y="40"/>
                  </a:moveTo>
                  <a:lnTo>
                    <a:pt x="77" y="24"/>
                  </a:lnTo>
                  <a:lnTo>
                    <a:pt x="68" y="12"/>
                  </a:lnTo>
                  <a:lnTo>
                    <a:pt x="56" y="3"/>
                  </a:lnTo>
                  <a:lnTo>
                    <a:pt x="40" y="0"/>
                  </a:lnTo>
                  <a:lnTo>
                    <a:pt x="24" y="3"/>
                  </a:lnTo>
                  <a:lnTo>
                    <a:pt x="12" y="12"/>
                  </a:lnTo>
                  <a:lnTo>
                    <a:pt x="3" y="24"/>
                  </a:lnTo>
                  <a:lnTo>
                    <a:pt x="0" y="40"/>
                  </a:lnTo>
                  <a:lnTo>
                    <a:pt x="3" y="56"/>
                  </a:lnTo>
                  <a:lnTo>
                    <a:pt x="12" y="68"/>
                  </a:lnTo>
                  <a:lnTo>
                    <a:pt x="24" y="77"/>
                  </a:lnTo>
                  <a:lnTo>
                    <a:pt x="40" y="80"/>
                  </a:lnTo>
                  <a:lnTo>
                    <a:pt x="56" y="77"/>
                  </a:lnTo>
                  <a:lnTo>
                    <a:pt x="68" y="68"/>
                  </a:lnTo>
                  <a:lnTo>
                    <a:pt x="77" y="56"/>
                  </a:lnTo>
                  <a:lnTo>
                    <a:pt x="80" y="40"/>
                  </a:lnTo>
                  <a:moveTo>
                    <a:pt x="240" y="40"/>
                  </a:moveTo>
                  <a:lnTo>
                    <a:pt x="237" y="24"/>
                  </a:lnTo>
                  <a:lnTo>
                    <a:pt x="228" y="12"/>
                  </a:lnTo>
                  <a:lnTo>
                    <a:pt x="216" y="3"/>
                  </a:lnTo>
                  <a:lnTo>
                    <a:pt x="200" y="0"/>
                  </a:lnTo>
                  <a:lnTo>
                    <a:pt x="184" y="3"/>
                  </a:lnTo>
                  <a:lnTo>
                    <a:pt x="172" y="12"/>
                  </a:lnTo>
                  <a:lnTo>
                    <a:pt x="163" y="24"/>
                  </a:lnTo>
                  <a:lnTo>
                    <a:pt x="160" y="40"/>
                  </a:lnTo>
                  <a:lnTo>
                    <a:pt x="163" y="56"/>
                  </a:lnTo>
                  <a:lnTo>
                    <a:pt x="172" y="68"/>
                  </a:lnTo>
                  <a:lnTo>
                    <a:pt x="184" y="77"/>
                  </a:lnTo>
                  <a:lnTo>
                    <a:pt x="200" y="80"/>
                  </a:lnTo>
                  <a:lnTo>
                    <a:pt x="216" y="77"/>
                  </a:lnTo>
                  <a:lnTo>
                    <a:pt x="228" y="68"/>
                  </a:lnTo>
                  <a:lnTo>
                    <a:pt x="237" y="56"/>
                  </a:lnTo>
                  <a:lnTo>
                    <a:pt x="240" y="40"/>
                  </a:lnTo>
                  <a:moveTo>
                    <a:pt x="400" y="40"/>
                  </a:moveTo>
                  <a:lnTo>
                    <a:pt x="397" y="24"/>
                  </a:lnTo>
                  <a:lnTo>
                    <a:pt x="388" y="12"/>
                  </a:lnTo>
                  <a:lnTo>
                    <a:pt x="376" y="3"/>
                  </a:lnTo>
                  <a:lnTo>
                    <a:pt x="360" y="0"/>
                  </a:lnTo>
                  <a:lnTo>
                    <a:pt x="344" y="3"/>
                  </a:lnTo>
                  <a:lnTo>
                    <a:pt x="332" y="12"/>
                  </a:lnTo>
                  <a:lnTo>
                    <a:pt x="323" y="24"/>
                  </a:lnTo>
                  <a:lnTo>
                    <a:pt x="320" y="40"/>
                  </a:lnTo>
                  <a:lnTo>
                    <a:pt x="323" y="56"/>
                  </a:lnTo>
                  <a:lnTo>
                    <a:pt x="332" y="68"/>
                  </a:lnTo>
                  <a:lnTo>
                    <a:pt x="344" y="77"/>
                  </a:lnTo>
                  <a:lnTo>
                    <a:pt x="360" y="80"/>
                  </a:lnTo>
                  <a:lnTo>
                    <a:pt x="376" y="77"/>
                  </a:lnTo>
                  <a:lnTo>
                    <a:pt x="388" y="68"/>
                  </a:lnTo>
                  <a:lnTo>
                    <a:pt x="397" y="56"/>
                  </a:lnTo>
                  <a:lnTo>
                    <a:pt x="400" y="4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p:nvSpPr>
          <p:spPr bwMode="auto">
            <a:xfrm>
              <a:off x="6320" y="3740"/>
              <a:ext cx="2140" cy="360"/>
            </a:xfrm>
            <a:prstGeom prst="rect">
              <a:avLst/>
            </a:prstGeom>
            <a:solidFill>
              <a:srgbClr val="AAAA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a:off x="6440" y="3920"/>
              <a:ext cx="140" cy="0"/>
            </a:xfrm>
            <a:prstGeom prst="line">
              <a:avLst/>
            </a:prstGeom>
            <a:noFill/>
            <a:ln w="762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p:cNvSpPr>
              <a:spLocks/>
            </p:cNvSpPr>
            <p:nvPr/>
          </p:nvSpPr>
          <p:spPr bwMode="auto">
            <a:xfrm>
              <a:off x="7920" y="3880"/>
              <a:ext cx="400" cy="80"/>
            </a:xfrm>
            <a:custGeom>
              <a:avLst/>
              <a:gdLst>
                <a:gd name="T0" fmla="+- 0 8000 7920"/>
                <a:gd name="T1" fmla="*/ T0 w 400"/>
                <a:gd name="T2" fmla="+- 0 3920 3880"/>
                <a:gd name="T3" fmla="*/ 3920 h 80"/>
                <a:gd name="T4" fmla="+- 0 7997 7920"/>
                <a:gd name="T5" fmla="*/ T4 w 400"/>
                <a:gd name="T6" fmla="+- 0 3904 3880"/>
                <a:gd name="T7" fmla="*/ 3904 h 80"/>
                <a:gd name="T8" fmla="+- 0 7988 7920"/>
                <a:gd name="T9" fmla="*/ T8 w 400"/>
                <a:gd name="T10" fmla="+- 0 3892 3880"/>
                <a:gd name="T11" fmla="*/ 3892 h 80"/>
                <a:gd name="T12" fmla="+- 0 7976 7920"/>
                <a:gd name="T13" fmla="*/ T12 w 400"/>
                <a:gd name="T14" fmla="+- 0 3883 3880"/>
                <a:gd name="T15" fmla="*/ 3883 h 80"/>
                <a:gd name="T16" fmla="+- 0 7960 7920"/>
                <a:gd name="T17" fmla="*/ T16 w 400"/>
                <a:gd name="T18" fmla="+- 0 3880 3880"/>
                <a:gd name="T19" fmla="*/ 3880 h 80"/>
                <a:gd name="T20" fmla="+- 0 7944 7920"/>
                <a:gd name="T21" fmla="*/ T20 w 400"/>
                <a:gd name="T22" fmla="+- 0 3883 3880"/>
                <a:gd name="T23" fmla="*/ 3883 h 80"/>
                <a:gd name="T24" fmla="+- 0 7932 7920"/>
                <a:gd name="T25" fmla="*/ T24 w 400"/>
                <a:gd name="T26" fmla="+- 0 3892 3880"/>
                <a:gd name="T27" fmla="*/ 3892 h 80"/>
                <a:gd name="T28" fmla="+- 0 7923 7920"/>
                <a:gd name="T29" fmla="*/ T28 w 400"/>
                <a:gd name="T30" fmla="+- 0 3904 3880"/>
                <a:gd name="T31" fmla="*/ 3904 h 80"/>
                <a:gd name="T32" fmla="+- 0 7920 7920"/>
                <a:gd name="T33" fmla="*/ T32 w 400"/>
                <a:gd name="T34" fmla="+- 0 3920 3880"/>
                <a:gd name="T35" fmla="*/ 3920 h 80"/>
                <a:gd name="T36" fmla="+- 0 7923 7920"/>
                <a:gd name="T37" fmla="*/ T36 w 400"/>
                <a:gd name="T38" fmla="+- 0 3936 3880"/>
                <a:gd name="T39" fmla="*/ 3936 h 80"/>
                <a:gd name="T40" fmla="+- 0 7932 7920"/>
                <a:gd name="T41" fmla="*/ T40 w 400"/>
                <a:gd name="T42" fmla="+- 0 3948 3880"/>
                <a:gd name="T43" fmla="*/ 3948 h 80"/>
                <a:gd name="T44" fmla="+- 0 7944 7920"/>
                <a:gd name="T45" fmla="*/ T44 w 400"/>
                <a:gd name="T46" fmla="+- 0 3957 3880"/>
                <a:gd name="T47" fmla="*/ 3957 h 80"/>
                <a:gd name="T48" fmla="+- 0 7960 7920"/>
                <a:gd name="T49" fmla="*/ T48 w 400"/>
                <a:gd name="T50" fmla="+- 0 3960 3880"/>
                <a:gd name="T51" fmla="*/ 3960 h 80"/>
                <a:gd name="T52" fmla="+- 0 7976 7920"/>
                <a:gd name="T53" fmla="*/ T52 w 400"/>
                <a:gd name="T54" fmla="+- 0 3957 3880"/>
                <a:gd name="T55" fmla="*/ 3957 h 80"/>
                <a:gd name="T56" fmla="+- 0 7988 7920"/>
                <a:gd name="T57" fmla="*/ T56 w 400"/>
                <a:gd name="T58" fmla="+- 0 3948 3880"/>
                <a:gd name="T59" fmla="*/ 3948 h 80"/>
                <a:gd name="T60" fmla="+- 0 7997 7920"/>
                <a:gd name="T61" fmla="*/ T60 w 400"/>
                <a:gd name="T62" fmla="+- 0 3936 3880"/>
                <a:gd name="T63" fmla="*/ 3936 h 80"/>
                <a:gd name="T64" fmla="+- 0 8000 7920"/>
                <a:gd name="T65" fmla="*/ T64 w 400"/>
                <a:gd name="T66" fmla="+- 0 3920 3880"/>
                <a:gd name="T67" fmla="*/ 3920 h 80"/>
                <a:gd name="T68" fmla="+- 0 8160 7920"/>
                <a:gd name="T69" fmla="*/ T68 w 400"/>
                <a:gd name="T70" fmla="+- 0 3920 3880"/>
                <a:gd name="T71" fmla="*/ 3920 h 80"/>
                <a:gd name="T72" fmla="+- 0 8157 7920"/>
                <a:gd name="T73" fmla="*/ T72 w 400"/>
                <a:gd name="T74" fmla="+- 0 3904 3880"/>
                <a:gd name="T75" fmla="*/ 3904 h 80"/>
                <a:gd name="T76" fmla="+- 0 8148 7920"/>
                <a:gd name="T77" fmla="*/ T76 w 400"/>
                <a:gd name="T78" fmla="+- 0 3892 3880"/>
                <a:gd name="T79" fmla="*/ 3892 h 80"/>
                <a:gd name="T80" fmla="+- 0 8136 7920"/>
                <a:gd name="T81" fmla="*/ T80 w 400"/>
                <a:gd name="T82" fmla="+- 0 3883 3880"/>
                <a:gd name="T83" fmla="*/ 3883 h 80"/>
                <a:gd name="T84" fmla="+- 0 8120 7920"/>
                <a:gd name="T85" fmla="*/ T84 w 400"/>
                <a:gd name="T86" fmla="+- 0 3880 3880"/>
                <a:gd name="T87" fmla="*/ 3880 h 80"/>
                <a:gd name="T88" fmla="+- 0 8104 7920"/>
                <a:gd name="T89" fmla="*/ T88 w 400"/>
                <a:gd name="T90" fmla="+- 0 3883 3880"/>
                <a:gd name="T91" fmla="*/ 3883 h 80"/>
                <a:gd name="T92" fmla="+- 0 8092 7920"/>
                <a:gd name="T93" fmla="*/ T92 w 400"/>
                <a:gd name="T94" fmla="+- 0 3892 3880"/>
                <a:gd name="T95" fmla="*/ 3892 h 80"/>
                <a:gd name="T96" fmla="+- 0 8083 7920"/>
                <a:gd name="T97" fmla="*/ T96 w 400"/>
                <a:gd name="T98" fmla="+- 0 3904 3880"/>
                <a:gd name="T99" fmla="*/ 3904 h 80"/>
                <a:gd name="T100" fmla="+- 0 8080 7920"/>
                <a:gd name="T101" fmla="*/ T100 w 400"/>
                <a:gd name="T102" fmla="+- 0 3920 3880"/>
                <a:gd name="T103" fmla="*/ 3920 h 80"/>
                <a:gd name="T104" fmla="+- 0 8083 7920"/>
                <a:gd name="T105" fmla="*/ T104 w 400"/>
                <a:gd name="T106" fmla="+- 0 3936 3880"/>
                <a:gd name="T107" fmla="*/ 3936 h 80"/>
                <a:gd name="T108" fmla="+- 0 8092 7920"/>
                <a:gd name="T109" fmla="*/ T108 w 400"/>
                <a:gd name="T110" fmla="+- 0 3948 3880"/>
                <a:gd name="T111" fmla="*/ 3948 h 80"/>
                <a:gd name="T112" fmla="+- 0 8104 7920"/>
                <a:gd name="T113" fmla="*/ T112 w 400"/>
                <a:gd name="T114" fmla="+- 0 3957 3880"/>
                <a:gd name="T115" fmla="*/ 3957 h 80"/>
                <a:gd name="T116" fmla="+- 0 8120 7920"/>
                <a:gd name="T117" fmla="*/ T116 w 400"/>
                <a:gd name="T118" fmla="+- 0 3960 3880"/>
                <a:gd name="T119" fmla="*/ 3960 h 80"/>
                <a:gd name="T120" fmla="+- 0 8136 7920"/>
                <a:gd name="T121" fmla="*/ T120 w 400"/>
                <a:gd name="T122" fmla="+- 0 3957 3880"/>
                <a:gd name="T123" fmla="*/ 3957 h 80"/>
                <a:gd name="T124" fmla="+- 0 8148 7920"/>
                <a:gd name="T125" fmla="*/ T124 w 400"/>
                <a:gd name="T126" fmla="+- 0 3948 3880"/>
                <a:gd name="T127" fmla="*/ 3948 h 80"/>
                <a:gd name="T128" fmla="+- 0 8157 7920"/>
                <a:gd name="T129" fmla="*/ T128 w 400"/>
                <a:gd name="T130" fmla="+- 0 3936 3880"/>
                <a:gd name="T131" fmla="*/ 3936 h 80"/>
                <a:gd name="T132" fmla="+- 0 8160 7920"/>
                <a:gd name="T133" fmla="*/ T132 w 400"/>
                <a:gd name="T134" fmla="+- 0 3920 3880"/>
                <a:gd name="T135" fmla="*/ 3920 h 80"/>
                <a:gd name="T136" fmla="+- 0 8320 7920"/>
                <a:gd name="T137" fmla="*/ T136 w 400"/>
                <a:gd name="T138" fmla="+- 0 3920 3880"/>
                <a:gd name="T139" fmla="*/ 3920 h 80"/>
                <a:gd name="T140" fmla="+- 0 8317 7920"/>
                <a:gd name="T141" fmla="*/ T140 w 400"/>
                <a:gd name="T142" fmla="+- 0 3904 3880"/>
                <a:gd name="T143" fmla="*/ 3904 h 80"/>
                <a:gd name="T144" fmla="+- 0 8308 7920"/>
                <a:gd name="T145" fmla="*/ T144 w 400"/>
                <a:gd name="T146" fmla="+- 0 3892 3880"/>
                <a:gd name="T147" fmla="*/ 3892 h 80"/>
                <a:gd name="T148" fmla="+- 0 8296 7920"/>
                <a:gd name="T149" fmla="*/ T148 w 400"/>
                <a:gd name="T150" fmla="+- 0 3883 3880"/>
                <a:gd name="T151" fmla="*/ 3883 h 80"/>
                <a:gd name="T152" fmla="+- 0 8280 7920"/>
                <a:gd name="T153" fmla="*/ T152 w 400"/>
                <a:gd name="T154" fmla="+- 0 3880 3880"/>
                <a:gd name="T155" fmla="*/ 3880 h 80"/>
                <a:gd name="T156" fmla="+- 0 8264 7920"/>
                <a:gd name="T157" fmla="*/ T156 w 400"/>
                <a:gd name="T158" fmla="+- 0 3883 3880"/>
                <a:gd name="T159" fmla="*/ 3883 h 80"/>
                <a:gd name="T160" fmla="+- 0 8252 7920"/>
                <a:gd name="T161" fmla="*/ T160 w 400"/>
                <a:gd name="T162" fmla="+- 0 3892 3880"/>
                <a:gd name="T163" fmla="*/ 3892 h 80"/>
                <a:gd name="T164" fmla="+- 0 8243 7920"/>
                <a:gd name="T165" fmla="*/ T164 w 400"/>
                <a:gd name="T166" fmla="+- 0 3904 3880"/>
                <a:gd name="T167" fmla="*/ 3904 h 80"/>
                <a:gd name="T168" fmla="+- 0 8240 7920"/>
                <a:gd name="T169" fmla="*/ T168 w 400"/>
                <a:gd name="T170" fmla="+- 0 3920 3880"/>
                <a:gd name="T171" fmla="*/ 3920 h 80"/>
                <a:gd name="T172" fmla="+- 0 8243 7920"/>
                <a:gd name="T173" fmla="*/ T172 w 400"/>
                <a:gd name="T174" fmla="+- 0 3936 3880"/>
                <a:gd name="T175" fmla="*/ 3936 h 80"/>
                <a:gd name="T176" fmla="+- 0 8252 7920"/>
                <a:gd name="T177" fmla="*/ T176 w 400"/>
                <a:gd name="T178" fmla="+- 0 3948 3880"/>
                <a:gd name="T179" fmla="*/ 3948 h 80"/>
                <a:gd name="T180" fmla="+- 0 8264 7920"/>
                <a:gd name="T181" fmla="*/ T180 w 400"/>
                <a:gd name="T182" fmla="+- 0 3957 3880"/>
                <a:gd name="T183" fmla="*/ 3957 h 80"/>
                <a:gd name="T184" fmla="+- 0 8280 7920"/>
                <a:gd name="T185" fmla="*/ T184 w 400"/>
                <a:gd name="T186" fmla="+- 0 3960 3880"/>
                <a:gd name="T187" fmla="*/ 3960 h 80"/>
                <a:gd name="T188" fmla="+- 0 8296 7920"/>
                <a:gd name="T189" fmla="*/ T188 w 400"/>
                <a:gd name="T190" fmla="+- 0 3957 3880"/>
                <a:gd name="T191" fmla="*/ 3957 h 80"/>
                <a:gd name="T192" fmla="+- 0 8308 7920"/>
                <a:gd name="T193" fmla="*/ T192 w 400"/>
                <a:gd name="T194" fmla="+- 0 3948 3880"/>
                <a:gd name="T195" fmla="*/ 3948 h 80"/>
                <a:gd name="T196" fmla="+- 0 8317 7920"/>
                <a:gd name="T197" fmla="*/ T196 w 400"/>
                <a:gd name="T198" fmla="+- 0 3936 3880"/>
                <a:gd name="T199" fmla="*/ 3936 h 80"/>
                <a:gd name="T200" fmla="+- 0 8320 7920"/>
                <a:gd name="T201" fmla="*/ T200 w 400"/>
                <a:gd name="T202" fmla="+- 0 3920 3880"/>
                <a:gd name="T203" fmla="*/ 3920 h 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00" h="80">
                  <a:moveTo>
                    <a:pt x="80" y="40"/>
                  </a:moveTo>
                  <a:lnTo>
                    <a:pt x="77" y="24"/>
                  </a:lnTo>
                  <a:lnTo>
                    <a:pt x="68" y="12"/>
                  </a:lnTo>
                  <a:lnTo>
                    <a:pt x="56" y="3"/>
                  </a:lnTo>
                  <a:lnTo>
                    <a:pt x="40" y="0"/>
                  </a:lnTo>
                  <a:lnTo>
                    <a:pt x="24" y="3"/>
                  </a:lnTo>
                  <a:lnTo>
                    <a:pt x="12" y="12"/>
                  </a:lnTo>
                  <a:lnTo>
                    <a:pt x="3" y="24"/>
                  </a:lnTo>
                  <a:lnTo>
                    <a:pt x="0" y="40"/>
                  </a:lnTo>
                  <a:lnTo>
                    <a:pt x="3" y="56"/>
                  </a:lnTo>
                  <a:lnTo>
                    <a:pt x="12" y="68"/>
                  </a:lnTo>
                  <a:lnTo>
                    <a:pt x="24" y="77"/>
                  </a:lnTo>
                  <a:lnTo>
                    <a:pt x="40" y="80"/>
                  </a:lnTo>
                  <a:lnTo>
                    <a:pt x="56" y="77"/>
                  </a:lnTo>
                  <a:lnTo>
                    <a:pt x="68" y="68"/>
                  </a:lnTo>
                  <a:lnTo>
                    <a:pt x="77" y="56"/>
                  </a:lnTo>
                  <a:lnTo>
                    <a:pt x="80" y="40"/>
                  </a:lnTo>
                  <a:moveTo>
                    <a:pt x="240" y="40"/>
                  </a:moveTo>
                  <a:lnTo>
                    <a:pt x="237" y="24"/>
                  </a:lnTo>
                  <a:lnTo>
                    <a:pt x="228" y="12"/>
                  </a:lnTo>
                  <a:lnTo>
                    <a:pt x="216" y="3"/>
                  </a:lnTo>
                  <a:lnTo>
                    <a:pt x="200" y="0"/>
                  </a:lnTo>
                  <a:lnTo>
                    <a:pt x="184" y="3"/>
                  </a:lnTo>
                  <a:lnTo>
                    <a:pt x="172" y="12"/>
                  </a:lnTo>
                  <a:lnTo>
                    <a:pt x="163" y="24"/>
                  </a:lnTo>
                  <a:lnTo>
                    <a:pt x="160" y="40"/>
                  </a:lnTo>
                  <a:lnTo>
                    <a:pt x="163" y="56"/>
                  </a:lnTo>
                  <a:lnTo>
                    <a:pt x="172" y="68"/>
                  </a:lnTo>
                  <a:lnTo>
                    <a:pt x="184" y="77"/>
                  </a:lnTo>
                  <a:lnTo>
                    <a:pt x="200" y="80"/>
                  </a:lnTo>
                  <a:lnTo>
                    <a:pt x="216" y="77"/>
                  </a:lnTo>
                  <a:lnTo>
                    <a:pt x="228" y="68"/>
                  </a:lnTo>
                  <a:lnTo>
                    <a:pt x="237" y="56"/>
                  </a:lnTo>
                  <a:lnTo>
                    <a:pt x="240" y="40"/>
                  </a:lnTo>
                  <a:moveTo>
                    <a:pt x="400" y="40"/>
                  </a:moveTo>
                  <a:lnTo>
                    <a:pt x="397" y="24"/>
                  </a:lnTo>
                  <a:lnTo>
                    <a:pt x="388" y="12"/>
                  </a:lnTo>
                  <a:lnTo>
                    <a:pt x="376" y="3"/>
                  </a:lnTo>
                  <a:lnTo>
                    <a:pt x="360" y="0"/>
                  </a:lnTo>
                  <a:lnTo>
                    <a:pt x="344" y="3"/>
                  </a:lnTo>
                  <a:lnTo>
                    <a:pt x="332" y="12"/>
                  </a:lnTo>
                  <a:lnTo>
                    <a:pt x="323" y="24"/>
                  </a:lnTo>
                  <a:lnTo>
                    <a:pt x="320" y="40"/>
                  </a:lnTo>
                  <a:lnTo>
                    <a:pt x="323" y="56"/>
                  </a:lnTo>
                  <a:lnTo>
                    <a:pt x="332" y="68"/>
                  </a:lnTo>
                  <a:lnTo>
                    <a:pt x="344" y="77"/>
                  </a:lnTo>
                  <a:lnTo>
                    <a:pt x="360" y="80"/>
                  </a:lnTo>
                  <a:lnTo>
                    <a:pt x="376" y="77"/>
                  </a:lnTo>
                  <a:lnTo>
                    <a:pt x="388" y="68"/>
                  </a:lnTo>
                  <a:lnTo>
                    <a:pt x="397" y="56"/>
                  </a:lnTo>
                  <a:lnTo>
                    <a:pt x="400" y="4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p:cNvSpPr>
              <a:spLocks noChangeArrowheads="1"/>
            </p:cNvSpPr>
            <p:nvPr/>
          </p:nvSpPr>
          <p:spPr bwMode="auto">
            <a:xfrm>
              <a:off x="6320" y="4140"/>
              <a:ext cx="2140" cy="360"/>
            </a:xfrm>
            <a:prstGeom prst="rect">
              <a:avLst/>
            </a:prstGeom>
            <a:solidFill>
              <a:srgbClr val="AAAA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a:off x="6440" y="4320"/>
              <a:ext cx="140" cy="0"/>
            </a:xfrm>
            <a:prstGeom prst="line">
              <a:avLst/>
            </a:prstGeom>
            <a:noFill/>
            <a:ln w="762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7"/>
            <p:cNvSpPr>
              <a:spLocks/>
            </p:cNvSpPr>
            <p:nvPr/>
          </p:nvSpPr>
          <p:spPr bwMode="auto">
            <a:xfrm>
              <a:off x="7920" y="4280"/>
              <a:ext cx="400" cy="80"/>
            </a:xfrm>
            <a:custGeom>
              <a:avLst/>
              <a:gdLst>
                <a:gd name="T0" fmla="+- 0 8000 7920"/>
                <a:gd name="T1" fmla="*/ T0 w 400"/>
                <a:gd name="T2" fmla="+- 0 4320 4280"/>
                <a:gd name="T3" fmla="*/ 4320 h 80"/>
                <a:gd name="T4" fmla="+- 0 7997 7920"/>
                <a:gd name="T5" fmla="*/ T4 w 400"/>
                <a:gd name="T6" fmla="+- 0 4304 4280"/>
                <a:gd name="T7" fmla="*/ 4304 h 80"/>
                <a:gd name="T8" fmla="+- 0 7988 7920"/>
                <a:gd name="T9" fmla="*/ T8 w 400"/>
                <a:gd name="T10" fmla="+- 0 4292 4280"/>
                <a:gd name="T11" fmla="*/ 4292 h 80"/>
                <a:gd name="T12" fmla="+- 0 7976 7920"/>
                <a:gd name="T13" fmla="*/ T12 w 400"/>
                <a:gd name="T14" fmla="+- 0 4283 4280"/>
                <a:gd name="T15" fmla="*/ 4283 h 80"/>
                <a:gd name="T16" fmla="+- 0 7960 7920"/>
                <a:gd name="T17" fmla="*/ T16 w 400"/>
                <a:gd name="T18" fmla="+- 0 4280 4280"/>
                <a:gd name="T19" fmla="*/ 4280 h 80"/>
                <a:gd name="T20" fmla="+- 0 7944 7920"/>
                <a:gd name="T21" fmla="*/ T20 w 400"/>
                <a:gd name="T22" fmla="+- 0 4283 4280"/>
                <a:gd name="T23" fmla="*/ 4283 h 80"/>
                <a:gd name="T24" fmla="+- 0 7932 7920"/>
                <a:gd name="T25" fmla="*/ T24 w 400"/>
                <a:gd name="T26" fmla="+- 0 4292 4280"/>
                <a:gd name="T27" fmla="*/ 4292 h 80"/>
                <a:gd name="T28" fmla="+- 0 7923 7920"/>
                <a:gd name="T29" fmla="*/ T28 w 400"/>
                <a:gd name="T30" fmla="+- 0 4304 4280"/>
                <a:gd name="T31" fmla="*/ 4304 h 80"/>
                <a:gd name="T32" fmla="+- 0 7920 7920"/>
                <a:gd name="T33" fmla="*/ T32 w 400"/>
                <a:gd name="T34" fmla="+- 0 4320 4280"/>
                <a:gd name="T35" fmla="*/ 4320 h 80"/>
                <a:gd name="T36" fmla="+- 0 7923 7920"/>
                <a:gd name="T37" fmla="*/ T36 w 400"/>
                <a:gd name="T38" fmla="+- 0 4336 4280"/>
                <a:gd name="T39" fmla="*/ 4336 h 80"/>
                <a:gd name="T40" fmla="+- 0 7932 7920"/>
                <a:gd name="T41" fmla="*/ T40 w 400"/>
                <a:gd name="T42" fmla="+- 0 4348 4280"/>
                <a:gd name="T43" fmla="*/ 4348 h 80"/>
                <a:gd name="T44" fmla="+- 0 7944 7920"/>
                <a:gd name="T45" fmla="*/ T44 w 400"/>
                <a:gd name="T46" fmla="+- 0 4357 4280"/>
                <a:gd name="T47" fmla="*/ 4357 h 80"/>
                <a:gd name="T48" fmla="+- 0 7960 7920"/>
                <a:gd name="T49" fmla="*/ T48 w 400"/>
                <a:gd name="T50" fmla="+- 0 4360 4280"/>
                <a:gd name="T51" fmla="*/ 4360 h 80"/>
                <a:gd name="T52" fmla="+- 0 7976 7920"/>
                <a:gd name="T53" fmla="*/ T52 w 400"/>
                <a:gd name="T54" fmla="+- 0 4357 4280"/>
                <a:gd name="T55" fmla="*/ 4357 h 80"/>
                <a:gd name="T56" fmla="+- 0 7988 7920"/>
                <a:gd name="T57" fmla="*/ T56 w 400"/>
                <a:gd name="T58" fmla="+- 0 4348 4280"/>
                <a:gd name="T59" fmla="*/ 4348 h 80"/>
                <a:gd name="T60" fmla="+- 0 7997 7920"/>
                <a:gd name="T61" fmla="*/ T60 w 400"/>
                <a:gd name="T62" fmla="+- 0 4336 4280"/>
                <a:gd name="T63" fmla="*/ 4336 h 80"/>
                <a:gd name="T64" fmla="+- 0 8000 7920"/>
                <a:gd name="T65" fmla="*/ T64 w 400"/>
                <a:gd name="T66" fmla="+- 0 4320 4280"/>
                <a:gd name="T67" fmla="*/ 4320 h 80"/>
                <a:gd name="T68" fmla="+- 0 8160 7920"/>
                <a:gd name="T69" fmla="*/ T68 w 400"/>
                <a:gd name="T70" fmla="+- 0 4320 4280"/>
                <a:gd name="T71" fmla="*/ 4320 h 80"/>
                <a:gd name="T72" fmla="+- 0 8157 7920"/>
                <a:gd name="T73" fmla="*/ T72 w 400"/>
                <a:gd name="T74" fmla="+- 0 4304 4280"/>
                <a:gd name="T75" fmla="*/ 4304 h 80"/>
                <a:gd name="T76" fmla="+- 0 8148 7920"/>
                <a:gd name="T77" fmla="*/ T76 w 400"/>
                <a:gd name="T78" fmla="+- 0 4292 4280"/>
                <a:gd name="T79" fmla="*/ 4292 h 80"/>
                <a:gd name="T80" fmla="+- 0 8136 7920"/>
                <a:gd name="T81" fmla="*/ T80 w 400"/>
                <a:gd name="T82" fmla="+- 0 4283 4280"/>
                <a:gd name="T83" fmla="*/ 4283 h 80"/>
                <a:gd name="T84" fmla="+- 0 8120 7920"/>
                <a:gd name="T85" fmla="*/ T84 w 400"/>
                <a:gd name="T86" fmla="+- 0 4280 4280"/>
                <a:gd name="T87" fmla="*/ 4280 h 80"/>
                <a:gd name="T88" fmla="+- 0 8104 7920"/>
                <a:gd name="T89" fmla="*/ T88 w 400"/>
                <a:gd name="T90" fmla="+- 0 4283 4280"/>
                <a:gd name="T91" fmla="*/ 4283 h 80"/>
                <a:gd name="T92" fmla="+- 0 8092 7920"/>
                <a:gd name="T93" fmla="*/ T92 w 400"/>
                <a:gd name="T94" fmla="+- 0 4292 4280"/>
                <a:gd name="T95" fmla="*/ 4292 h 80"/>
                <a:gd name="T96" fmla="+- 0 8083 7920"/>
                <a:gd name="T97" fmla="*/ T96 w 400"/>
                <a:gd name="T98" fmla="+- 0 4304 4280"/>
                <a:gd name="T99" fmla="*/ 4304 h 80"/>
                <a:gd name="T100" fmla="+- 0 8080 7920"/>
                <a:gd name="T101" fmla="*/ T100 w 400"/>
                <a:gd name="T102" fmla="+- 0 4320 4280"/>
                <a:gd name="T103" fmla="*/ 4320 h 80"/>
                <a:gd name="T104" fmla="+- 0 8083 7920"/>
                <a:gd name="T105" fmla="*/ T104 w 400"/>
                <a:gd name="T106" fmla="+- 0 4336 4280"/>
                <a:gd name="T107" fmla="*/ 4336 h 80"/>
                <a:gd name="T108" fmla="+- 0 8092 7920"/>
                <a:gd name="T109" fmla="*/ T108 w 400"/>
                <a:gd name="T110" fmla="+- 0 4348 4280"/>
                <a:gd name="T111" fmla="*/ 4348 h 80"/>
                <a:gd name="T112" fmla="+- 0 8104 7920"/>
                <a:gd name="T113" fmla="*/ T112 w 400"/>
                <a:gd name="T114" fmla="+- 0 4357 4280"/>
                <a:gd name="T115" fmla="*/ 4357 h 80"/>
                <a:gd name="T116" fmla="+- 0 8120 7920"/>
                <a:gd name="T117" fmla="*/ T116 w 400"/>
                <a:gd name="T118" fmla="+- 0 4360 4280"/>
                <a:gd name="T119" fmla="*/ 4360 h 80"/>
                <a:gd name="T120" fmla="+- 0 8136 7920"/>
                <a:gd name="T121" fmla="*/ T120 w 400"/>
                <a:gd name="T122" fmla="+- 0 4357 4280"/>
                <a:gd name="T123" fmla="*/ 4357 h 80"/>
                <a:gd name="T124" fmla="+- 0 8148 7920"/>
                <a:gd name="T125" fmla="*/ T124 w 400"/>
                <a:gd name="T126" fmla="+- 0 4348 4280"/>
                <a:gd name="T127" fmla="*/ 4348 h 80"/>
                <a:gd name="T128" fmla="+- 0 8157 7920"/>
                <a:gd name="T129" fmla="*/ T128 w 400"/>
                <a:gd name="T130" fmla="+- 0 4336 4280"/>
                <a:gd name="T131" fmla="*/ 4336 h 80"/>
                <a:gd name="T132" fmla="+- 0 8160 7920"/>
                <a:gd name="T133" fmla="*/ T132 w 400"/>
                <a:gd name="T134" fmla="+- 0 4320 4280"/>
                <a:gd name="T135" fmla="*/ 4320 h 80"/>
                <a:gd name="T136" fmla="+- 0 8320 7920"/>
                <a:gd name="T137" fmla="*/ T136 w 400"/>
                <a:gd name="T138" fmla="+- 0 4320 4280"/>
                <a:gd name="T139" fmla="*/ 4320 h 80"/>
                <a:gd name="T140" fmla="+- 0 8317 7920"/>
                <a:gd name="T141" fmla="*/ T140 w 400"/>
                <a:gd name="T142" fmla="+- 0 4304 4280"/>
                <a:gd name="T143" fmla="*/ 4304 h 80"/>
                <a:gd name="T144" fmla="+- 0 8308 7920"/>
                <a:gd name="T145" fmla="*/ T144 w 400"/>
                <a:gd name="T146" fmla="+- 0 4292 4280"/>
                <a:gd name="T147" fmla="*/ 4292 h 80"/>
                <a:gd name="T148" fmla="+- 0 8296 7920"/>
                <a:gd name="T149" fmla="*/ T148 w 400"/>
                <a:gd name="T150" fmla="+- 0 4283 4280"/>
                <a:gd name="T151" fmla="*/ 4283 h 80"/>
                <a:gd name="T152" fmla="+- 0 8280 7920"/>
                <a:gd name="T153" fmla="*/ T152 w 400"/>
                <a:gd name="T154" fmla="+- 0 4280 4280"/>
                <a:gd name="T155" fmla="*/ 4280 h 80"/>
                <a:gd name="T156" fmla="+- 0 8264 7920"/>
                <a:gd name="T157" fmla="*/ T156 w 400"/>
                <a:gd name="T158" fmla="+- 0 4283 4280"/>
                <a:gd name="T159" fmla="*/ 4283 h 80"/>
                <a:gd name="T160" fmla="+- 0 8252 7920"/>
                <a:gd name="T161" fmla="*/ T160 w 400"/>
                <a:gd name="T162" fmla="+- 0 4292 4280"/>
                <a:gd name="T163" fmla="*/ 4292 h 80"/>
                <a:gd name="T164" fmla="+- 0 8243 7920"/>
                <a:gd name="T165" fmla="*/ T164 w 400"/>
                <a:gd name="T166" fmla="+- 0 4304 4280"/>
                <a:gd name="T167" fmla="*/ 4304 h 80"/>
                <a:gd name="T168" fmla="+- 0 8240 7920"/>
                <a:gd name="T169" fmla="*/ T168 w 400"/>
                <a:gd name="T170" fmla="+- 0 4320 4280"/>
                <a:gd name="T171" fmla="*/ 4320 h 80"/>
                <a:gd name="T172" fmla="+- 0 8243 7920"/>
                <a:gd name="T173" fmla="*/ T172 w 400"/>
                <a:gd name="T174" fmla="+- 0 4336 4280"/>
                <a:gd name="T175" fmla="*/ 4336 h 80"/>
                <a:gd name="T176" fmla="+- 0 8252 7920"/>
                <a:gd name="T177" fmla="*/ T176 w 400"/>
                <a:gd name="T178" fmla="+- 0 4348 4280"/>
                <a:gd name="T179" fmla="*/ 4348 h 80"/>
                <a:gd name="T180" fmla="+- 0 8264 7920"/>
                <a:gd name="T181" fmla="*/ T180 w 400"/>
                <a:gd name="T182" fmla="+- 0 4357 4280"/>
                <a:gd name="T183" fmla="*/ 4357 h 80"/>
                <a:gd name="T184" fmla="+- 0 8280 7920"/>
                <a:gd name="T185" fmla="*/ T184 w 400"/>
                <a:gd name="T186" fmla="+- 0 4360 4280"/>
                <a:gd name="T187" fmla="*/ 4360 h 80"/>
                <a:gd name="T188" fmla="+- 0 8296 7920"/>
                <a:gd name="T189" fmla="*/ T188 w 400"/>
                <a:gd name="T190" fmla="+- 0 4357 4280"/>
                <a:gd name="T191" fmla="*/ 4357 h 80"/>
                <a:gd name="T192" fmla="+- 0 8308 7920"/>
                <a:gd name="T193" fmla="*/ T192 w 400"/>
                <a:gd name="T194" fmla="+- 0 4348 4280"/>
                <a:gd name="T195" fmla="*/ 4348 h 80"/>
                <a:gd name="T196" fmla="+- 0 8317 7920"/>
                <a:gd name="T197" fmla="*/ T196 w 400"/>
                <a:gd name="T198" fmla="+- 0 4336 4280"/>
                <a:gd name="T199" fmla="*/ 4336 h 80"/>
                <a:gd name="T200" fmla="+- 0 8320 7920"/>
                <a:gd name="T201" fmla="*/ T200 w 400"/>
                <a:gd name="T202" fmla="+- 0 4320 4280"/>
                <a:gd name="T203" fmla="*/ 4320 h 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00" h="80">
                  <a:moveTo>
                    <a:pt x="80" y="40"/>
                  </a:moveTo>
                  <a:lnTo>
                    <a:pt x="77" y="24"/>
                  </a:lnTo>
                  <a:lnTo>
                    <a:pt x="68" y="12"/>
                  </a:lnTo>
                  <a:lnTo>
                    <a:pt x="56" y="3"/>
                  </a:lnTo>
                  <a:lnTo>
                    <a:pt x="40" y="0"/>
                  </a:lnTo>
                  <a:lnTo>
                    <a:pt x="24" y="3"/>
                  </a:lnTo>
                  <a:lnTo>
                    <a:pt x="12" y="12"/>
                  </a:lnTo>
                  <a:lnTo>
                    <a:pt x="3" y="24"/>
                  </a:lnTo>
                  <a:lnTo>
                    <a:pt x="0" y="40"/>
                  </a:lnTo>
                  <a:lnTo>
                    <a:pt x="3" y="56"/>
                  </a:lnTo>
                  <a:lnTo>
                    <a:pt x="12" y="68"/>
                  </a:lnTo>
                  <a:lnTo>
                    <a:pt x="24" y="77"/>
                  </a:lnTo>
                  <a:lnTo>
                    <a:pt x="40" y="80"/>
                  </a:lnTo>
                  <a:lnTo>
                    <a:pt x="56" y="77"/>
                  </a:lnTo>
                  <a:lnTo>
                    <a:pt x="68" y="68"/>
                  </a:lnTo>
                  <a:lnTo>
                    <a:pt x="77" y="56"/>
                  </a:lnTo>
                  <a:lnTo>
                    <a:pt x="80" y="40"/>
                  </a:lnTo>
                  <a:moveTo>
                    <a:pt x="240" y="40"/>
                  </a:moveTo>
                  <a:lnTo>
                    <a:pt x="237" y="24"/>
                  </a:lnTo>
                  <a:lnTo>
                    <a:pt x="228" y="12"/>
                  </a:lnTo>
                  <a:lnTo>
                    <a:pt x="216" y="3"/>
                  </a:lnTo>
                  <a:lnTo>
                    <a:pt x="200" y="0"/>
                  </a:lnTo>
                  <a:lnTo>
                    <a:pt x="184" y="3"/>
                  </a:lnTo>
                  <a:lnTo>
                    <a:pt x="172" y="12"/>
                  </a:lnTo>
                  <a:lnTo>
                    <a:pt x="163" y="24"/>
                  </a:lnTo>
                  <a:lnTo>
                    <a:pt x="160" y="40"/>
                  </a:lnTo>
                  <a:lnTo>
                    <a:pt x="163" y="56"/>
                  </a:lnTo>
                  <a:lnTo>
                    <a:pt x="172" y="68"/>
                  </a:lnTo>
                  <a:lnTo>
                    <a:pt x="184" y="77"/>
                  </a:lnTo>
                  <a:lnTo>
                    <a:pt x="200" y="80"/>
                  </a:lnTo>
                  <a:lnTo>
                    <a:pt x="216" y="77"/>
                  </a:lnTo>
                  <a:lnTo>
                    <a:pt x="228" y="68"/>
                  </a:lnTo>
                  <a:lnTo>
                    <a:pt x="237" y="56"/>
                  </a:lnTo>
                  <a:lnTo>
                    <a:pt x="240" y="40"/>
                  </a:lnTo>
                  <a:moveTo>
                    <a:pt x="400" y="40"/>
                  </a:moveTo>
                  <a:lnTo>
                    <a:pt x="397" y="24"/>
                  </a:lnTo>
                  <a:lnTo>
                    <a:pt x="388" y="12"/>
                  </a:lnTo>
                  <a:lnTo>
                    <a:pt x="376" y="3"/>
                  </a:lnTo>
                  <a:lnTo>
                    <a:pt x="360" y="0"/>
                  </a:lnTo>
                  <a:lnTo>
                    <a:pt x="344" y="3"/>
                  </a:lnTo>
                  <a:lnTo>
                    <a:pt x="332" y="12"/>
                  </a:lnTo>
                  <a:lnTo>
                    <a:pt x="323" y="24"/>
                  </a:lnTo>
                  <a:lnTo>
                    <a:pt x="320" y="40"/>
                  </a:lnTo>
                  <a:lnTo>
                    <a:pt x="323" y="56"/>
                  </a:lnTo>
                  <a:lnTo>
                    <a:pt x="332" y="68"/>
                  </a:lnTo>
                  <a:lnTo>
                    <a:pt x="344" y="77"/>
                  </a:lnTo>
                  <a:lnTo>
                    <a:pt x="360" y="80"/>
                  </a:lnTo>
                  <a:lnTo>
                    <a:pt x="376" y="77"/>
                  </a:lnTo>
                  <a:lnTo>
                    <a:pt x="388" y="68"/>
                  </a:lnTo>
                  <a:lnTo>
                    <a:pt x="397" y="56"/>
                  </a:lnTo>
                  <a:lnTo>
                    <a:pt x="400" y="4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5"/>
          <p:cNvSpPr>
            <a:spLocks noChangeArrowheads="1"/>
          </p:cNvSpPr>
          <p:nvPr/>
        </p:nvSpPr>
        <p:spPr bwMode="auto">
          <a:xfrm>
            <a:off x="314099" y="371475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Text Box 34"/>
          <p:cNvSpPr txBox="1">
            <a:spLocks noChangeArrowheads="1"/>
          </p:cNvSpPr>
          <p:nvPr/>
        </p:nvSpPr>
        <p:spPr bwMode="auto">
          <a:xfrm>
            <a:off x="975406" y="4432566"/>
            <a:ext cx="7213600" cy="1277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444444"/>
                </a:solidFill>
                <a:effectLst/>
                <a:latin typeface="Arial" panose="020B0604020202020204" pitchFamily="34" charset="0"/>
                <a:ea typeface="Arial" panose="020B0604020202020204" pitchFamily="34" charset="0"/>
              </a:rPr>
              <a:t>Fog computing goes around the internet entirely </a:t>
            </a:r>
            <a:r>
              <a:rPr kumimoji="0" lang="en-US" altLang="en-US" sz="2800" b="0" i="0" u="none" strike="noStrike" cap="none" normalizeH="0" baseline="0" dirty="0" smtClean="0">
                <a:ln>
                  <a:noFill/>
                </a:ln>
                <a:solidFill>
                  <a:srgbClr val="444444"/>
                </a:solidFill>
                <a:effectLst/>
                <a:latin typeface="Arial" panose="020B0604020202020204" pitchFamily="34" charset="0"/>
                <a:ea typeface="Arial" panose="020B0604020202020204" pitchFamily="34" charset="0"/>
              </a:rPr>
              <a:t>by processing data locally.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20941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55385" y="325211"/>
            <a:ext cx="4179887" cy="2705100"/>
            <a:chOff x="4021" y="1071"/>
            <a:chExt cx="6581" cy="4260"/>
          </a:xfrm>
        </p:grpSpPr>
        <p:sp>
          <p:nvSpPr>
            <p:cNvPr id="3" name="AutoShape 3"/>
            <p:cNvSpPr>
              <a:spLocks/>
            </p:cNvSpPr>
            <p:nvPr/>
          </p:nvSpPr>
          <p:spPr bwMode="auto">
            <a:xfrm>
              <a:off x="4021" y="1071"/>
              <a:ext cx="6581" cy="4260"/>
            </a:xfrm>
            <a:custGeom>
              <a:avLst/>
              <a:gdLst>
                <a:gd name="T0" fmla="+- 0 6475 4021"/>
                <a:gd name="T1" fmla="*/ T0 w 6581"/>
                <a:gd name="T2" fmla="+- 0 1291 1071"/>
                <a:gd name="T3" fmla="*/ 1291 h 4260"/>
                <a:gd name="T4" fmla="+- 0 6155 4021"/>
                <a:gd name="T5" fmla="*/ T4 w 6581"/>
                <a:gd name="T6" fmla="+- 0 1491 1071"/>
                <a:gd name="T7" fmla="*/ 1491 h 4260"/>
                <a:gd name="T8" fmla="+- 0 5869 4021"/>
                <a:gd name="T9" fmla="*/ T8 w 6581"/>
                <a:gd name="T10" fmla="+- 0 1751 1071"/>
                <a:gd name="T11" fmla="*/ 1751 h 4260"/>
                <a:gd name="T12" fmla="+- 0 5643 4021"/>
                <a:gd name="T13" fmla="*/ T12 w 6581"/>
                <a:gd name="T14" fmla="+- 0 2091 1071"/>
                <a:gd name="T15" fmla="*/ 2091 h 4260"/>
                <a:gd name="T16" fmla="+- 0 5489 4021"/>
                <a:gd name="T17" fmla="*/ T16 w 6581"/>
                <a:gd name="T18" fmla="+- 0 2451 1071"/>
                <a:gd name="T19" fmla="*/ 2451 h 4260"/>
                <a:gd name="T20" fmla="+- 0 4864 4021"/>
                <a:gd name="T21" fmla="*/ T20 w 6581"/>
                <a:gd name="T22" fmla="+- 0 2711 1071"/>
                <a:gd name="T23" fmla="*/ 2711 h 4260"/>
                <a:gd name="T24" fmla="+- 0 4552 4021"/>
                <a:gd name="T25" fmla="*/ T24 w 6581"/>
                <a:gd name="T26" fmla="+- 0 2891 1071"/>
                <a:gd name="T27" fmla="*/ 2891 h 4260"/>
                <a:gd name="T28" fmla="+- 0 4300 4021"/>
                <a:gd name="T29" fmla="*/ T28 w 6581"/>
                <a:gd name="T30" fmla="+- 0 3151 1071"/>
                <a:gd name="T31" fmla="*/ 3151 h 4260"/>
                <a:gd name="T32" fmla="+- 0 4121 4021"/>
                <a:gd name="T33" fmla="*/ T32 w 6581"/>
                <a:gd name="T34" fmla="+- 0 3471 1071"/>
                <a:gd name="T35" fmla="*/ 3471 h 4260"/>
                <a:gd name="T36" fmla="+- 0 4030 4021"/>
                <a:gd name="T37" fmla="*/ T36 w 6581"/>
                <a:gd name="T38" fmla="+- 0 3831 1071"/>
                <a:gd name="T39" fmla="*/ 3831 h 4260"/>
                <a:gd name="T40" fmla="+- 0 4038 4021"/>
                <a:gd name="T41" fmla="*/ T40 w 6581"/>
                <a:gd name="T42" fmla="+- 0 4211 1071"/>
                <a:gd name="T43" fmla="*/ 4211 h 4260"/>
                <a:gd name="T44" fmla="+- 0 4138 4021"/>
                <a:gd name="T45" fmla="*/ T44 w 6581"/>
                <a:gd name="T46" fmla="+- 0 4571 1071"/>
                <a:gd name="T47" fmla="*/ 4571 h 4260"/>
                <a:gd name="T48" fmla="+- 0 4316 4021"/>
                <a:gd name="T49" fmla="*/ T48 w 6581"/>
                <a:gd name="T50" fmla="+- 0 4871 1071"/>
                <a:gd name="T51" fmla="*/ 4871 h 4260"/>
                <a:gd name="T52" fmla="+- 0 4563 4021"/>
                <a:gd name="T53" fmla="*/ T52 w 6581"/>
                <a:gd name="T54" fmla="+- 0 5111 1071"/>
                <a:gd name="T55" fmla="*/ 5111 h 4260"/>
                <a:gd name="T56" fmla="+- 0 4932 4021"/>
                <a:gd name="T57" fmla="*/ T56 w 6581"/>
                <a:gd name="T58" fmla="+- 0 5291 1071"/>
                <a:gd name="T59" fmla="*/ 5291 h 4260"/>
                <a:gd name="T60" fmla="+- 0 9804 4021"/>
                <a:gd name="T61" fmla="*/ T60 w 6581"/>
                <a:gd name="T62" fmla="+- 0 5211 1071"/>
                <a:gd name="T63" fmla="*/ 5211 h 4260"/>
                <a:gd name="T64" fmla="+- 0 10136 4021"/>
                <a:gd name="T65" fmla="*/ T64 w 6581"/>
                <a:gd name="T66" fmla="+- 0 4991 1071"/>
                <a:gd name="T67" fmla="*/ 4991 h 4260"/>
                <a:gd name="T68" fmla="+- 0 5004 4021"/>
                <a:gd name="T69" fmla="*/ T68 w 6581"/>
                <a:gd name="T70" fmla="+- 0 4851 1071"/>
                <a:gd name="T71" fmla="*/ 4851 h 4260"/>
                <a:gd name="T72" fmla="+- 0 4718 4021"/>
                <a:gd name="T73" fmla="*/ T72 w 6581"/>
                <a:gd name="T74" fmla="+- 0 4671 1071"/>
                <a:gd name="T75" fmla="*/ 4671 h 4260"/>
                <a:gd name="T76" fmla="+- 0 4530 4021"/>
                <a:gd name="T77" fmla="*/ T76 w 6581"/>
                <a:gd name="T78" fmla="+- 0 4371 1071"/>
                <a:gd name="T79" fmla="*/ 4371 h 4260"/>
                <a:gd name="T80" fmla="+- 0 4461 4021"/>
                <a:gd name="T81" fmla="*/ T80 w 6581"/>
                <a:gd name="T82" fmla="+- 0 3971 1071"/>
                <a:gd name="T83" fmla="*/ 3971 h 4260"/>
                <a:gd name="T84" fmla="+- 0 4533 4021"/>
                <a:gd name="T85" fmla="*/ T84 w 6581"/>
                <a:gd name="T86" fmla="+- 0 3611 1071"/>
                <a:gd name="T87" fmla="*/ 3611 h 4260"/>
                <a:gd name="T88" fmla="+- 0 4729 4021"/>
                <a:gd name="T89" fmla="*/ T88 w 6581"/>
                <a:gd name="T90" fmla="+- 0 3331 1071"/>
                <a:gd name="T91" fmla="*/ 3331 h 4260"/>
                <a:gd name="T92" fmla="+- 0 5019 4021"/>
                <a:gd name="T93" fmla="*/ T92 w 6581"/>
                <a:gd name="T94" fmla="+- 0 3131 1071"/>
                <a:gd name="T95" fmla="*/ 3131 h 4260"/>
                <a:gd name="T96" fmla="+- 0 5760 4021"/>
                <a:gd name="T97" fmla="*/ T96 w 6581"/>
                <a:gd name="T98" fmla="+- 0 3051 1071"/>
                <a:gd name="T99" fmla="*/ 3051 h 4260"/>
                <a:gd name="T100" fmla="+- 0 5860 4021"/>
                <a:gd name="T101" fmla="*/ T100 w 6581"/>
                <a:gd name="T102" fmla="+- 0 2811 1071"/>
                <a:gd name="T103" fmla="*/ 2811 h 4260"/>
                <a:gd name="T104" fmla="+- 0 5955 4021"/>
                <a:gd name="T105" fmla="*/ T104 w 6581"/>
                <a:gd name="T106" fmla="+- 0 2451 1071"/>
                <a:gd name="T107" fmla="*/ 2451 h 4260"/>
                <a:gd name="T108" fmla="+- 0 6127 4021"/>
                <a:gd name="T109" fmla="*/ T108 w 6581"/>
                <a:gd name="T110" fmla="+- 0 2151 1071"/>
                <a:gd name="T111" fmla="*/ 2151 h 4260"/>
                <a:gd name="T112" fmla="+- 0 6364 4021"/>
                <a:gd name="T113" fmla="*/ T112 w 6581"/>
                <a:gd name="T114" fmla="+- 0 1891 1071"/>
                <a:gd name="T115" fmla="*/ 1891 h 4260"/>
                <a:gd name="T116" fmla="+- 0 6655 4021"/>
                <a:gd name="T117" fmla="*/ T116 w 6581"/>
                <a:gd name="T118" fmla="+- 0 1691 1071"/>
                <a:gd name="T119" fmla="*/ 1691 h 4260"/>
                <a:gd name="T120" fmla="+- 0 7133 4021"/>
                <a:gd name="T121" fmla="*/ T120 w 6581"/>
                <a:gd name="T122" fmla="+- 0 1531 1071"/>
                <a:gd name="T123" fmla="*/ 1531 h 4260"/>
                <a:gd name="T124" fmla="+- 0 8410 4021"/>
                <a:gd name="T125" fmla="*/ T124 w 6581"/>
                <a:gd name="T126" fmla="+- 0 1371 1071"/>
                <a:gd name="T127" fmla="*/ 1371 h 4260"/>
                <a:gd name="T128" fmla="+- 0 8088 4021"/>
                <a:gd name="T129" fmla="*/ T128 w 6581"/>
                <a:gd name="T130" fmla="+- 0 1211 1071"/>
                <a:gd name="T131" fmla="*/ 1211 h 4260"/>
                <a:gd name="T132" fmla="+- 0 9438 4021"/>
                <a:gd name="T133" fmla="*/ T132 w 6581"/>
                <a:gd name="T134" fmla="+- 0 3071 1071"/>
                <a:gd name="T135" fmla="*/ 3071 h 4260"/>
                <a:gd name="T136" fmla="+- 0 9758 4021"/>
                <a:gd name="T137" fmla="*/ T136 w 6581"/>
                <a:gd name="T138" fmla="+- 0 3191 1071"/>
                <a:gd name="T139" fmla="*/ 3191 h 4260"/>
                <a:gd name="T140" fmla="+- 0 9999 4021"/>
                <a:gd name="T141" fmla="*/ T140 w 6581"/>
                <a:gd name="T142" fmla="+- 0 3431 1071"/>
                <a:gd name="T143" fmla="*/ 3431 h 4260"/>
                <a:gd name="T144" fmla="+- 0 10138 4021"/>
                <a:gd name="T145" fmla="*/ T144 w 6581"/>
                <a:gd name="T146" fmla="+- 0 3751 1071"/>
                <a:gd name="T147" fmla="*/ 3751 h 4260"/>
                <a:gd name="T148" fmla="+- 0 10151 4021"/>
                <a:gd name="T149" fmla="*/ T148 w 6581"/>
                <a:gd name="T150" fmla="+- 0 4131 1071"/>
                <a:gd name="T151" fmla="*/ 4131 h 4260"/>
                <a:gd name="T152" fmla="+- 0 10031 4021"/>
                <a:gd name="T153" fmla="*/ T152 w 6581"/>
                <a:gd name="T154" fmla="+- 0 4451 1071"/>
                <a:gd name="T155" fmla="*/ 4451 h 4260"/>
                <a:gd name="T156" fmla="+- 0 9799 4021"/>
                <a:gd name="T157" fmla="*/ T156 w 6581"/>
                <a:gd name="T158" fmla="+- 0 4711 1071"/>
                <a:gd name="T159" fmla="*/ 4711 h 4260"/>
                <a:gd name="T160" fmla="+- 0 9477 4021"/>
                <a:gd name="T161" fmla="*/ T160 w 6581"/>
                <a:gd name="T162" fmla="+- 0 4851 1071"/>
                <a:gd name="T163" fmla="*/ 4851 h 4260"/>
                <a:gd name="T164" fmla="+- 0 10390 4021"/>
                <a:gd name="T165" fmla="*/ T164 w 6581"/>
                <a:gd name="T166" fmla="+- 0 4711 1071"/>
                <a:gd name="T167" fmla="*/ 4711 h 4260"/>
                <a:gd name="T168" fmla="+- 0 10548 4021"/>
                <a:gd name="T169" fmla="*/ T168 w 6581"/>
                <a:gd name="T170" fmla="+- 0 4351 1071"/>
                <a:gd name="T171" fmla="*/ 4351 h 4260"/>
                <a:gd name="T172" fmla="+- 0 10602 4021"/>
                <a:gd name="T173" fmla="*/ T172 w 6581"/>
                <a:gd name="T174" fmla="+- 0 3971 1071"/>
                <a:gd name="T175" fmla="*/ 3971 h 4260"/>
                <a:gd name="T176" fmla="+- 0 10553 4021"/>
                <a:gd name="T177" fmla="*/ T176 w 6581"/>
                <a:gd name="T178" fmla="+- 0 3591 1071"/>
                <a:gd name="T179" fmla="*/ 3591 h 4260"/>
                <a:gd name="T180" fmla="+- 0 10414 4021"/>
                <a:gd name="T181" fmla="*/ T180 w 6581"/>
                <a:gd name="T182" fmla="+- 0 3271 1071"/>
                <a:gd name="T183" fmla="*/ 3271 h 4260"/>
                <a:gd name="T184" fmla="+- 0 5674 4021"/>
                <a:gd name="T185" fmla="*/ T184 w 6581"/>
                <a:gd name="T186" fmla="+- 0 3071 1071"/>
                <a:gd name="T187" fmla="*/ 3071 h 4260"/>
                <a:gd name="T188" fmla="+- 0 5475 4021"/>
                <a:gd name="T189" fmla="*/ T188 w 6581"/>
                <a:gd name="T190" fmla="+- 0 3051 1071"/>
                <a:gd name="T191" fmla="*/ 3051 h 4260"/>
                <a:gd name="T192" fmla="+- 0 7510 4021"/>
                <a:gd name="T193" fmla="*/ T192 w 6581"/>
                <a:gd name="T194" fmla="+- 0 1511 1071"/>
                <a:gd name="T195" fmla="*/ 1511 h 4260"/>
                <a:gd name="T196" fmla="+- 0 8009 4021"/>
                <a:gd name="T197" fmla="*/ T196 w 6581"/>
                <a:gd name="T198" fmla="+- 0 1651 1071"/>
                <a:gd name="T199" fmla="*/ 1651 h 4260"/>
                <a:gd name="T200" fmla="+- 0 8315 4021"/>
                <a:gd name="T201" fmla="*/ T200 w 6581"/>
                <a:gd name="T202" fmla="+- 0 1851 1071"/>
                <a:gd name="T203" fmla="*/ 1851 h 4260"/>
                <a:gd name="T204" fmla="+- 0 8564 4021"/>
                <a:gd name="T205" fmla="*/ T204 w 6581"/>
                <a:gd name="T206" fmla="+- 0 2111 1071"/>
                <a:gd name="T207" fmla="*/ 2111 h 4260"/>
                <a:gd name="T208" fmla="+- 0 8746 4021"/>
                <a:gd name="T209" fmla="*/ T208 w 6581"/>
                <a:gd name="T210" fmla="+- 0 2431 1071"/>
                <a:gd name="T211" fmla="*/ 2431 h 4260"/>
                <a:gd name="T212" fmla="+- 0 8847 4021"/>
                <a:gd name="T213" fmla="*/ T212 w 6581"/>
                <a:gd name="T214" fmla="+- 0 2811 1071"/>
                <a:gd name="T215" fmla="*/ 2811 h 4260"/>
                <a:gd name="T216" fmla="+- 0 8946 4021"/>
                <a:gd name="T217" fmla="*/ T216 w 6581"/>
                <a:gd name="T218" fmla="+- 0 3031 1071"/>
                <a:gd name="T219" fmla="*/ 3031 h 4260"/>
                <a:gd name="T220" fmla="+- 0 10262 4021"/>
                <a:gd name="T221" fmla="*/ T220 w 6581"/>
                <a:gd name="T222" fmla="+- 0 3051 1071"/>
                <a:gd name="T223" fmla="*/ 3051 h 4260"/>
                <a:gd name="T224" fmla="+- 0 10037 4021"/>
                <a:gd name="T225" fmla="*/ T224 w 6581"/>
                <a:gd name="T226" fmla="+- 0 2851 1071"/>
                <a:gd name="T227" fmla="*/ 2851 h 4260"/>
                <a:gd name="T228" fmla="+- 0 9515 4021"/>
                <a:gd name="T229" fmla="*/ T228 w 6581"/>
                <a:gd name="T230" fmla="+- 0 2631 1071"/>
                <a:gd name="T231" fmla="*/ 2631 h 4260"/>
                <a:gd name="T232" fmla="+- 0 9199 4021"/>
                <a:gd name="T233" fmla="*/ T232 w 6581"/>
                <a:gd name="T234" fmla="+- 0 2391 1071"/>
                <a:gd name="T235" fmla="*/ 2391 h 4260"/>
                <a:gd name="T236" fmla="+- 0 9049 4021"/>
                <a:gd name="T237" fmla="*/ T236 w 6581"/>
                <a:gd name="T238" fmla="+- 0 2051 1071"/>
                <a:gd name="T239" fmla="*/ 2051 h 4260"/>
                <a:gd name="T240" fmla="+- 0 8842 4021"/>
                <a:gd name="T241" fmla="*/ T240 w 6581"/>
                <a:gd name="T242" fmla="+- 0 1751 1071"/>
                <a:gd name="T243" fmla="*/ 1751 h 4260"/>
                <a:gd name="T244" fmla="+- 0 8585 4021"/>
                <a:gd name="T245" fmla="*/ T244 w 6581"/>
                <a:gd name="T246" fmla="+- 0 1511 1071"/>
                <a:gd name="T247" fmla="*/ 1511 h 4260"/>
                <a:gd name="T248" fmla="+- 0 7510 4021"/>
                <a:gd name="T249" fmla="*/ T248 w 6581"/>
                <a:gd name="T250" fmla="+- 0 1071 1071"/>
                <a:gd name="T251" fmla="*/ 1071 h 4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6581" h="4260">
                  <a:moveTo>
                    <a:pt x="3639" y="20"/>
                  </a:moveTo>
                  <a:lnTo>
                    <a:pt x="3030" y="20"/>
                  </a:lnTo>
                  <a:lnTo>
                    <a:pt x="2592" y="140"/>
                  </a:lnTo>
                  <a:lnTo>
                    <a:pt x="2523" y="180"/>
                  </a:lnTo>
                  <a:lnTo>
                    <a:pt x="2454" y="220"/>
                  </a:lnTo>
                  <a:lnTo>
                    <a:pt x="2388" y="240"/>
                  </a:lnTo>
                  <a:lnTo>
                    <a:pt x="2322" y="280"/>
                  </a:lnTo>
                  <a:lnTo>
                    <a:pt x="2258" y="320"/>
                  </a:lnTo>
                  <a:lnTo>
                    <a:pt x="2195" y="360"/>
                  </a:lnTo>
                  <a:lnTo>
                    <a:pt x="2134" y="420"/>
                  </a:lnTo>
                  <a:lnTo>
                    <a:pt x="2074" y="460"/>
                  </a:lnTo>
                  <a:lnTo>
                    <a:pt x="2017" y="520"/>
                  </a:lnTo>
                  <a:lnTo>
                    <a:pt x="1958" y="580"/>
                  </a:lnTo>
                  <a:lnTo>
                    <a:pt x="1902" y="620"/>
                  </a:lnTo>
                  <a:lnTo>
                    <a:pt x="1848" y="680"/>
                  </a:lnTo>
                  <a:lnTo>
                    <a:pt x="1798" y="760"/>
                  </a:lnTo>
                  <a:lnTo>
                    <a:pt x="1750" y="820"/>
                  </a:lnTo>
                  <a:lnTo>
                    <a:pt x="1704" y="880"/>
                  </a:lnTo>
                  <a:lnTo>
                    <a:pt x="1662" y="940"/>
                  </a:lnTo>
                  <a:lnTo>
                    <a:pt x="1622" y="1020"/>
                  </a:lnTo>
                  <a:lnTo>
                    <a:pt x="1585" y="1100"/>
                  </a:lnTo>
                  <a:lnTo>
                    <a:pt x="1551" y="1160"/>
                  </a:lnTo>
                  <a:lnTo>
                    <a:pt x="1520" y="1240"/>
                  </a:lnTo>
                  <a:lnTo>
                    <a:pt x="1492" y="1320"/>
                  </a:lnTo>
                  <a:lnTo>
                    <a:pt x="1468" y="1380"/>
                  </a:lnTo>
                  <a:lnTo>
                    <a:pt x="1446" y="1460"/>
                  </a:lnTo>
                  <a:lnTo>
                    <a:pt x="1427" y="1540"/>
                  </a:lnTo>
                  <a:lnTo>
                    <a:pt x="1200" y="1540"/>
                  </a:lnTo>
                  <a:lnTo>
                    <a:pt x="1053" y="1580"/>
                  </a:lnTo>
                  <a:lnTo>
                    <a:pt x="843" y="1640"/>
                  </a:lnTo>
                  <a:lnTo>
                    <a:pt x="777" y="1680"/>
                  </a:lnTo>
                  <a:lnTo>
                    <a:pt x="712" y="1700"/>
                  </a:lnTo>
                  <a:lnTo>
                    <a:pt x="650" y="1740"/>
                  </a:lnTo>
                  <a:lnTo>
                    <a:pt x="589" y="1780"/>
                  </a:lnTo>
                  <a:lnTo>
                    <a:pt x="531" y="1820"/>
                  </a:lnTo>
                  <a:lnTo>
                    <a:pt x="476" y="1860"/>
                  </a:lnTo>
                  <a:lnTo>
                    <a:pt x="422" y="1920"/>
                  </a:lnTo>
                  <a:lnTo>
                    <a:pt x="372" y="1960"/>
                  </a:lnTo>
                  <a:lnTo>
                    <a:pt x="324" y="2020"/>
                  </a:lnTo>
                  <a:lnTo>
                    <a:pt x="279" y="2080"/>
                  </a:lnTo>
                  <a:lnTo>
                    <a:pt x="237" y="2140"/>
                  </a:lnTo>
                  <a:lnTo>
                    <a:pt x="197" y="2200"/>
                  </a:lnTo>
                  <a:lnTo>
                    <a:pt x="162" y="2260"/>
                  </a:lnTo>
                  <a:lnTo>
                    <a:pt x="129" y="2320"/>
                  </a:lnTo>
                  <a:lnTo>
                    <a:pt x="100" y="2400"/>
                  </a:lnTo>
                  <a:lnTo>
                    <a:pt x="74" y="2460"/>
                  </a:lnTo>
                  <a:lnTo>
                    <a:pt x="52" y="2540"/>
                  </a:lnTo>
                  <a:lnTo>
                    <a:pt x="34" y="2600"/>
                  </a:lnTo>
                  <a:lnTo>
                    <a:pt x="19" y="2680"/>
                  </a:lnTo>
                  <a:lnTo>
                    <a:pt x="9" y="2760"/>
                  </a:lnTo>
                  <a:lnTo>
                    <a:pt x="2" y="2820"/>
                  </a:lnTo>
                  <a:lnTo>
                    <a:pt x="0" y="2900"/>
                  </a:lnTo>
                  <a:lnTo>
                    <a:pt x="2" y="2980"/>
                  </a:lnTo>
                  <a:lnTo>
                    <a:pt x="8" y="3060"/>
                  </a:lnTo>
                  <a:lnTo>
                    <a:pt x="17" y="3140"/>
                  </a:lnTo>
                  <a:lnTo>
                    <a:pt x="30" y="3220"/>
                  </a:lnTo>
                  <a:lnTo>
                    <a:pt x="47" y="3280"/>
                  </a:lnTo>
                  <a:lnTo>
                    <a:pt x="67" y="3360"/>
                  </a:lnTo>
                  <a:lnTo>
                    <a:pt x="90" y="3420"/>
                  </a:lnTo>
                  <a:lnTo>
                    <a:pt x="117" y="3500"/>
                  </a:lnTo>
                  <a:lnTo>
                    <a:pt x="147" y="3560"/>
                  </a:lnTo>
                  <a:lnTo>
                    <a:pt x="179" y="3620"/>
                  </a:lnTo>
                  <a:lnTo>
                    <a:pt x="215" y="3680"/>
                  </a:lnTo>
                  <a:lnTo>
                    <a:pt x="254" y="3740"/>
                  </a:lnTo>
                  <a:lnTo>
                    <a:pt x="295" y="3800"/>
                  </a:lnTo>
                  <a:lnTo>
                    <a:pt x="340" y="3860"/>
                  </a:lnTo>
                  <a:lnTo>
                    <a:pt x="386" y="3900"/>
                  </a:lnTo>
                  <a:lnTo>
                    <a:pt x="436" y="3960"/>
                  </a:lnTo>
                  <a:lnTo>
                    <a:pt x="488" y="4000"/>
                  </a:lnTo>
                  <a:lnTo>
                    <a:pt x="542" y="4040"/>
                  </a:lnTo>
                  <a:lnTo>
                    <a:pt x="598" y="4080"/>
                  </a:lnTo>
                  <a:lnTo>
                    <a:pt x="657" y="4120"/>
                  </a:lnTo>
                  <a:lnTo>
                    <a:pt x="717" y="4140"/>
                  </a:lnTo>
                  <a:lnTo>
                    <a:pt x="780" y="4180"/>
                  </a:lnTo>
                  <a:lnTo>
                    <a:pt x="911" y="4220"/>
                  </a:lnTo>
                  <a:lnTo>
                    <a:pt x="1048" y="4260"/>
                  </a:lnTo>
                  <a:lnTo>
                    <a:pt x="5399" y="4260"/>
                  </a:lnTo>
                  <a:lnTo>
                    <a:pt x="5635" y="4200"/>
                  </a:lnTo>
                  <a:lnTo>
                    <a:pt x="5710" y="4160"/>
                  </a:lnTo>
                  <a:lnTo>
                    <a:pt x="5783" y="4140"/>
                  </a:lnTo>
                  <a:lnTo>
                    <a:pt x="5854" y="4100"/>
                  </a:lnTo>
                  <a:lnTo>
                    <a:pt x="5923" y="4060"/>
                  </a:lnTo>
                  <a:lnTo>
                    <a:pt x="5989" y="4020"/>
                  </a:lnTo>
                  <a:lnTo>
                    <a:pt x="6053" y="3980"/>
                  </a:lnTo>
                  <a:lnTo>
                    <a:pt x="6115" y="3920"/>
                  </a:lnTo>
                  <a:lnTo>
                    <a:pt x="6173" y="3880"/>
                  </a:lnTo>
                  <a:lnTo>
                    <a:pt x="6228" y="3820"/>
                  </a:lnTo>
                  <a:lnTo>
                    <a:pt x="1120" y="3820"/>
                  </a:lnTo>
                  <a:lnTo>
                    <a:pt x="1050" y="3800"/>
                  </a:lnTo>
                  <a:lnTo>
                    <a:pt x="983" y="3780"/>
                  </a:lnTo>
                  <a:lnTo>
                    <a:pt x="920" y="3760"/>
                  </a:lnTo>
                  <a:lnTo>
                    <a:pt x="859" y="3720"/>
                  </a:lnTo>
                  <a:lnTo>
                    <a:pt x="802" y="3680"/>
                  </a:lnTo>
                  <a:lnTo>
                    <a:pt x="748" y="3640"/>
                  </a:lnTo>
                  <a:lnTo>
                    <a:pt x="697" y="3600"/>
                  </a:lnTo>
                  <a:lnTo>
                    <a:pt x="651" y="3540"/>
                  </a:lnTo>
                  <a:lnTo>
                    <a:pt x="609" y="3480"/>
                  </a:lnTo>
                  <a:lnTo>
                    <a:pt x="571" y="3420"/>
                  </a:lnTo>
                  <a:lnTo>
                    <a:pt x="537" y="3360"/>
                  </a:lnTo>
                  <a:lnTo>
                    <a:pt x="509" y="3300"/>
                  </a:lnTo>
                  <a:lnTo>
                    <a:pt x="484" y="3220"/>
                  </a:lnTo>
                  <a:lnTo>
                    <a:pt x="465" y="3140"/>
                  </a:lnTo>
                  <a:lnTo>
                    <a:pt x="452" y="3060"/>
                  </a:lnTo>
                  <a:lnTo>
                    <a:pt x="443" y="2980"/>
                  </a:lnTo>
                  <a:lnTo>
                    <a:pt x="440" y="2900"/>
                  </a:lnTo>
                  <a:lnTo>
                    <a:pt x="443" y="2820"/>
                  </a:lnTo>
                  <a:lnTo>
                    <a:pt x="452" y="2760"/>
                  </a:lnTo>
                  <a:lnTo>
                    <a:pt x="467" y="2680"/>
                  </a:lnTo>
                  <a:lnTo>
                    <a:pt x="487" y="2620"/>
                  </a:lnTo>
                  <a:lnTo>
                    <a:pt x="512" y="2540"/>
                  </a:lnTo>
                  <a:lnTo>
                    <a:pt x="542" y="2480"/>
                  </a:lnTo>
                  <a:lnTo>
                    <a:pt x="577" y="2420"/>
                  </a:lnTo>
                  <a:lnTo>
                    <a:pt x="616" y="2360"/>
                  </a:lnTo>
                  <a:lnTo>
                    <a:pt x="660" y="2300"/>
                  </a:lnTo>
                  <a:lnTo>
                    <a:pt x="708" y="2260"/>
                  </a:lnTo>
                  <a:lnTo>
                    <a:pt x="759" y="2200"/>
                  </a:lnTo>
                  <a:lnTo>
                    <a:pt x="814" y="2160"/>
                  </a:lnTo>
                  <a:lnTo>
                    <a:pt x="872" y="2120"/>
                  </a:lnTo>
                  <a:lnTo>
                    <a:pt x="934" y="2080"/>
                  </a:lnTo>
                  <a:lnTo>
                    <a:pt x="998" y="2060"/>
                  </a:lnTo>
                  <a:lnTo>
                    <a:pt x="1064" y="2020"/>
                  </a:lnTo>
                  <a:lnTo>
                    <a:pt x="1133" y="2000"/>
                  </a:lnTo>
                  <a:lnTo>
                    <a:pt x="1205" y="2000"/>
                  </a:lnTo>
                  <a:lnTo>
                    <a:pt x="1278" y="1980"/>
                  </a:lnTo>
                  <a:lnTo>
                    <a:pt x="1739" y="1980"/>
                  </a:lnTo>
                  <a:lnTo>
                    <a:pt x="1774" y="1940"/>
                  </a:lnTo>
                  <a:lnTo>
                    <a:pt x="1802" y="1900"/>
                  </a:lnTo>
                  <a:lnTo>
                    <a:pt x="1820" y="1860"/>
                  </a:lnTo>
                  <a:lnTo>
                    <a:pt x="1830" y="1820"/>
                  </a:lnTo>
                  <a:lnTo>
                    <a:pt x="1839" y="1740"/>
                  </a:lnTo>
                  <a:lnTo>
                    <a:pt x="1851" y="1660"/>
                  </a:lnTo>
                  <a:lnTo>
                    <a:pt x="1867" y="1600"/>
                  </a:lnTo>
                  <a:lnTo>
                    <a:pt x="1886" y="1520"/>
                  </a:lnTo>
                  <a:lnTo>
                    <a:pt x="1909" y="1460"/>
                  </a:lnTo>
                  <a:lnTo>
                    <a:pt x="1934" y="1380"/>
                  </a:lnTo>
                  <a:lnTo>
                    <a:pt x="1963" y="1320"/>
                  </a:lnTo>
                  <a:lnTo>
                    <a:pt x="1994" y="1260"/>
                  </a:lnTo>
                  <a:lnTo>
                    <a:pt x="2029" y="1200"/>
                  </a:lnTo>
                  <a:lnTo>
                    <a:pt x="2066" y="1120"/>
                  </a:lnTo>
                  <a:lnTo>
                    <a:pt x="2106" y="1080"/>
                  </a:lnTo>
                  <a:lnTo>
                    <a:pt x="2149" y="1020"/>
                  </a:lnTo>
                  <a:lnTo>
                    <a:pt x="2194" y="960"/>
                  </a:lnTo>
                  <a:lnTo>
                    <a:pt x="2241" y="900"/>
                  </a:lnTo>
                  <a:lnTo>
                    <a:pt x="2291" y="860"/>
                  </a:lnTo>
                  <a:lnTo>
                    <a:pt x="2343" y="820"/>
                  </a:lnTo>
                  <a:lnTo>
                    <a:pt x="2397" y="760"/>
                  </a:lnTo>
                  <a:lnTo>
                    <a:pt x="2453" y="720"/>
                  </a:lnTo>
                  <a:lnTo>
                    <a:pt x="2512" y="680"/>
                  </a:lnTo>
                  <a:lnTo>
                    <a:pt x="2572" y="640"/>
                  </a:lnTo>
                  <a:lnTo>
                    <a:pt x="2634" y="620"/>
                  </a:lnTo>
                  <a:lnTo>
                    <a:pt x="2698" y="580"/>
                  </a:lnTo>
                  <a:lnTo>
                    <a:pt x="2763" y="560"/>
                  </a:lnTo>
                  <a:lnTo>
                    <a:pt x="2830" y="520"/>
                  </a:lnTo>
                  <a:lnTo>
                    <a:pt x="3040" y="460"/>
                  </a:lnTo>
                  <a:lnTo>
                    <a:pt x="3112" y="460"/>
                  </a:lnTo>
                  <a:lnTo>
                    <a:pt x="3186" y="440"/>
                  </a:lnTo>
                  <a:lnTo>
                    <a:pt x="4564" y="440"/>
                  </a:lnTo>
                  <a:lnTo>
                    <a:pt x="4507" y="400"/>
                  </a:lnTo>
                  <a:lnTo>
                    <a:pt x="4449" y="340"/>
                  </a:lnTo>
                  <a:lnTo>
                    <a:pt x="4389" y="300"/>
                  </a:lnTo>
                  <a:lnTo>
                    <a:pt x="4327" y="280"/>
                  </a:lnTo>
                  <a:lnTo>
                    <a:pt x="4264" y="240"/>
                  </a:lnTo>
                  <a:lnTo>
                    <a:pt x="4199" y="200"/>
                  </a:lnTo>
                  <a:lnTo>
                    <a:pt x="4134" y="180"/>
                  </a:lnTo>
                  <a:lnTo>
                    <a:pt x="4067" y="140"/>
                  </a:lnTo>
                  <a:lnTo>
                    <a:pt x="3786" y="60"/>
                  </a:lnTo>
                  <a:lnTo>
                    <a:pt x="3639" y="20"/>
                  </a:lnTo>
                  <a:close/>
                  <a:moveTo>
                    <a:pt x="6241" y="1980"/>
                  </a:moveTo>
                  <a:lnTo>
                    <a:pt x="5345" y="1980"/>
                  </a:lnTo>
                  <a:lnTo>
                    <a:pt x="5417" y="2000"/>
                  </a:lnTo>
                  <a:lnTo>
                    <a:pt x="5486" y="2000"/>
                  </a:lnTo>
                  <a:lnTo>
                    <a:pt x="5553" y="2020"/>
                  </a:lnTo>
                  <a:lnTo>
                    <a:pt x="5617" y="2060"/>
                  </a:lnTo>
                  <a:lnTo>
                    <a:pt x="5678" y="2080"/>
                  </a:lnTo>
                  <a:lnTo>
                    <a:pt x="5737" y="2120"/>
                  </a:lnTo>
                  <a:lnTo>
                    <a:pt x="5792" y="2160"/>
                  </a:lnTo>
                  <a:lnTo>
                    <a:pt x="5844" y="2200"/>
                  </a:lnTo>
                  <a:lnTo>
                    <a:pt x="5892" y="2240"/>
                  </a:lnTo>
                  <a:lnTo>
                    <a:pt x="5937" y="2300"/>
                  </a:lnTo>
                  <a:lnTo>
                    <a:pt x="5978" y="2360"/>
                  </a:lnTo>
                  <a:lnTo>
                    <a:pt x="6015" y="2420"/>
                  </a:lnTo>
                  <a:lnTo>
                    <a:pt x="6047" y="2480"/>
                  </a:lnTo>
                  <a:lnTo>
                    <a:pt x="6075" y="2540"/>
                  </a:lnTo>
                  <a:lnTo>
                    <a:pt x="6098" y="2600"/>
                  </a:lnTo>
                  <a:lnTo>
                    <a:pt x="6117" y="2680"/>
                  </a:lnTo>
                  <a:lnTo>
                    <a:pt x="6130" y="2760"/>
                  </a:lnTo>
                  <a:lnTo>
                    <a:pt x="6138" y="2820"/>
                  </a:lnTo>
                  <a:lnTo>
                    <a:pt x="6141" y="2900"/>
                  </a:lnTo>
                  <a:lnTo>
                    <a:pt x="6138" y="2980"/>
                  </a:lnTo>
                  <a:lnTo>
                    <a:pt x="6130" y="3060"/>
                  </a:lnTo>
                  <a:lnTo>
                    <a:pt x="6116" y="3120"/>
                  </a:lnTo>
                  <a:lnTo>
                    <a:pt x="6097" y="3200"/>
                  </a:lnTo>
                  <a:lnTo>
                    <a:pt x="6073" y="3260"/>
                  </a:lnTo>
                  <a:lnTo>
                    <a:pt x="6044" y="3320"/>
                  </a:lnTo>
                  <a:lnTo>
                    <a:pt x="6010" y="3380"/>
                  </a:lnTo>
                  <a:lnTo>
                    <a:pt x="5972" y="3440"/>
                  </a:lnTo>
                  <a:lnTo>
                    <a:pt x="5929" y="3500"/>
                  </a:lnTo>
                  <a:lnTo>
                    <a:pt x="5882" y="3540"/>
                  </a:lnTo>
                  <a:lnTo>
                    <a:pt x="5832" y="3580"/>
                  </a:lnTo>
                  <a:lnTo>
                    <a:pt x="5778" y="3640"/>
                  </a:lnTo>
                  <a:lnTo>
                    <a:pt x="5720" y="3680"/>
                  </a:lnTo>
                  <a:lnTo>
                    <a:pt x="5658" y="3700"/>
                  </a:lnTo>
                  <a:lnTo>
                    <a:pt x="5594" y="3740"/>
                  </a:lnTo>
                  <a:lnTo>
                    <a:pt x="5527" y="3760"/>
                  </a:lnTo>
                  <a:lnTo>
                    <a:pt x="5456" y="3780"/>
                  </a:lnTo>
                  <a:lnTo>
                    <a:pt x="5308" y="3820"/>
                  </a:lnTo>
                  <a:lnTo>
                    <a:pt x="6228" y="3820"/>
                  </a:lnTo>
                  <a:lnTo>
                    <a:pt x="6278" y="3760"/>
                  </a:lnTo>
                  <a:lnTo>
                    <a:pt x="6326" y="3700"/>
                  </a:lnTo>
                  <a:lnTo>
                    <a:pt x="6369" y="3640"/>
                  </a:lnTo>
                  <a:lnTo>
                    <a:pt x="6408" y="3560"/>
                  </a:lnTo>
                  <a:lnTo>
                    <a:pt x="6444" y="3500"/>
                  </a:lnTo>
                  <a:lnTo>
                    <a:pt x="6476" y="3440"/>
                  </a:lnTo>
                  <a:lnTo>
                    <a:pt x="6503" y="3360"/>
                  </a:lnTo>
                  <a:lnTo>
                    <a:pt x="6527" y="3280"/>
                  </a:lnTo>
                  <a:lnTo>
                    <a:pt x="6546" y="3220"/>
                  </a:lnTo>
                  <a:lnTo>
                    <a:pt x="6561" y="3140"/>
                  </a:lnTo>
                  <a:lnTo>
                    <a:pt x="6572" y="3060"/>
                  </a:lnTo>
                  <a:lnTo>
                    <a:pt x="6579" y="2980"/>
                  </a:lnTo>
                  <a:lnTo>
                    <a:pt x="6581" y="2900"/>
                  </a:lnTo>
                  <a:lnTo>
                    <a:pt x="6579" y="2820"/>
                  </a:lnTo>
                  <a:lnTo>
                    <a:pt x="6573" y="2740"/>
                  </a:lnTo>
                  <a:lnTo>
                    <a:pt x="6563" y="2680"/>
                  </a:lnTo>
                  <a:lnTo>
                    <a:pt x="6549" y="2600"/>
                  </a:lnTo>
                  <a:lnTo>
                    <a:pt x="6532" y="2520"/>
                  </a:lnTo>
                  <a:lnTo>
                    <a:pt x="6511" y="2460"/>
                  </a:lnTo>
                  <a:lnTo>
                    <a:pt x="6486" y="2380"/>
                  </a:lnTo>
                  <a:lnTo>
                    <a:pt x="6459" y="2320"/>
                  </a:lnTo>
                  <a:lnTo>
                    <a:pt x="6427" y="2260"/>
                  </a:lnTo>
                  <a:lnTo>
                    <a:pt x="6393" y="2200"/>
                  </a:lnTo>
                  <a:lnTo>
                    <a:pt x="6356" y="2140"/>
                  </a:lnTo>
                  <a:lnTo>
                    <a:pt x="6315" y="2080"/>
                  </a:lnTo>
                  <a:lnTo>
                    <a:pt x="6272" y="2020"/>
                  </a:lnTo>
                  <a:lnTo>
                    <a:pt x="6241" y="1980"/>
                  </a:lnTo>
                  <a:close/>
                  <a:moveTo>
                    <a:pt x="1653" y="2000"/>
                  </a:moveTo>
                  <a:lnTo>
                    <a:pt x="1560" y="2000"/>
                  </a:lnTo>
                  <a:lnTo>
                    <a:pt x="1607" y="2020"/>
                  </a:lnTo>
                  <a:lnTo>
                    <a:pt x="1653" y="2000"/>
                  </a:lnTo>
                  <a:close/>
                  <a:moveTo>
                    <a:pt x="1739" y="1980"/>
                  </a:moveTo>
                  <a:lnTo>
                    <a:pt x="1454" y="1980"/>
                  </a:lnTo>
                  <a:lnTo>
                    <a:pt x="1506" y="2000"/>
                  </a:lnTo>
                  <a:lnTo>
                    <a:pt x="1698" y="2000"/>
                  </a:lnTo>
                  <a:lnTo>
                    <a:pt x="1739" y="1980"/>
                  </a:lnTo>
                  <a:close/>
                  <a:moveTo>
                    <a:pt x="4564" y="440"/>
                  </a:moveTo>
                  <a:lnTo>
                    <a:pt x="3489" y="440"/>
                  </a:lnTo>
                  <a:lnTo>
                    <a:pt x="3639" y="480"/>
                  </a:lnTo>
                  <a:lnTo>
                    <a:pt x="3712" y="480"/>
                  </a:lnTo>
                  <a:lnTo>
                    <a:pt x="3783" y="500"/>
                  </a:lnTo>
                  <a:lnTo>
                    <a:pt x="3853" y="540"/>
                  </a:lnTo>
                  <a:lnTo>
                    <a:pt x="3988" y="580"/>
                  </a:lnTo>
                  <a:lnTo>
                    <a:pt x="4053" y="620"/>
                  </a:lnTo>
                  <a:lnTo>
                    <a:pt x="4116" y="660"/>
                  </a:lnTo>
                  <a:lnTo>
                    <a:pt x="4178" y="700"/>
                  </a:lnTo>
                  <a:lnTo>
                    <a:pt x="4237" y="740"/>
                  </a:lnTo>
                  <a:lnTo>
                    <a:pt x="4294" y="780"/>
                  </a:lnTo>
                  <a:lnTo>
                    <a:pt x="4349" y="840"/>
                  </a:lnTo>
                  <a:lnTo>
                    <a:pt x="4401" y="880"/>
                  </a:lnTo>
                  <a:lnTo>
                    <a:pt x="4451" y="940"/>
                  </a:lnTo>
                  <a:lnTo>
                    <a:pt x="4498" y="1000"/>
                  </a:lnTo>
                  <a:lnTo>
                    <a:pt x="4543" y="1040"/>
                  </a:lnTo>
                  <a:lnTo>
                    <a:pt x="4585" y="1100"/>
                  </a:lnTo>
                  <a:lnTo>
                    <a:pt x="4625" y="1160"/>
                  </a:lnTo>
                  <a:lnTo>
                    <a:pt x="4661" y="1240"/>
                  </a:lnTo>
                  <a:lnTo>
                    <a:pt x="4694" y="1300"/>
                  </a:lnTo>
                  <a:lnTo>
                    <a:pt x="4725" y="1360"/>
                  </a:lnTo>
                  <a:lnTo>
                    <a:pt x="4752" y="1440"/>
                  </a:lnTo>
                  <a:lnTo>
                    <a:pt x="4775" y="1500"/>
                  </a:lnTo>
                  <a:lnTo>
                    <a:pt x="4796" y="1580"/>
                  </a:lnTo>
                  <a:lnTo>
                    <a:pt x="4812" y="1660"/>
                  </a:lnTo>
                  <a:lnTo>
                    <a:pt x="4826" y="1740"/>
                  </a:lnTo>
                  <a:lnTo>
                    <a:pt x="4835" y="1800"/>
                  </a:lnTo>
                  <a:lnTo>
                    <a:pt x="4845" y="1860"/>
                  </a:lnTo>
                  <a:lnTo>
                    <a:pt x="4863" y="1900"/>
                  </a:lnTo>
                  <a:lnTo>
                    <a:pt x="4890" y="1940"/>
                  </a:lnTo>
                  <a:lnTo>
                    <a:pt x="4925" y="1960"/>
                  </a:lnTo>
                  <a:lnTo>
                    <a:pt x="4965" y="1980"/>
                  </a:lnTo>
                  <a:lnTo>
                    <a:pt x="5009" y="2000"/>
                  </a:lnTo>
                  <a:lnTo>
                    <a:pt x="5147" y="2000"/>
                  </a:lnTo>
                  <a:lnTo>
                    <a:pt x="5188" y="1980"/>
                  </a:lnTo>
                  <a:lnTo>
                    <a:pt x="6241" y="1980"/>
                  </a:lnTo>
                  <a:lnTo>
                    <a:pt x="6226" y="1960"/>
                  </a:lnTo>
                  <a:lnTo>
                    <a:pt x="6177" y="1920"/>
                  </a:lnTo>
                  <a:lnTo>
                    <a:pt x="6126" y="1860"/>
                  </a:lnTo>
                  <a:lnTo>
                    <a:pt x="6072" y="1820"/>
                  </a:lnTo>
                  <a:lnTo>
                    <a:pt x="6016" y="1780"/>
                  </a:lnTo>
                  <a:lnTo>
                    <a:pt x="5958" y="1740"/>
                  </a:lnTo>
                  <a:lnTo>
                    <a:pt x="5897" y="1700"/>
                  </a:lnTo>
                  <a:lnTo>
                    <a:pt x="5834" y="1660"/>
                  </a:lnTo>
                  <a:lnTo>
                    <a:pt x="5703" y="1620"/>
                  </a:lnTo>
                  <a:lnTo>
                    <a:pt x="5494" y="1560"/>
                  </a:lnTo>
                  <a:lnTo>
                    <a:pt x="5421" y="1540"/>
                  </a:lnTo>
                  <a:lnTo>
                    <a:pt x="5238" y="1540"/>
                  </a:lnTo>
                  <a:lnTo>
                    <a:pt x="5221" y="1460"/>
                  </a:lnTo>
                  <a:lnTo>
                    <a:pt x="5201" y="1400"/>
                  </a:lnTo>
                  <a:lnTo>
                    <a:pt x="5178" y="1320"/>
                  </a:lnTo>
                  <a:lnTo>
                    <a:pt x="5153" y="1260"/>
                  </a:lnTo>
                  <a:lnTo>
                    <a:pt x="5126" y="1180"/>
                  </a:lnTo>
                  <a:lnTo>
                    <a:pt x="5096" y="1120"/>
                  </a:lnTo>
                  <a:lnTo>
                    <a:pt x="5063" y="1060"/>
                  </a:lnTo>
                  <a:lnTo>
                    <a:pt x="5028" y="980"/>
                  </a:lnTo>
                  <a:lnTo>
                    <a:pt x="4991" y="920"/>
                  </a:lnTo>
                  <a:lnTo>
                    <a:pt x="4952" y="860"/>
                  </a:lnTo>
                  <a:lnTo>
                    <a:pt x="4910" y="800"/>
                  </a:lnTo>
                  <a:lnTo>
                    <a:pt x="4867" y="740"/>
                  </a:lnTo>
                  <a:lnTo>
                    <a:pt x="4821" y="680"/>
                  </a:lnTo>
                  <a:lnTo>
                    <a:pt x="4773" y="640"/>
                  </a:lnTo>
                  <a:lnTo>
                    <a:pt x="4724" y="580"/>
                  </a:lnTo>
                  <a:lnTo>
                    <a:pt x="4672" y="540"/>
                  </a:lnTo>
                  <a:lnTo>
                    <a:pt x="4619" y="480"/>
                  </a:lnTo>
                  <a:lnTo>
                    <a:pt x="4564" y="440"/>
                  </a:lnTo>
                  <a:close/>
                  <a:moveTo>
                    <a:pt x="3489" y="0"/>
                  </a:moveTo>
                  <a:lnTo>
                    <a:pt x="3181" y="0"/>
                  </a:lnTo>
                  <a:lnTo>
                    <a:pt x="3105" y="20"/>
                  </a:lnTo>
                  <a:lnTo>
                    <a:pt x="3565" y="20"/>
                  </a:lnTo>
                  <a:lnTo>
                    <a:pt x="3489" y="0"/>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4"/>
            <p:cNvSpPr>
              <a:spLocks/>
            </p:cNvSpPr>
            <p:nvPr/>
          </p:nvSpPr>
          <p:spPr bwMode="auto">
            <a:xfrm>
              <a:off x="6296" y="1988"/>
              <a:ext cx="2087" cy="2087"/>
            </a:xfrm>
            <a:custGeom>
              <a:avLst/>
              <a:gdLst>
                <a:gd name="T0" fmla="+- 0 6989 6297"/>
                <a:gd name="T1" fmla="*/ T0 w 2087"/>
                <a:gd name="T2" fmla="+- 0 3731 1988"/>
                <a:gd name="T3" fmla="*/ 3731 h 2087"/>
                <a:gd name="T4" fmla="+- 0 7040 6297"/>
                <a:gd name="T5" fmla="*/ T4 w 2087"/>
                <a:gd name="T6" fmla="+- 0 3755 1988"/>
                <a:gd name="T7" fmla="*/ 3755 h 2087"/>
                <a:gd name="T8" fmla="+- 0 7094 6297"/>
                <a:gd name="T9" fmla="*/ T8 w 2087"/>
                <a:gd name="T10" fmla="+- 0 3775 1988"/>
                <a:gd name="T11" fmla="*/ 3775 h 2087"/>
                <a:gd name="T12" fmla="+- 0 7536 6297"/>
                <a:gd name="T13" fmla="*/ T12 w 2087"/>
                <a:gd name="T14" fmla="+- 0 4075 1988"/>
                <a:gd name="T15" fmla="*/ 4075 h 2087"/>
                <a:gd name="T16" fmla="+- 0 7613 6297"/>
                <a:gd name="T17" fmla="*/ T16 w 2087"/>
                <a:gd name="T18" fmla="+- 0 3765 1988"/>
                <a:gd name="T19" fmla="*/ 3765 h 2087"/>
                <a:gd name="T20" fmla="+- 0 7666 6297"/>
                <a:gd name="T21" fmla="*/ T20 w 2087"/>
                <a:gd name="T22" fmla="+- 0 3743 1988"/>
                <a:gd name="T23" fmla="*/ 3743 h 2087"/>
                <a:gd name="T24" fmla="+- 0 6741 6297"/>
                <a:gd name="T25" fmla="*/ T24 w 2087"/>
                <a:gd name="T26" fmla="+- 0 2156 1988"/>
                <a:gd name="T27" fmla="*/ 2156 h 2087"/>
                <a:gd name="T28" fmla="+- 0 6640 6297"/>
                <a:gd name="T29" fmla="*/ T28 w 2087"/>
                <a:gd name="T30" fmla="+- 0 2679 1988"/>
                <a:gd name="T31" fmla="*/ 2679 h 2087"/>
                <a:gd name="T32" fmla="+- 0 6616 6297"/>
                <a:gd name="T33" fmla="*/ T32 w 2087"/>
                <a:gd name="T34" fmla="+- 0 2732 1988"/>
                <a:gd name="T35" fmla="*/ 2732 h 2087"/>
                <a:gd name="T36" fmla="+- 0 6596 6297"/>
                <a:gd name="T37" fmla="*/ T36 w 2087"/>
                <a:gd name="T38" fmla="+- 0 2786 1988"/>
                <a:gd name="T39" fmla="*/ 2786 h 2087"/>
                <a:gd name="T40" fmla="+- 0 6297 6297"/>
                <a:gd name="T41" fmla="*/ T40 w 2087"/>
                <a:gd name="T42" fmla="+- 0 3227 1988"/>
                <a:gd name="T43" fmla="*/ 3227 h 2087"/>
                <a:gd name="T44" fmla="+- 0 6606 6297"/>
                <a:gd name="T45" fmla="*/ T44 w 2087"/>
                <a:gd name="T46" fmla="+- 0 3305 1988"/>
                <a:gd name="T47" fmla="*/ 3305 h 2087"/>
                <a:gd name="T48" fmla="+- 0 6628 6297"/>
                <a:gd name="T49" fmla="*/ T48 w 2087"/>
                <a:gd name="T50" fmla="+- 0 3358 1988"/>
                <a:gd name="T51" fmla="*/ 3358 h 2087"/>
                <a:gd name="T52" fmla="+- 0 6464 6297"/>
                <a:gd name="T53" fmla="*/ T52 w 2087"/>
                <a:gd name="T54" fmla="+- 0 3631 1988"/>
                <a:gd name="T55" fmla="*/ 3631 h 2087"/>
                <a:gd name="T56" fmla="+- 0 6989 6297"/>
                <a:gd name="T57" fmla="*/ T56 w 2087"/>
                <a:gd name="T58" fmla="+- 0 3731 1988"/>
                <a:gd name="T59" fmla="*/ 3731 h 2087"/>
                <a:gd name="T60" fmla="+- 0 8216 6297"/>
                <a:gd name="T61" fmla="*/ T60 w 2087"/>
                <a:gd name="T62" fmla="+- 0 3631 1988"/>
                <a:gd name="T63" fmla="*/ 3631 h 2087"/>
                <a:gd name="T64" fmla="+- 0 8052 6297"/>
                <a:gd name="T65" fmla="*/ T64 w 2087"/>
                <a:gd name="T66" fmla="+- 0 3358 1988"/>
                <a:gd name="T67" fmla="*/ 3358 h 2087"/>
                <a:gd name="T68" fmla="+- 0 8074 6297"/>
                <a:gd name="T69" fmla="*/ T68 w 2087"/>
                <a:gd name="T70" fmla="+- 0 3305 1988"/>
                <a:gd name="T71" fmla="*/ 3305 h 2087"/>
                <a:gd name="T72" fmla="+- 0 7340 6297"/>
                <a:gd name="T73" fmla="*/ T72 w 2087"/>
                <a:gd name="T74" fmla="+- 0 3292 1988"/>
                <a:gd name="T75" fmla="*/ 3292 h 2087"/>
                <a:gd name="T76" fmla="+- 0 7208 6297"/>
                <a:gd name="T77" fmla="*/ T76 w 2087"/>
                <a:gd name="T78" fmla="+- 0 3257 1988"/>
                <a:gd name="T79" fmla="*/ 3257 h 2087"/>
                <a:gd name="T80" fmla="+- 0 7115 6297"/>
                <a:gd name="T81" fmla="*/ T80 w 2087"/>
                <a:gd name="T82" fmla="+- 0 3163 1988"/>
                <a:gd name="T83" fmla="*/ 3163 h 2087"/>
                <a:gd name="T84" fmla="+- 0 7079 6297"/>
                <a:gd name="T85" fmla="*/ T84 w 2087"/>
                <a:gd name="T86" fmla="+- 0 3032 1988"/>
                <a:gd name="T87" fmla="*/ 3032 h 2087"/>
                <a:gd name="T88" fmla="+- 0 7115 6297"/>
                <a:gd name="T89" fmla="*/ T88 w 2087"/>
                <a:gd name="T90" fmla="+- 0 2900 1988"/>
                <a:gd name="T91" fmla="*/ 2900 h 2087"/>
                <a:gd name="T92" fmla="+- 0 7208 6297"/>
                <a:gd name="T93" fmla="*/ T92 w 2087"/>
                <a:gd name="T94" fmla="+- 0 2806 1988"/>
                <a:gd name="T95" fmla="*/ 2806 h 2087"/>
                <a:gd name="T96" fmla="+- 0 7340 6297"/>
                <a:gd name="T97" fmla="*/ T96 w 2087"/>
                <a:gd name="T98" fmla="+- 0 2771 1988"/>
                <a:gd name="T99" fmla="*/ 2771 h 2087"/>
                <a:gd name="T100" fmla="+- 0 8075 6297"/>
                <a:gd name="T101" fmla="*/ T100 w 2087"/>
                <a:gd name="T102" fmla="+- 0 2759 1988"/>
                <a:gd name="T103" fmla="*/ 2759 h 2087"/>
                <a:gd name="T104" fmla="+- 0 8052 6297"/>
                <a:gd name="T105" fmla="*/ T104 w 2087"/>
                <a:gd name="T106" fmla="+- 0 2705 1988"/>
                <a:gd name="T107" fmla="*/ 2705 h 2087"/>
                <a:gd name="T108" fmla="+- 0 8216 6297"/>
                <a:gd name="T109" fmla="*/ T108 w 2087"/>
                <a:gd name="T110" fmla="+- 0 2433 1988"/>
                <a:gd name="T111" fmla="*/ 2433 h 2087"/>
                <a:gd name="T112" fmla="+- 0 7693 6297"/>
                <a:gd name="T113" fmla="*/ T112 w 2087"/>
                <a:gd name="T114" fmla="+- 0 2332 1988"/>
                <a:gd name="T115" fmla="*/ 2332 h 2087"/>
                <a:gd name="T116" fmla="+- 0 6987 6297"/>
                <a:gd name="T117" fmla="*/ T116 w 2087"/>
                <a:gd name="T118" fmla="+- 0 2331 1988"/>
                <a:gd name="T119" fmla="*/ 2331 h 2087"/>
                <a:gd name="T120" fmla="+- 0 8116 6297"/>
                <a:gd name="T121" fmla="*/ T120 w 2087"/>
                <a:gd name="T122" fmla="+- 0 3731 1988"/>
                <a:gd name="T123" fmla="*/ 3731 h 2087"/>
                <a:gd name="T124" fmla="+- 0 7939 6297"/>
                <a:gd name="T125" fmla="*/ T124 w 2087"/>
                <a:gd name="T126" fmla="+- 0 3908 1988"/>
                <a:gd name="T127" fmla="*/ 3908 h 2087"/>
                <a:gd name="T128" fmla="+- 0 8079 6297"/>
                <a:gd name="T129" fmla="*/ T128 w 2087"/>
                <a:gd name="T130" fmla="+- 0 2771 1988"/>
                <a:gd name="T131" fmla="*/ 2771 h 2087"/>
                <a:gd name="T132" fmla="+- 0 7409 6297"/>
                <a:gd name="T133" fmla="*/ T132 w 2087"/>
                <a:gd name="T134" fmla="+- 0 2780 1988"/>
                <a:gd name="T135" fmla="*/ 2780 h 2087"/>
                <a:gd name="T136" fmla="+- 0 7524 6297"/>
                <a:gd name="T137" fmla="*/ T136 w 2087"/>
                <a:gd name="T138" fmla="+- 0 2847 1988"/>
                <a:gd name="T139" fmla="*/ 2847 h 2087"/>
                <a:gd name="T140" fmla="+- 0 7591 6297"/>
                <a:gd name="T141" fmla="*/ T140 w 2087"/>
                <a:gd name="T142" fmla="+- 0 2962 1988"/>
                <a:gd name="T143" fmla="*/ 2962 h 2087"/>
                <a:gd name="T144" fmla="+- 0 7591 6297"/>
                <a:gd name="T145" fmla="*/ T144 w 2087"/>
                <a:gd name="T146" fmla="+- 0 3101 1988"/>
                <a:gd name="T147" fmla="*/ 3101 h 2087"/>
                <a:gd name="T148" fmla="+- 0 7524 6297"/>
                <a:gd name="T149" fmla="*/ T148 w 2087"/>
                <a:gd name="T150" fmla="+- 0 3216 1988"/>
                <a:gd name="T151" fmla="*/ 3216 h 2087"/>
                <a:gd name="T152" fmla="+- 0 7409 6297"/>
                <a:gd name="T153" fmla="*/ T152 w 2087"/>
                <a:gd name="T154" fmla="+- 0 3283 1988"/>
                <a:gd name="T155" fmla="*/ 3283 h 2087"/>
                <a:gd name="T156" fmla="+- 0 8078 6297"/>
                <a:gd name="T157" fmla="*/ T156 w 2087"/>
                <a:gd name="T158" fmla="+- 0 3292 1988"/>
                <a:gd name="T159" fmla="*/ 3292 h 2087"/>
                <a:gd name="T160" fmla="+- 0 8383 6297"/>
                <a:gd name="T161" fmla="*/ T160 w 2087"/>
                <a:gd name="T162" fmla="+- 0 3227 1988"/>
                <a:gd name="T163" fmla="*/ 3227 h 2087"/>
                <a:gd name="T164" fmla="+- 0 8084 6297"/>
                <a:gd name="T165" fmla="*/ T164 w 2087"/>
                <a:gd name="T166" fmla="+- 0 2786 1988"/>
                <a:gd name="T167" fmla="*/ 2786 h 2087"/>
                <a:gd name="T168" fmla="+- 0 7939 6297"/>
                <a:gd name="T169" fmla="*/ T168 w 2087"/>
                <a:gd name="T170" fmla="+- 0 2156 1988"/>
                <a:gd name="T171" fmla="*/ 2156 h 2087"/>
                <a:gd name="T172" fmla="+- 0 8115 6297"/>
                <a:gd name="T173" fmla="*/ T172 w 2087"/>
                <a:gd name="T174" fmla="+- 0 2332 1988"/>
                <a:gd name="T175" fmla="*/ 2332 h 2087"/>
                <a:gd name="T176" fmla="+- 0 7536 6297"/>
                <a:gd name="T177" fmla="*/ T176 w 2087"/>
                <a:gd name="T178" fmla="+- 0 1988 1988"/>
                <a:gd name="T179" fmla="*/ 1988 h 2087"/>
                <a:gd name="T180" fmla="+- 0 7094 6297"/>
                <a:gd name="T181" fmla="*/ T180 w 2087"/>
                <a:gd name="T182" fmla="+- 0 2287 1988"/>
                <a:gd name="T183" fmla="*/ 2287 h 2087"/>
                <a:gd name="T184" fmla="+- 0 7039 6297"/>
                <a:gd name="T185" fmla="*/ T184 w 2087"/>
                <a:gd name="T186" fmla="+- 0 2307 1988"/>
                <a:gd name="T187" fmla="*/ 2307 h 2087"/>
                <a:gd name="T188" fmla="+- 0 6987 6297"/>
                <a:gd name="T189" fmla="*/ T188 w 2087"/>
                <a:gd name="T190" fmla="+- 0 2331 1988"/>
                <a:gd name="T191" fmla="*/ 2331 h 2087"/>
                <a:gd name="T192" fmla="+- 0 7667 6297"/>
                <a:gd name="T193" fmla="*/ T192 w 2087"/>
                <a:gd name="T194" fmla="+- 0 2319 1988"/>
                <a:gd name="T195" fmla="*/ 2319 h 2087"/>
                <a:gd name="T196" fmla="+- 0 7613 6297"/>
                <a:gd name="T197" fmla="*/ T196 w 2087"/>
                <a:gd name="T198" fmla="+- 0 2297 1988"/>
                <a:gd name="T199" fmla="*/ 2297 h 2087"/>
                <a:gd name="T200" fmla="+- 0 7536 6297"/>
                <a:gd name="T201" fmla="*/ T200 w 2087"/>
                <a:gd name="T202" fmla="+- 0 1988 1988"/>
                <a:gd name="T203" fmla="*/ 1988 h 20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2087" h="2087">
                  <a:moveTo>
                    <a:pt x="1394" y="1743"/>
                  </a:moveTo>
                  <a:lnTo>
                    <a:pt x="692" y="1743"/>
                  </a:lnTo>
                  <a:lnTo>
                    <a:pt x="717" y="1755"/>
                  </a:lnTo>
                  <a:lnTo>
                    <a:pt x="743" y="1767"/>
                  </a:lnTo>
                  <a:lnTo>
                    <a:pt x="770" y="1777"/>
                  </a:lnTo>
                  <a:lnTo>
                    <a:pt x="797" y="1787"/>
                  </a:lnTo>
                  <a:lnTo>
                    <a:pt x="847" y="2087"/>
                  </a:lnTo>
                  <a:lnTo>
                    <a:pt x="1239" y="2087"/>
                  </a:lnTo>
                  <a:lnTo>
                    <a:pt x="1289" y="1786"/>
                  </a:lnTo>
                  <a:lnTo>
                    <a:pt x="1316" y="1777"/>
                  </a:lnTo>
                  <a:lnTo>
                    <a:pt x="1343" y="1766"/>
                  </a:lnTo>
                  <a:lnTo>
                    <a:pt x="1369" y="1755"/>
                  </a:lnTo>
                  <a:lnTo>
                    <a:pt x="1394" y="1743"/>
                  </a:lnTo>
                  <a:close/>
                  <a:moveTo>
                    <a:pt x="444" y="168"/>
                  </a:moveTo>
                  <a:lnTo>
                    <a:pt x="167" y="444"/>
                  </a:lnTo>
                  <a:lnTo>
                    <a:pt x="343" y="691"/>
                  </a:lnTo>
                  <a:lnTo>
                    <a:pt x="330" y="717"/>
                  </a:lnTo>
                  <a:lnTo>
                    <a:pt x="319" y="744"/>
                  </a:lnTo>
                  <a:lnTo>
                    <a:pt x="308" y="771"/>
                  </a:lnTo>
                  <a:lnTo>
                    <a:pt x="299" y="798"/>
                  </a:lnTo>
                  <a:lnTo>
                    <a:pt x="0" y="848"/>
                  </a:lnTo>
                  <a:lnTo>
                    <a:pt x="0" y="1239"/>
                  </a:lnTo>
                  <a:lnTo>
                    <a:pt x="299" y="1289"/>
                  </a:lnTo>
                  <a:lnTo>
                    <a:pt x="309" y="1317"/>
                  </a:lnTo>
                  <a:lnTo>
                    <a:pt x="320" y="1343"/>
                  </a:lnTo>
                  <a:lnTo>
                    <a:pt x="331" y="1370"/>
                  </a:lnTo>
                  <a:lnTo>
                    <a:pt x="343" y="1395"/>
                  </a:lnTo>
                  <a:lnTo>
                    <a:pt x="167" y="1643"/>
                  </a:lnTo>
                  <a:lnTo>
                    <a:pt x="444" y="1920"/>
                  </a:lnTo>
                  <a:lnTo>
                    <a:pt x="692" y="1743"/>
                  </a:lnTo>
                  <a:lnTo>
                    <a:pt x="1819" y="1743"/>
                  </a:lnTo>
                  <a:lnTo>
                    <a:pt x="1919" y="1643"/>
                  </a:lnTo>
                  <a:lnTo>
                    <a:pt x="1742" y="1395"/>
                  </a:lnTo>
                  <a:lnTo>
                    <a:pt x="1755" y="1370"/>
                  </a:lnTo>
                  <a:lnTo>
                    <a:pt x="1766" y="1343"/>
                  </a:lnTo>
                  <a:lnTo>
                    <a:pt x="1777" y="1317"/>
                  </a:lnTo>
                  <a:lnTo>
                    <a:pt x="1781" y="1304"/>
                  </a:lnTo>
                  <a:lnTo>
                    <a:pt x="1043" y="1304"/>
                  </a:lnTo>
                  <a:lnTo>
                    <a:pt x="974" y="1295"/>
                  </a:lnTo>
                  <a:lnTo>
                    <a:pt x="911" y="1269"/>
                  </a:lnTo>
                  <a:lnTo>
                    <a:pt x="859" y="1228"/>
                  </a:lnTo>
                  <a:lnTo>
                    <a:pt x="818" y="1175"/>
                  </a:lnTo>
                  <a:lnTo>
                    <a:pt x="792" y="1113"/>
                  </a:lnTo>
                  <a:lnTo>
                    <a:pt x="782" y="1044"/>
                  </a:lnTo>
                  <a:lnTo>
                    <a:pt x="792" y="974"/>
                  </a:lnTo>
                  <a:lnTo>
                    <a:pt x="818" y="912"/>
                  </a:lnTo>
                  <a:lnTo>
                    <a:pt x="859" y="859"/>
                  </a:lnTo>
                  <a:lnTo>
                    <a:pt x="911" y="818"/>
                  </a:lnTo>
                  <a:lnTo>
                    <a:pt x="974" y="792"/>
                  </a:lnTo>
                  <a:lnTo>
                    <a:pt x="1043" y="783"/>
                  </a:lnTo>
                  <a:lnTo>
                    <a:pt x="1782" y="783"/>
                  </a:lnTo>
                  <a:lnTo>
                    <a:pt x="1778" y="771"/>
                  </a:lnTo>
                  <a:lnTo>
                    <a:pt x="1767" y="744"/>
                  </a:lnTo>
                  <a:lnTo>
                    <a:pt x="1755" y="717"/>
                  </a:lnTo>
                  <a:lnTo>
                    <a:pt x="1743" y="691"/>
                  </a:lnTo>
                  <a:lnTo>
                    <a:pt x="1919" y="445"/>
                  </a:lnTo>
                  <a:lnTo>
                    <a:pt x="1818" y="344"/>
                  </a:lnTo>
                  <a:lnTo>
                    <a:pt x="1396" y="344"/>
                  </a:lnTo>
                  <a:lnTo>
                    <a:pt x="1396" y="343"/>
                  </a:lnTo>
                  <a:lnTo>
                    <a:pt x="690" y="343"/>
                  </a:lnTo>
                  <a:lnTo>
                    <a:pt x="444" y="168"/>
                  </a:lnTo>
                  <a:close/>
                  <a:moveTo>
                    <a:pt x="1819" y="1743"/>
                  </a:moveTo>
                  <a:lnTo>
                    <a:pt x="1394" y="1743"/>
                  </a:lnTo>
                  <a:lnTo>
                    <a:pt x="1642" y="1920"/>
                  </a:lnTo>
                  <a:lnTo>
                    <a:pt x="1819" y="1743"/>
                  </a:lnTo>
                  <a:close/>
                  <a:moveTo>
                    <a:pt x="1782" y="783"/>
                  </a:moveTo>
                  <a:lnTo>
                    <a:pt x="1043" y="783"/>
                  </a:lnTo>
                  <a:lnTo>
                    <a:pt x="1112" y="792"/>
                  </a:lnTo>
                  <a:lnTo>
                    <a:pt x="1175" y="818"/>
                  </a:lnTo>
                  <a:lnTo>
                    <a:pt x="1227" y="859"/>
                  </a:lnTo>
                  <a:lnTo>
                    <a:pt x="1268" y="912"/>
                  </a:lnTo>
                  <a:lnTo>
                    <a:pt x="1294" y="974"/>
                  </a:lnTo>
                  <a:lnTo>
                    <a:pt x="1304" y="1044"/>
                  </a:lnTo>
                  <a:lnTo>
                    <a:pt x="1294" y="1113"/>
                  </a:lnTo>
                  <a:lnTo>
                    <a:pt x="1268" y="1175"/>
                  </a:lnTo>
                  <a:lnTo>
                    <a:pt x="1227" y="1228"/>
                  </a:lnTo>
                  <a:lnTo>
                    <a:pt x="1175" y="1269"/>
                  </a:lnTo>
                  <a:lnTo>
                    <a:pt x="1112" y="1295"/>
                  </a:lnTo>
                  <a:lnTo>
                    <a:pt x="1043" y="1304"/>
                  </a:lnTo>
                  <a:lnTo>
                    <a:pt x="1781" y="1304"/>
                  </a:lnTo>
                  <a:lnTo>
                    <a:pt x="1786" y="1289"/>
                  </a:lnTo>
                  <a:lnTo>
                    <a:pt x="2086" y="1239"/>
                  </a:lnTo>
                  <a:lnTo>
                    <a:pt x="2086" y="848"/>
                  </a:lnTo>
                  <a:lnTo>
                    <a:pt x="1787" y="798"/>
                  </a:lnTo>
                  <a:lnTo>
                    <a:pt x="1782" y="783"/>
                  </a:lnTo>
                  <a:close/>
                  <a:moveTo>
                    <a:pt x="1642" y="168"/>
                  </a:moveTo>
                  <a:lnTo>
                    <a:pt x="1396" y="344"/>
                  </a:lnTo>
                  <a:lnTo>
                    <a:pt x="1818" y="344"/>
                  </a:lnTo>
                  <a:lnTo>
                    <a:pt x="1642" y="168"/>
                  </a:lnTo>
                  <a:close/>
                  <a:moveTo>
                    <a:pt x="1239" y="0"/>
                  </a:moveTo>
                  <a:lnTo>
                    <a:pt x="847" y="0"/>
                  </a:lnTo>
                  <a:lnTo>
                    <a:pt x="797" y="299"/>
                  </a:lnTo>
                  <a:lnTo>
                    <a:pt x="770" y="308"/>
                  </a:lnTo>
                  <a:lnTo>
                    <a:pt x="742" y="319"/>
                  </a:lnTo>
                  <a:lnTo>
                    <a:pt x="716" y="331"/>
                  </a:lnTo>
                  <a:lnTo>
                    <a:pt x="690" y="343"/>
                  </a:lnTo>
                  <a:lnTo>
                    <a:pt x="1396" y="343"/>
                  </a:lnTo>
                  <a:lnTo>
                    <a:pt x="1370" y="331"/>
                  </a:lnTo>
                  <a:lnTo>
                    <a:pt x="1343" y="319"/>
                  </a:lnTo>
                  <a:lnTo>
                    <a:pt x="1316" y="309"/>
                  </a:lnTo>
                  <a:lnTo>
                    <a:pt x="1288" y="299"/>
                  </a:lnTo>
                  <a:lnTo>
                    <a:pt x="1239" y="0"/>
                  </a:lnTo>
                  <a:close/>
                </a:path>
              </a:pathLst>
            </a:custGeom>
            <a:solidFill>
              <a:srgbClr val="AAAA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p:nvSpPr>
          <p:spPr bwMode="auto">
            <a:xfrm>
              <a:off x="7408" y="3083"/>
              <a:ext cx="1251" cy="1272"/>
            </a:xfrm>
            <a:custGeom>
              <a:avLst/>
              <a:gdLst>
                <a:gd name="T0" fmla="+- 0 7409 7409"/>
                <a:gd name="T1" fmla="*/ T0 w 1251"/>
                <a:gd name="T2" fmla="+- 0 4355 3083"/>
                <a:gd name="T3" fmla="*/ 4355 h 1272"/>
                <a:gd name="T4" fmla="+- 0 7484 7409"/>
                <a:gd name="T5" fmla="*/ T4 w 1251"/>
                <a:gd name="T6" fmla="+- 0 4349 3083"/>
                <a:gd name="T7" fmla="*/ 4349 h 1272"/>
                <a:gd name="T8" fmla="+- 0 7558 7409"/>
                <a:gd name="T9" fmla="*/ T8 w 1251"/>
                <a:gd name="T10" fmla="+- 0 4339 3083"/>
                <a:gd name="T11" fmla="*/ 4339 h 1272"/>
                <a:gd name="T12" fmla="+- 0 7630 7409"/>
                <a:gd name="T13" fmla="*/ T12 w 1251"/>
                <a:gd name="T14" fmla="+- 0 4325 3083"/>
                <a:gd name="T15" fmla="*/ 4325 h 1272"/>
                <a:gd name="T16" fmla="+- 0 7701 7409"/>
                <a:gd name="T17" fmla="*/ T16 w 1251"/>
                <a:gd name="T18" fmla="+- 0 4307 3083"/>
                <a:gd name="T19" fmla="*/ 4307 h 1272"/>
                <a:gd name="T20" fmla="+- 0 7771 7409"/>
                <a:gd name="T21" fmla="*/ T20 w 1251"/>
                <a:gd name="T22" fmla="+- 0 4285 3083"/>
                <a:gd name="T23" fmla="*/ 4285 h 1272"/>
                <a:gd name="T24" fmla="+- 0 7839 7409"/>
                <a:gd name="T25" fmla="*/ T24 w 1251"/>
                <a:gd name="T26" fmla="+- 0 4259 3083"/>
                <a:gd name="T27" fmla="*/ 4259 h 1272"/>
                <a:gd name="T28" fmla="+- 0 7905 7409"/>
                <a:gd name="T29" fmla="*/ T28 w 1251"/>
                <a:gd name="T30" fmla="+- 0 4230 3083"/>
                <a:gd name="T31" fmla="*/ 4230 h 1272"/>
                <a:gd name="T32" fmla="+- 0 7969 7409"/>
                <a:gd name="T33" fmla="*/ T32 w 1251"/>
                <a:gd name="T34" fmla="+- 0 4198 3083"/>
                <a:gd name="T35" fmla="*/ 4198 h 1272"/>
                <a:gd name="T36" fmla="+- 0 8031 7409"/>
                <a:gd name="T37" fmla="*/ T36 w 1251"/>
                <a:gd name="T38" fmla="+- 0 4162 3083"/>
                <a:gd name="T39" fmla="*/ 4162 h 1272"/>
                <a:gd name="T40" fmla="+- 0 8090 7409"/>
                <a:gd name="T41" fmla="*/ T40 w 1251"/>
                <a:gd name="T42" fmla="+- 0 4123 3083"/>
                <a:gd name="T43" fmla="*/ 4123 h 1272"/>
                <a:gd name="T44" fmla="+- 0 8148 7409"/>
                <a:gd name="T45" fmla="*/ T44 w 1251"/>
                <a:gd name="T46" fmla="+- 0 4081 3083"/>
                <a:gd name="T47" fmla="*/ 4081 h 1272"/>
                <a:gd name="T48" fmla="+- 0 8203 7409"/>
                <a:gd name="T49" fmla="*/ T48 w 1251"/>
                <a:gd name="T50" fmla="+- 0 4036 3083"/>
                <a:gd name="T51" fmla="*/ 4036 h 1272"/>
                <a:gd name="T52" fmla="+- 0 8255 7409"/>
                <a:gd name="T53" fmla="*/ T52 w 1251"/>
                <a:gd name="T54" fmla="+- 0 3988 3083"/>
                <a:gd name="T55" fmla="*/ 3988 h 1272"/>
                <a:gd name="T56" fmla="+- 0 8305 7409"/>
                <a:gd name="T57" fmla="*/ T56 w 1251"/>
                <a:gd name="T58" fmla="+- 0 3937 3083"/>
                <a:gd name="T59" fmla="*/ 3937 h 1272"/>
                <a:gd name="T60" fmla="+- 0 8352 7409"/>
                <a:gd name="T61" fmla="*/ T60 w 1251"/>
                <a:gd name="T62" fmla="+- 0 3884 3083"/>
                <a:gd name="T63" fmla="*/ 3884 h 1272"/>
                <a:gd name="T64" fmla="+- 0 8397 7409"/>
                <a:gd name="T65" fmla="*/ T64 w 1251"/>
                <a:gd name="T66" fmla="+- 0 3828 3083"/>
                <a:gd name="T67" fmla="*/ 3828 h 1272"/>
                <a:gd name="T68" fmla="+- 0 8438 7409"/>
                <a:gd name="T69" fmla="*/ T68 w 1251"/>
                <a:gd name="T70" fmla="+- 0 3770 3083"/>
                <a:gd name="T71" fmla="*/ 3770 h 1272"/>
                <a:gd name="T72" fmla="+- 0 8476 7409"/>
                <a:gd name="T73" fmla="*/ T72 w 1251"/>
                <a:gd name="T74" fmla="+- 0 3710 3083"/>
                <a:gd name="T75" fmla="*/ 3710 h 1272"/>
                <a:gd name="T76" fmla="+- 0 8511 7409"/>
                <a:gd name="T77" fmla="*/ T76 w 1251"/>
                <a:gd name="T78" fmla="+- 0 3647 3083"/>
                <a:gd name="T79" fmla="*/ 3647 h 1272"/>
                <a:gd name="T80" fmla="+- 0 8542 7409"/>
                <a:gd name="T81" fmla="*/ T80 w 1251"/>
                <a:gd name="T82" fmla="+- 0 3582 3083"/>
                <a:gd name="T83" fmla="*/ 3582 h 1272"/>
                <a:gd name="T84" fmla="+- 0 8570 7409"/>
                <a:gd name="T85" fmla="*/ T84 w 1251"/>
                <a:gd name="T86" fmla="+- 0 3516 3083"/>
                <a:gd name="T87" fmla="*/ 3516 h 1272"/>
                <a:gd name="T88" fmla="+- 0 8595 7409"/>
                <a:gd name="T89" fmla="*/ T88 w 1251"/>
                <a:gd name="T90" fmla="+- 0 3448 3083"/>
                <a:gd name="T91" fmla="*/ 3448 h 1272"/>
                <a:gd name="T92" fmla="+- 0 8616 7409"/>
                <a:gd name="T93" fmla="*/ T92 w 1251"/>
                <a:gd name="T94" fmla="+- 0 3378 3083"/>
                <a:gd name="T95" fmla="*/ 3378 h 1272"/>
                <a:gd name="T96" fmla="+- 0 8632 7409"/>
                <a:gd name="T97" fmla="*/ T96 w 1251"/>
                <a:gd name="T98" fmla="+- 0 3306 3083"/>
                <a:gd name="T99" fmla="*/ 3306 h 1272"/>
                <a:gd name="T100" fmla="+- 0 8645 7409"/>
                <a:gd name="T101" fmla="*/ T100 w 1251"/>
                <a:gd name="T102" fmla="+- 0 3233 3083"/>
                <a:gd name="T103" fmla="*/ 3233 h 1272"/>
                <a:gd name="T104" fmla="+- 0 8654 7409"/>
                <a:gd name="T105" fmla="*/ T104 w 1251"/>
                <a:gd name="T106" fmla="+- 0 3159 3083"/>
                <a:gd name="T107" fmla="*/ 3159 h 1272"/>
                <a:gd name="T108" fmla="+- 0 8659 7409"/>
                <a:gd name="T109" fmla="*/ T108 w 1251"/>
                <a:gd name="T110" fmla="+- 0 3083 3083"/>
                <a:gd name="T111" fmla="*/ 3083 h 12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51" h="1272">
                  <a:moveTo>
                    <a:pt x="0" y="1272"/>
                  </a:moveTo>
                  <a:lnTo>
                    <a:pt x="75" y="1266"/>
                  </a:lnTo>
                  <a:lnTo>
                    <a:pt x="149" y="1256"/>
                  </a:lnTo>
                  <a:lnTo>
                    <a:pt x="221" y="1242"/>
                  </a:lnTo>
                  <a:lnTo>
                    <a:pt x="292" y="1224"/>
                  </a:lnTo>
                  <a:lnTo>
                    <a:pt x="362" y="1202"/>
                  </a:lnTo>
                  <a:lnTo>
                    <a:pt x="430" y="1176"/>
                  </a:lnTo>
                  <a:lnTo>
                    <a:pt x="496" y="1147"/>
                  </a:lnTo>
                  <a:lnTo>
                    <a:pt x="560" y="1115"/>
                  </a:lnTo>
                  <a:lnTo>
                    <a:pt x="622" y="1079"/>
                  </a:lnTo>
                  <a:lnTo>
                    <a:pt x="681" y="1040"/>
                  </a:lnTo>
                  <a:lnTo>
                    <a:pt x="739" y="998"/>
                  </a:lnTo>
                  <a:lnTo>
                    <a:pt x="794" y="953"/>
                  </a:lnTo>
                  <a:lnTo>
                    <a:pt x="846" y="905"/>
                  </a:lnTo>
                  <a:lnTo>
                    <a:pt x="896" y="854"/>
                  </a:lnTo>
                  <a:lnTo>
                    <a:pt x="943" y="801"/>
                  </a:lnTo>
                  <a:lnTo>
                    <a:pt x="988" y="745"/>
                  </a:lnTo>
                  <a:lnTo>
                    <a:pt x="1029" y="687"/>
                  </a:lnTo>
                  <a:lnTo>
                    <a:pt x="1067" y="627"/>
                  </a:lnTo>
                  <a:lnTo>
                    <a:pt x="1102" y="564"/>
                  </a:lnTo>
                  <a:lnTo>
                    <a:pt x="1133" y="499"/>
                  </a:lnTo>
                  <a:lnTo>
                    <a:pt x="1161" y="433"/>
                  </a:lnTo>
                  <a:lnTo>
                    <a:pt x="1186" y="365"/>
                  </a:lnTo>
                  <a:lnTo>
                    <a:pt x="1207" y="295"/>
                  </a:lnTo>
                  <a:lnTo>
                    <a:pt x="1223" y="223"/>
                  </a:lnTo>
                  <a:lnTo>
                    <a:pt x="1236" y="150"/>
                  </a:lnTo>
                  <a:lnTo>
                    <a:pt x="1245" y="76"/>
                  </a:lnTo>
                  <a:lnTo>
                    <a:pt x="1250" y="0"/>
                  </a:lnTo>
                </a:path>
              </a:pathLst>
            </a:custGeom>
            <a:noFill/>
            <a:ln w="38100">
              <a:solidFill>
                <a:srgbClr val="AAAAAA"/>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40" y="4249"/>
              <a:ext cx="191"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reeform 7"/>
            <p:cNvSpPr>
              <a:spLocks/>
            </p:cNvSpPr>
            <p:nvPr/>
          </p:nvSpPr>
          <p:spPr bwMode="auto">
            <a:xfrm>
              <a:off x="6021" y="3105"/>
              <a:ext cx="1279" cy="1251"/>
            </a:xfrm>
            <a:custGeom>
              <a:avLst/>
              <a:gdLst>
                <a:gd name="T0" fmla="+- 0 6022 6022"/>
                <a:gd name="T1" fmla="*/ T0 w 1279"/>
                <a:gd name="T2" fmla="+- 0 3105 3105"/>
                <a:gd name="T3" fmla="*/ 3105 h 1251"/>
                <a:gd name="T4" fmla="+- 0 6028 6022"/>
                <a:gd name="T5" fmla="*/ T4 w 1279"/>
                <a:gd name="T6" fmla="+- 0 3181 3105"/>
                <a:gd name="T7" fmla="*/ 3181 h 1251"/>
                <a:gd name="T8" fmla="+- 0 6038 6022"/>
                <a:gd name="T9" fmla="*/ T8 w 1279"/>
                <a:gd name="T10" fmla="+- 0 3255 3105"/>
                <a:gd name="T11" fmla="*/ 3255 h 1251"/>
                <a:gd name="T12" fmla="+- 0 6052 6022"/>
                <a:gd name="T13" fmla="*/ T12 w 1279"/>
                <a:gd name="T14" fmla="+- 0 3328 3105"/>
                <a:gd name="T15" fmla="*/ 3328 h 1251"/>
                <a:gd name="T16" fmla="+- 0 6070 6022"/>
                <a:gd name="T17" fmla="*/ T16 w 1279"/>
                <a:gd name="T18" fmla="+- 0 3399 3105"/>
                <a:gd name="T19" fmla="*/ 3399 h 1251"/>
                <a:gd name="T20" fmla="+- 0 6092 6022"/>
                <a:gd name="T21" fmla="*/ T20 w 1279"/>
                <a:gd name="T22" fmla="+- 0 3469 3105"/>
                <a:gd name="T23" fmla="*/ 3469 h 1251"/>
                <a:gd name="T24" fmla="+- 0 6118 6022"/>
                <a:gd name="T25" fmla="*/ T24 w 1279"/>
                <a:gd name="T26" fmla="+- 0 3537 3105"/>
                <a:gd name="T27" fmla="*/ 3537 h 1251"/>
                <a:gd name="T28" fmla="+- 0 6147 6022"/>
                <a:gd name="T29" fmla="*/ T28 w 1279"/>
                <a:gd name="T30" fmla="+- 0 3603 3105"/>
                <a:gd name="T31" fmla="*/ 3603 h 1251"/>
                <a:gd name="T32" fmla="+- 0 6180 6022"/>
                <a:gd name="T33" fmla="*/ T32 w 1279"/>
                <a:gd name="T34" fmla="+- 0 3667 3105"/>
                <a:gd name="T35" fmla="*/ 3667 h 1251"/>
                <a:gd name="T36" fmla="+- 0 6216 6022"/>
                <a:gd name="T37" fmla="*/ T36 w 1279"/>
                <a:gd name="T38" fmla="+- 0 3729 3105"/>
                <a:gd name="T39" fmla="*/ 3729 h 1251"/>
                <a:gd name="T40" fmla="+- 0 6255 6022"/>
                <a:gd name="T41" fmla="*/ T40 w 1279"/>
                <a:gd name="T42" fmla="+- 0 3789 3105"/>
                <a:gd name="T43" fmla="*/ 3789 h 1251"/>
                <a:gd name="T44" fmla="+- 0 6297 6022"/>
                <a:gd name="T45" fmla="*/ T44 w 1279"/>
                <a:gd name="T46" fmla="+- 0 3846 3105"/>
                <a:gd name="T47" fmla="*/ 3846 h 1251"/>
                <a:gd name="T48" fmla="+- 0 6343 6022"/>
                <a:gd name="T49" fmla="*/ T48 w 1279"/>
                <a:gd name="T50" fmla="+- 0 3901 3105"/>
                <a:gd name="T51" fmla="*/ 3901 h 1251"/>
                <a:gd name="T52" fmla="+- 0 6391 6022"/>
                <a:gd name="T53" fmla="*/ T52 w 1279"/>
                <a:gd name="T54" fmla="+- 0 3954 3105"/>
                <a:gd name="T55" fmla="*/ 3954 h 1251"/>
                <a:gd name="T56" fmla="+- 0 6442 6022"/>
                <a:gd name="T57" fmla="*/ T56 w 1279"/>
                <a:gd name="T58" fmla="+- 0 4004 3105"/>
                <a:gd name="T59" fmla="*/ 4004 h 1251"/>
                <a:gd name="T60" fmla="+- 0 6495 6022"/>
                <a:gd name="T61" fmla="*/ T60 w 1279"/>
                <a:gd name="T62" fmla="+- 0 4051 3105"/>
                <a:gd name="T63" fmla="*/ 4051 h 1251"/>
                <a:gd name="T64" fmla="+- 0 6551 6022"/>
                <a:gd name="T65" fmla="*/ T64 w 1279"/>
                <a:gd name="T66" fmla="+- 0 4095 3105"/>
                <a:gd name="T67" fmla="*/ 4095 h 1251"/>
                <a:gd name="T68" fmla="+- 0 6610 6022"/>
                <a:gd name="T69" fmla="*/ T68 w 1279"/>
                <a:gd name="T70" fmla="+- 0 4137 3105"/>
                <a:gd name="T71" fmla="*/ 4137 h 1251"/>
                <a:gd name="T72" fmla="+- 0 6671 6022"/>
                <a:gd name="T73" fmla="*/ T72 w 1279"/>
                <a:gd name="T74" fmla="+- 0 4175 3105"/>
                <a:gd name="T75" fmla="*/ 4175 h 1251"/>
                <a:gd name="T76" fmla="+- 0 6734 6022"/>
                <a:gd name="T77" fmla="*/ T76 w 1279"/>
                <a:gd name="T78" fmla="+- 0 4209 3105"/>
                <a:gd name="T79" fmla="*/ 4209 h 1251"/>
                <a:gd name="T80" fmla="+- 0 6798 6022"/>
                <a:gd name="T81" fmla="*/ T80 w 1279"/>
                <a:gd name="T82" fmla="+- 0 4241 3105"/>
                <a:gd name="T83" fmla="*/ 4241 h 1251"/>
                <a:gd name="T84" fmla="+- 0 6865 6022"/>
                <a:gd name="T85" fmla="*/ T84 w 1279"/>
                <a:gd name="T86" fmla="+- 0 4269 3105"/>
                <a:gd name="T87" fmla="*/ 4269 h 1251"/>
                <a:gd name="T88" fmla="+- 0 6934 6022"/>
                <a:gd name="T89" fmla="*/ T88 w 1279"/>
                <a:gd name="T90" fmla="+- 0 4293 3105"/>
                <a:gd name="T91" fmla="*/ 4293 h 1251"/>
                <a:gd name="T92" fmla="+- 0 7004 6022"/>
                <a:gd name="T93" fmla="*/ T92 w 1279"/>
                <a:gd name="T94" fmla="+- 0 4314 3105"/>
                <a:gd name="T95" fmla="*/ 4314 h 1251"/>
                <a:gd name="T96" fmla="+- 0 7076 6022"/>
                <a:gd name="T97" fmla="*/ T96 w 1279"/>
                <a:gd name="T98" fmla="+- 0 4330 3105"/>
                <a:gd name="T99" fmla="*/ 4330 h 1251"/>
                <a:gd name="T100" fmla="+- 0 7149 6022"/>
                <a:gd name="T101" fmla="*/ T100 w 1279"/>
                <a:gd name="T102" fmla="+- 0 4343 3105"/>
                <a:gd name="T103" fmla="*/ 4343 h 1251"/>
                <a:gd name="T104" fmla="+- 0 7224 6022"/>
                <a:gd name="T105" fmla="*/ T104 w 1279"/>
                <a:gd name="T106" fmla="+- 0 4352 3105"/>
                <a:gd name="T107" fmla="*/ 4352 h 1251"/>
                <a:gd name="T108" fmla="+- 0 7300 6022"/>
                <a:gd name="T109" fmla="*/ T108 w 1279"/>
                <a:gd name="T110" fmla="+- 0 4356 3105"/>
                <a:gd name="T111" fmla="*/ 4356 h 12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79" h="1251">
                  <a:moveTo>
                    <a:pt x="0" y="0"/>
                  </a:moveTo>
                  <a:lnTo>
                    <a:pt x="6" y="76"/>
                  </a:lnTo>
                  <a:lnTo>
                    <a:pt x="16" y="150"/>
                  </a:lnTo>
                  <a:lnTo>
                    <a:pt x="30" y="223"/>
                  </a:lnTo>
                  <a:lnTo>
                    <a:pt x="48" y="294"/>
                  </a:lnTo>
                  <a:lnTo>
                    <a:pt x="70" y="364"/>
                  </a:lnTo>
                  <a:lnTo>
                    <a:pt x="96" y="432"/>
                  </a:lnTo>
                  <a:lnTo>
                    <a:pt x="125" y="498"/>
                  </a:lnTo>
                  <a:lnTo>
                    <a:pt x="158" y="562"/>
                  </a:lnTo>
                  <a:lnTo>
                    <a:pt x="194" y="624"/>
                  </a:lnTo>
                  <a:lnTo>
                    <a:pt x="233" y="684"/>
                  </a:lnTo>
                  <a:lnTo>
                    <a:pt x="275" y="741"/>
                  </a:lnTo>
                  <a:lnTo>
                    <a:pt x="321" y="796"/>
                  </a:lnTo>
                  <a:lnTo>
                    <a:pt x="369" y="849"/>
                  </a:lnTo>
                  <a:lnTo>
                    <a:pt x="420" y="899"/>
                  </a:lnTo>
                  <a:lnTo>
                    <a:pt x="473" y="946"/>
                  </a:lnTo>
                  <a:lnTo>
                    <a:pt x="529" y="990"/>
                  </a:lnTo>
                  <a:lnTo>
                    <a:pt x="588" y="1032"/>
                  </a:lnTo>
                  <a:lnTo>
                    <a:pt x="649" y="1070"/>
                  </a:lnTo>
                  <a:lnTo>
                    <a:pt x="712" y="1104"/>
                  </a:lnTo>
                  <a:lnTo>
                    <a:pt x="776" y="1136"/>
                  </a:lnTo>
                  <a:lnTo>
                    <a:pt x="843" y="1164"/>
                  </a:lnTo>
                  <a:lnTo>
                    <a:pt x="912" y="1188"/>
                  </a:lnTo>
                  <a:lnTo>
                    <a:pt x="982" y="1209"/>
                  </a:lnTo>
                  <a:lnTo>
                    <a:pt x="1054" y="1225"/>
                  </a:lnTo>
                  <a:lnTo>
                    <a:pt x="1127" y="1238"/>
                  </a:lnTo>
                  <a:lnTo>
                    <a:pt x="1202" y="1247"/>
                  </a:lnTo>
                  <a:lnTo>
                    <a:pt x="1278" y="1251"/>
                  </a:lnTo>
                </a:path>
              </a:pathLst>
            </a:custGeom>
            <a:noFill/>
            <a:ln w="38100">
              <a:solidFill>
                <a:srgbClr val="AAAAAA"/>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21" y="3036"/>
              <a:ext cx="206"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reeform 9"/>
            <p:cNvSpPr>
              <a:spLocks/>
            </p:cNvSpPr>
            <p:nvPr/>
          </p:nvSpPr>
          <p:spPr bwMode="auto">
            <a:xfrm>
              <a:off x="6021" y="1718"/>
              <a:ext cx="1251" cy="1262"/>
            </a:xfrm>
            <a:custGeom>
              <a:avLst/>
              <a:gdLst>
                <a:gd name="T0" fmla="+- 0 7271 6021"/>
                <a:gd name="T1" fmla="*/ T0 w 1251"/>
                <a:gd name="T2" fmla="+- 0 1718 1718"/>
                <a:gd name="T3" fmla="*/ 1718 h 1262"/>
                <a:gd name="T4" fmla="+- 0 7197 6021"/>
                <a:gd name="T5" fmla="*/ T4 w 1251"/>
                <a:gd name="T6" fmla="+- 0 1724 1718"/>
                <a:gd name="T7" fmla="*/ 1724 h 1262"/>
                <a:gd name="T8" fmla="+- 0 7123 6021"/>
                <a:gd name="T9" fmla="*/ T8 w 1251"/>
                <a:gd name="T10" fmla="+- 0 1734 1718"/>
                <a:gd name="T11" fmla="*/ 1734 h 1262"/>
                <a:gd name="T12" fmla="+- 0 7051 6021"/>
                <a:gd name="T13" fmla="*/ T12 w 1251"/>
                <a:gd name="T14" fmla="+- 0 1748 1718"/>
                <a:gd name="T15" fmla="*/ 1748 h 1262"/>
                <a:gd name="T16" fmla="+- 0 6980 6021"/>
                <a:gd name="T17" fmla="*/ T16 w 1251"/>
                <a:gd name="T18" fmla="+- 0 1766 1718"/>
                <a:gd name="T19" fmla="*/ 1766 h 1262"/>
                <a:gd name="T20" fmla="+- 0 6911 6021"/>
                <a:gd name="T21" fmla="*/ T20 w 1251"/>
                <a:gd name="T22" fmla="+- 0 1788 1718"/>
                <a:gd name="T23" fmla="*/ 1788 h 1262"/>
                <a:gd name="T24" fmla="+- 0 6843 6021"/>
                <a:gd name="T25" fmla="*/ T24 w 1251"/>
                <a:gd name="T26" fmla="+- 0 1813 1718"/>
                <a:gd name="T27" fmla="*/ 1813 h 1262"/>
                <a:gd name="T28" fmla="+- 0 6778 6021"/>
                <a:gd name="T29" fmla="*/ T28 w 1251"/>
                <a:gd name="T30" fmla="+- 0 1842 1718"/>
                <a:gd name="T31" fmla="*/ 1842 h 1262"/>
                <a:gd name="T32" fmla="+- 0 6714 6021"/>
                <a:gd name="T33" fmla="*/ T32 w 1251"/>
                <a:gd name="T34" fmla="+- 0 1874 1718"/>
                <a:gd name="T35" fmla="*/ 1874 h 1262"/>
                <a:gd name="T36" fmla="+- 0 6652 6021"/>
                <a:gd name="T37" fmla="*/ T36 w 1251"/>
                <a:gd name="T38" fmla="+- 0 1910 1718"/>
                <a:gd name="T39" fmla="*/ 1910 h 1262"/>
                <a:gd name="T40" fmla="+- 0 6593 6021"/>
                <a:gd name="T41" fmla="*/ T40 w 1251"/>
                <a:gd name="T42" fmla="+- 0 1949 1718"/>
                <a:gd name="T43" fmla="*/ 1949 h 1262"/>
                <a:gd name="T44" fmla="+- 0 6535 6021"/>
                <a:gd name="T45" fmla="*/ T44 w 1251"/>
                <a:gd name="T46" fmla="+- 0 1990 1718"/>
                <a:gd name="T47" fmla="*/ 1990 h 1262"/>
                <a:gd name="T48" fmla="+- 0 6480 6021"/>
                <a:gd name="T49" fmla="*/ T48 w 1251"/>
                <a:gd name="T50" fmla="+- 0 2035 1718"/>
                <a:gd name="T51" fmla="*/ 2035 h 1262"/>
                <a:gd name="T52" fmla="+- 0 6428 6021"/>
                <a:gd name="T53" fmla="*/ T52 w 1251"/>
                <a:gd name="T54" fmla="+- 0 2082 1718"/>
                <a:gd name="T55" fmla="*/ 2082 h 1262"/>
                <a:gd name="T56" fmla="+- 0 6378 6021"/>
                <a:gd name="T57" fmla="*/ T56 w 1251"/>
                <a:gd name="T58" fmla="+- 0 2133 1718"/>
                <a:gd name="T59" fmla="*/ 2133 h 1262"/>
                <a:gd name="T60" fmla="+- 0 6331 6021"/>
                <a:gd name="T61" fmla="*/ T60 w 1251"/>
                <a:gd name="T62" fmla="+- 0 2186 1718"/>
                <a:gd name="T63" fmla="*/ 2186 h 1262"/>
                <a:gd name="T64" fmla="+- 0 6287 6021"/>
                <a:gd name="T65" fmla="*/ T64 w 1251"/>
                <a:gd name="T66" fmla="+- 0 2241 1718"/>
                <a:gd name="T67" fmla="*/ 2241 h 1262"/>
                <a:gd name="T68" fmla="+- 0 6246 6021"/>
                <a:gd name="T69" fmla="*/ T68 w 1251"/>
                <a:gd name="T70" fmla="+- 0 2299 1718"/>
                <a:gd name="T71" fmla="*/ 2299 h 1262"/>
                <a:gd name="T72" fmla="+- 0 6207 6021"/>
                <a:gd name="T73" fmla="*/ T72 w 1251"/>
                <a:gd name="T74" fmla="+- 0 2358 1718"/>
                <a:gd name="T75" fmla="*/ 2358 h 1262"/>
                <a:gd name="T76" fmla="+- 0 6172 6021"/>
                <a:gd name="T77" fmla="*/ T76 w 1251"/>
                <a:gd name="T78" fmla="+- 0 2421 1718"/>
                <a:gd name="T79" fmla="*/ 2421 h 1262"/>
                <a:gd name="T80" fmla="+- 0 6141 6021"/>
                <a:gd name="T81" fmla="*/ T80 w 1251"/>
                <a:gd name="T82" fmla="+- 0 2485 1718"/>
                <a:gd name="T83" fmla="*/ 2485 h 1262"/>
                <a:gd name="T84" fmla="+- 0 6112 6021"/>
                <a:gd name="T85" fmla="*/ T84 w 1251"/>
                <a:gd name="T86" fmla="+- 0 2551 1718"/>
                <a:gd name="T87" fmla="*/ 2551 h 1262"/>
                <a:gd name="T88" fmla="+- 0 6088 6021"/>
                <a:gd name="T89" fmla="*/ T88 w 1251"/>
                <a:gd name="T90" fmla="+- 0 2618 1718"/>
                <a:gd name="T91" fmla="*/ 2618 h 1262"/>
                <a:gd name="T92" fmla="+- 0 6067 6021"/>
                <a:gd name="T93" fmla="*/ T92 w 1251"/>
                <a:gd name="T94" fmla="+- 0 2688 1718"/>
                <a:gd name="T95" fmla="*/ 2688 h 1262"/>
                <a:gd name="T96" fmla="+- 0 6049 6021"/>
                <a:gd name="T97" fmla="*/ T96 w 1251"/>
                <a:gd name="T98" fmla="+- 0 2759 1718"/>
                <a:gd name="T99" fmla="*/ 2759 h 1262"/>
                <a:gd name="T100" fmla="+- 0 6036 6021"/>
                <a:gd name="T101" fmla="*/ T100 w 1251"/>
                <a:gd name="T102" fmla="+- 0 2831 1718"/>
                <a:gd name="T103" fmla="*/ 2831 h 1262"/>
                <a:gd name="T104" fmla="+- 0 6026 6021"/>
                <a:gd name="T105" fmla="*/ T104 w 1251"/>
                <a:gd name="T106" fmla="+- 0 2905 1718"/>
                <a:gd name="T107" fmla="*/ 2905 h 1262"/>
                <a:gd name="T108" fmla="+- 0 6021 6021"/>
                <a:gd name="T109" fmla="*/ T108 w 1251"/>
                <a:gd name="T110" fmla="+- 0 2980 1718"/>
                <a:gd name="T111" fmla="*/ 2980 h 12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51" h="1262">
                  <a:moveTo>
                    <a:pt x="1250" y="0"/>
                  </a:moveTo>
                  <a:lnTo>
                    <a:pt x="1176" y="6"/>
                  </a:lnTo>
                  <a:lnTo>
                    <a:pt x="1102" y="16"/>
                  </a:lnTo>
                  <a:lnTo>
                    <a:pt x="1030" y="30"/>
                  </a:lnTo>
                  <a:lnTo>
                    <a:pt x="959" y="48"/>
                  </a:lnTo>
                  <a:lnTo>
                    <a:pt x="890" y="70"/>
                  </a:lnTo>
                  <a:lnTo>
                    <a:pt x="822" y="95"/>
                  </a:lnTo>
                  <a:lnTo>
                    <a:pt x="757" y="124"/>
                  </a:lnTo>
                  <a:lnTo>
                    <a:pt x="693" y="156"/>
                  </a:lnTo>
                  <a:lnTo>
                    <a:pt x="631" y="192"/>
                  </a:lnTo>
                  <a:lnTo>
                    <a:pt x="572" y="231"/>
                  </a:lnTo>
                  <a:lnTo>
                    <a:pt x="514" y="272"/>
                  </a:lnTo>
                  <a:lnTo>
                    <a:pt x="459" y="317"/>
                  </a:lnTo>
                  <a:lnTo>
                    <a:pt x="407" y="364"/>
                  </a:lnTo>
                  <a:lnTo>
                    <a:pt x="357" y="415"/>
                  </a:lnTo>
                  <a:lnTo>
                    <a:pt x="310" y="468"/>
                  </a:lnTo>
                  <a:lnTo>
                    <a:pt x="266" y="523"/>
                  </a:lnTo>
                  <a:lnTo>
                    <a:pt x="225" y="581"/>
                  </a:lnTo>
                  <a:lnTo>
                    <a:pt x="186" y="640"/>
                  </a:lnTo>
                  <a:lnTo>
                    <a:pt x="151" y="703"/>
                  </a:lnTo>
                  <a:lnTo>
                    <a:pt x="120" y="767"/>
                  </a:lnTo>
                  <a:lnTo>
                    <a:pt x="91" y="833"/>
                  </a:lnTo>
                  <a:lnTo>
                    <a:pt x="67" y="900"/>
                  </a:lnTo>
                  <a:lnTo>
                    <a:pt x="46" y="970"/>
                  </a:lnTo>
                  <a:lnTo>
                    <a:pt x="28" y="1041"/>
                  </a:lnTo>
                  <a:lnTo>
                    <a:pt x="15" y="1113"/>
                  </a:lnTo>
                  <a:lnTo>
                    <a:pt x="5" y="1187"/>
                  </a:lnTo>
                  <a:lnTo>
                    <a:pt x="0" y="1262"/>
                  </a:lnTo>
                </a:path>
              </a:pathLst>
            </a:custGeom>
            <a:noFill/>
            <a:ln w="38100">
              <a:solidFill>
                <a:srgbClr val="AAAAAA"/>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6"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49" y="1617"/>
              <a:ext cx="191"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reeform 11"/>
            <p:cNvSpPr>
              <a:spLocks/>
            </p:cNvSpPr>
            <p:nvPr/>
          </p:nvSpPr>
          <p:spPr bwMode="auto">
            <a:xfrm>
              <a:off x="7379" y="1717"/>
              <a:ext cx="1279" cy="1251"/>
            </a:xfrm>
            <a:custGeom>
              <a:avLst/>
              <a:gdLst>
                <a:gd name="T0" fmla="+- 0 8658 7380"/>
                <a:gd name="T1" fmla="*/ T0 w 1279"/>
                <a:gd name="T2" fmla="+- 0 2968 1717"/>
                <a:gd name="T3" fmla="*/ 2968 h 1251"/>
                <a:gd name="T4" fmla="+- 0 8652 7380"/>
                <a:gd name="T5" fmla="*/ T4 w 1279"/>
                <a:gd name="T6" fmla="+- 0 2893 1717"/>
                <a:gd name="T7" fmla="*/ 2893 h 1251"/>
                <a:gd name="T8" fmla="+- 0 8642 7380"/>
                <a:gd name="T9" fmla="*/ T8 w 1279"/>
                <a:gd name="T10" fmla="+- 0 2818 1717"/>
                <a:gd name="T11" fmla="*/ 2818 h 1251"/>
                <a:gd name="T12" fmla="+- 0 8628 7380"/>
                <a:gd name="T13" fmla="*/ T12 w 1279"/>
                <a:gd name="T14" fmla="+- 0 2746 1717"/>
                <a:gd name="T15" fmla="*/ 2746 h 1251"/>
                <a:gd name="T16" fmla="+- 0 8610 7380"/>
                <a:gd name="T17" fmla="*/ T16 w 1279"/>
                <a:gd name="T18" fmla="+- 0 2674 1717"/>
                <a:gd name="T19" fmla="*/ 2674 h 1251"/>
                <a:gd name="T20" fmla="+- 0 8588 7380"/>
                <a:gd name="T21" fmla="*/ T20 w 1279"/>
                <a:gd name="T22" fmla="+- 0 2605 1717"/>
                <a:gd name="T23" fmla="*/ 2605 h 1251"/>
                <a:gd name="T24" fmla="+- 0 8562 7380"/>
                <a:gd name="T25" fmla="*/ T24 w 1279"/>
                <a:gd name="T26" fmla="+- 0 2537 1717"/>
                <a:gd name="T27" fmla="*/ 2537 h 1251"/>
                <a:gd name="T28" fmla="+- 0 8533 7380"/>
                <a:gd name="T29" fmla="*/ T28 w 1279"/>
                <a:gd name="T30" fmla="+- 0 2471 1717"/>
                <a:gd name="T31" fmla="*/ 2471 h 1251"/>
                <a:gd name="T32" fmla="+- 0 8500 7380"/>
                <a:gd name="T33" fmla="*/ T32 w 1279"/>
                <a:gd name="T34" fmla="+- 0 2406 1717"/>
                <a:gd name="T35" fmla="*/ 2406 h 1251"/>
                <a:gd name="T36" fmla="+- 0 8464 7380"/>
                <a:gd name="T37" fmla="*/ T36 w 1279"/>
                <a:gd name="T38" fmla="+- 0 2344 1717"/>
                <a:gd name="T39" fmla="*/ 2344 h 1251"/>
                <a:gd name="T40" fmla="+- 0 8425 7380"/>
                <a:gd name="T41" fmla="*/ T40 w 1279"/>
                <a:gd name="T42" fmla="+- 0 2284 1717"/>
                <a:gd name="T43" fmla="*/ 2284 h 1251"/>
                <a:gd name="T44" fmla="+- 0 8382 7380"/>
                <a:gd name="T45" fmla="*/ T44 w 1279"/>
                <a:gd name="T46" fmla="+- 0 2227 1717"/>
                <a:gd name="T47" fmla="*/ 2227 h 1251"/>
                <a:gd name="T48" fmla="+- 0 8337 7380"/>
                <a:gd name="T49" fmla="*/ T48 w 1279"/>
                <a:gd name="T50" fmla="+- 0 2172 1717"/>
                <a:gd name="T51" fmla="*/ 2172 h 1251"/>
                <a:gd name="T52" fmla="+- 0 8289 7380"/>
                <a:gd name="T53" fmla="*/ T52 w 1279"/>
                <a:gd name="T54" fmla="+- 0 2119 1717"/>
                <a:gd name="T55" fmla="*/ 2119 h 1251"/>
                <a:gd name="T56" fmla="+- 0 8238 7380"/>
                <a:gd name="T57" fmla="*/ T56 w 1279"/>
                <a:gd name="T58" fmla="+- 0 2069 1717"/>
                <a:gd name="T59" fmla="*/ 2069 h 1251"/>
                <a:gd name="T60" fmla="+- 0 8184 7380"/>
                <a:gd name="T61" fmla="*/ T60 w 1279"/>
                <a:gd name="T62" fmla="+- 0 2022 1717"/>
                <a:gd name="T63" fmla="*/ 2022 h 1251"/>
                <a:gd name="T64" fmla="+- 0 8128 7380"/>
                <a:gd name="T65" fmla="*/ T64 w 1279"/>
                <a:gd name="T66" fmla="+- 0 1978 1717"/>
                <a:gd name="T67" fmla="*/ 1978 h 1251"/>
                <a:gd name="T68" fmla="+- 0 8070 7380"/>
                <a:gd name="T69" fmla="*/ T68 w 1279"/>
                <a:gd name="T70" fmla="+- 0 1937 1717"/>
                <a:gd name="T71" fmla="*/ 1937 h 1251"/>
                <a:gd name="T72" fmla="+- 0 8009 7380"/>
                <a:gd name="T73" fmla="*/ T72 w 1279"/>
                <a:gd name="T74" fmla="+- 0 1899 1717"/>
                <a:gd name="T75" fmla="*/ 1899 h 1251"/>
                <a:gd name="T76" fmla="+- 0 7946 7380"/>
                <a:gd name="T77" fmla="*/ T76 w 1279"/>
                <a:gd name="T78" fmla="+- 0 1864 1717"/>
                <a:gd name="T79" fmla="*/ 1864 h 1251"/>
                <a:gd name="T80" fmla="+- 0 7881 7380"/>
                <a:gd name="T81" fmla="*/ T80 w 1279"/>
                <a:gd name="T82" fmla="+- 0 1832 1717"/>
                <a:gd name="T83" fmla="*/ 1832 h 1251"/>
                <a:gd name="T84" fmla="+- 0 7814 7380"/>
                <a:gd name="T85" fmla="*/ T84 w 1279"/>
                <a:gd name="T86" fmla="+- 0 1804 1717"/>
                <a:gd name="T87" fmla="*/ 1804 h 1251"/>
                <a:gd name="T88" fmla="+- 0 7746 7380"/>
                <a:gd name="T89" fmla="*/ T88 w 1279"/>
                <a:gd name="T90" fmla="+- 0 1780 1717"/>
                <a:gd name="T91" fmla="*/ 1780 h 1251"/>
                <a:gd name="T92" fmla="+- 0 7675 7380"/>
                <a:gd name="T93" fmla="*/ T92 w 1279"/>
                <a:gd name="T94" fmla="+- 0 1760 1717"/>
                <a:gd name="T95" fmla="*/ 1760 h 1251"/>
                <a:gd name="T96" fmla="+- 0 7604 7380"/>
                <a:gd name="T97" fmla="*/ T96 w 1279"/>
                <a:gd name="T98" fmla="+- 0 1743 1717"/>
                <a:gd name="T99" fmla="*/ 1743 h 1251"/>
                <a:gd name="T100" fmla="+- 0 7530 7380"/>
                <a:gd name="T101" fmla="*/ T100 w 1279"/>
                <a:gd name="T102" fmla="+- 0 1730 1717"/>
                <a:gd name="T103" fmla="*/ 1730 h 1251"/>
                <a:gd name="T104" fmla="+- 0 7456 7380"/>
                <a:gd name="T105" fmla="*/ T104 w 1279"/>
                <a:gd name="T106" fmla="+- 0 1722 1717"/>
                <a:gd name="T107" fmla="*/ 1722 h 1251"/>
                <a:gd name="T108" fmla="+- 0 7380 7380"/>
                <a:gd name="T109" fmla="*/ T108 w 1279"/>
                <a:gd name="T110" fmla="+- 0 1717 1717"/>
                <a:gd name="T111" fmla="*/ 1717 h 12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79" h="1251">
                  <a:moveTo>
                    <a:pt x="1278" y="1251"/>
                  </a:moveTo>
                  <a:lnTo>
                    <a:pt x="1272" y="1176"/>
                  </a:lnTo>
                  <a:lnTo>
                    <a:pt x="1262" y="1101"/>
                  </a:lnTo>
                  <a:lnTo>
                    <a:pt x="1248" y="1029"/>
                  </a:lnTo>
                  <a:lnTo>
                    <a:pt x="1230" y="957"/>
                  </a:lnTo>
                  <a:lnTo>
                    <a:pt x="1208" y="888"/>
                  </a:lnTo>
                  <a:lnTo>
                    <a:pt x="1182" y="820"/>
                  </a:lnTo>
                  <a:lnTo>
                    <a:pt x="1153" y="754"/>
                  </a:lnTo>
                  <a:lnTo>
                    <a:pt x="1120" y="689"/>
                  </a:lnTo>
                  <a:lnTo>
                    <a:pt x="1084" y="627"/>
                  </a:lnTo>
                  <a:lnTo>
                    <a:pt x="1045" y="567"/>
                  </a:lnTo>
                  <a:lnTo>
                    <a:pt x="1002" y="510"/>
                  </a:lnTo>
                  <a:lnTo>
                    <a:pt x="957" y="455"/>
                  </a:lnTo>
                  <a:lnTo>
                    <a:pt x="909" y="402"/>
                  </a:lnTo>
                  <a:lnTo>
                    <a:pt x="858" y="352"/>
                  </a:lnTo>
                  <a:lnTo>
                    <a:pt x="804" y="305"/>
                  </a:lnTo>
                  <a:lnTo>
                    <a:pt x="748" y="261"/>
                  </a:lnTo>
                  <a:lnTo>
                    <a:pt x="690" y="220"/>
                  </a:lnTo>
                  <a:lnTo>
                    <a:pt x="629" y="182"/>
                  </a:lnTo>
                  <a:lnTo>
                    <a:pt x="566" y="147"/>
                  </a:lnTo>
                  <a:lnTo>
                    <a:pt x="501" y="115"/>
                  </a:lnTo>
                  <a:lnTo>
                    <a:pt x="434" y="87"/>
                  </a:lnTo>
                  <a:lnTo>
                    <a:pt x="366" y="63"/>
                  </a:lnTo>
                  <a:lnTo>
                    <a:pt x="295" y="43"/>
                  </a:lnTo>
                  <a:lnTo>
                    <a:pt x="224" y="26"/>
                  </a:lnTo>
                  <a:lnTo>
                    <a:pt x="150" y="13"/>
                  </a:lnTo>
                  <a:lnTo>
                    <a:pt x="76" y="5"/>
                  </a:lnTo>
                  <a:lnTo>
                    <a:pt x="0" y="0"/>
                  </a:lnTo>
                </a:path>
              </a:pathLst>
            </a:custGeom>
            <a:noFill/>
            <a:ln w="38100">
              <a:solidFill>
                <a:srgbClr val="AAAAAA"/>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8" name="Picture 1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552" y="2845"/>
              <a:ext cx="206"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ectangle 29"/>
          <p:cNvSpPr>
            <a:spLocks noChangeArrowheads="1"/>
          </p:cNvSpPr>
          <p:nvPr/>
        </p:nvSpPr>
        <p:spPr bwMode="auto">
          <a:xfrm>
            <a:off x="133004" y="3739606"/>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0"/>
          <p:cNvSpPr>
            <a:spLocks noChangeArrowheads="1"/>
          </p:cNvSpPr>
          <p:nvPr/>
        </p:nvSpPr>
        <p:spPr bwMode="auto">
          <a:xfrm>
            <a:off x="1179167" y="3825758"/>
            <a:ext cx="789951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400" dirty="0"/>
              <a:t>Fogging basically helps cloud systems </a:t>
            </a:r>
            <a:r>
              <a:rPr lang="en-US" sz="2400" dirty="0" smtClean="0"/>
              <a:t>by </a:t>
            </a:r>
            <a:r>
              <a:rPr lang="en-US" sz="2400" dirty="0"/>
              <a:t>easing the burden of processing data</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85186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
            <a:ext cx="12192000" cy="6982691"/>
          </a:xfrm>
          <a:prstGeom prst="rect">
            <a:avLst/>
          </a:prstGeom>
          <a:solidFill>
            <a:srgbClr val="EFAD1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571106" y="2244436"/>
            <a:ext cx="8470670" cy="1692771"/>
          </a:xfrm>
          <a:prstGeom prst="rect">
            <a:avLst/>
          </a:prstGeom>
          <a:noFill/>
        </p:spPr>
        <p:txBody>
          <a:bodyPr wrap="square" rtlCol="0">
            <a:spAutoFit/>
          </a:bodyPr>
          <a:lstStyle/>
          <a:p>
            <a:pPr algn="ctr"/>
            <a:r>
              <a:rPr lang="en-US" sz="6000" b="1" dirty="0" smtClean="0">
                <a:solidFill>
                  <a:schemeClr val="bg1">
                    <a:lumMod val="75000"/>
                  </a:schemeClr>
                </a:solidFill>
                <a:effectLst>
                  <a:outerShdw blurRad="38100" dist="38100" dir="2700000" algn="tl">
                    <a:srgbClr val="000000">
                      <a:alpha val="43137"/>
                    </a:srgbClr>
                  </a:outerShdw>
                </a:effectLst>
              </a:rPr>
              <a:t>FOG COMPUTING USES</a:t>
            </a:r>
          </a:p>
          <a:p>
            <a:pPr algn="ctr"/>
            <a:endParaRPr lang="en-US" sz="4400" dirty="0"/>
          </a:p>
        </p:txBody>
      </p:sp>
    </p:spTree>
    <p:extLst>
      <p:ext uri="{BB962C8B-B14F-4D97-AF65-F5344CB8AC3E}">
        <p14:creationId xmlns:p14="http://schemas.microsoft.com/office/powerpoint/2010/main" xmlns="" val="117259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8"/>
          <p:cNvGrpSpPr>
            <a:grpSpLocks/>
          </p:cNvGrpSpPr>
          <p:nvPr/>
        </p:nvGrpSpPr>
        <p:grpSpPr bwMode="auto">
          <a:xfrm>
            <a:off x="2865438" y="290779"/>
            <a:ext cx="4375150" cy="2951163"/>
            <a:chOff x="3920" y="-4448"/>
            <a:chExt cx="6890" cy="4648"/>
          </a:xfrm>
        </p:grpSpPr>
        <p:sp>
          <p:nvSpPr>
            <p:cNvPr id="179" name="AutoShape 179"/>
            <p:cNvSpPr>
              <a:spLocks/>
            </p:cNvSpPr>
            <p:nvPr/>
          </p:nvSpPr>
          <p:spPr bwMode="auto">
            <a:xfrm>
              <a:off x="4021" y="-4448"/>
              <a:ext cx="6581" cy="4270"/>
            </a:xfrm>
            <a:custGeom>
              <a:avLst/>
              <a:gdLst>
                <a:gd name="T0" fmla="+- 0 5147 4021"/>
                <a:gd name="T1" fmla="*/ T0 w 6581"/>
                <a:gd name="T2" fmla="+- 0 -2889 -4448"/>
                <a:gd name="T3" fmla="*/ -2889 h 4270"/>
                <a:gd name="T4" fmla="+- 0 4864 4021"/>
                <a:gd name="T5" fmla="*/ T4 w 6581"/>
                <a:gd name="T6" fmla="+- 0 -2807 -4448"/>
                <a:gd name="T7" fmla="*/ -2807 h 4270"/>
                <a:gd name="T8" fmla="+- 0 4610 4021"/>
                <a:gd name="T9" fmla="*/ T8 w 6581"/>
                <a:gd name="T10" fmla="+- 0 -2669 -4448"/>
                <a:gd name="T11" fmla="*/ -2669 h 4270"/>
                <a:gd name="T12" fmla="+- 0 4393 4021"/>
                <a:gd name="T13" fmla="*/ T12 w 6581"/>
                <a:gd name="T14" fmla="+- 0 -2482 -4448"/>
                <a:gd name="T15" fmla="*/ -2482 h 4270"/>
                <a:gd name="T16" fmla="+- 0 4218 4021"/>
                <a:gd name="T17" fmla="*/ T16 w 6581"/>
                <a:gd name="T18" fmla="+- 0 -2252 -4448"/>
                <a:gd name="T19" fmla="*/ -2252 h 4270"/>
                <a:gd name="T20" fmla="+- 0 4095 4021"/>
                <a:gd name="T21" fmla="*/ T20 w 6581"/>
                <a:gd name="T22" fmla="+- 0 -1988 -4448"/>
                <a:gd name="T23" fmla="*/ -1988 h 4270"/>
                <a:gd name="T24" fmla="+- 0 4030 4021"/>
                <a:gd name="T25" fmla="*/ T24 w 6581"/>
                <a:gd name="T26" fmla="+- 0 -1697 -4448"/>
                <a:gd name="T27" fmla="*/ -1697 h 4270"/>
                <a:gd name="T28" fmla="+- 0 4029 4021"/>
                <a:gd name="T29" fmla="*/ T28 w 6581"/>
                <a:gd name="T30" fmla="+- 0 -1385 -4448"/>
                <a:gd name="T31" fmla="*/ -1385 h 4270"/>
                <a:gd name="T32" fmla="+- 0 4088 4021"/>
                <a:gd name="T33" fmla="*/ T32 w 6581"/>
                <a:gd name="T34" fmla="+- 0 -1089 -4448"/>
                <a:gd name="T35" fmla="*/ -1089 h 4270"/>
                <a:gd name="T36" fmla="+- 0 4200 4021"/>
                <a:gd name="T37" fmla="*/ T36 w 6581"/>
                <a:gd name="T38" fmla="+- 0 -823 -4448"/>
                <a:gd name="T39" fmla="*/ -823 h 4270"/>
                <a:gd name="T40" fmla="+- 0 4361 4021"/>
                <a:gd name="T41" fmla="*/ T40 w 6581"/>
                <a:gd name="T42" fmla="+- 0 -595 -4448"/>
                <a:gd name="T43" fmla="*/ -595 h 4270"/>
                <a:gd name="T44" fmla="+- 0 4563 4021"/>
                <a:gd name="T45" fmla="*/ T44 w 6581"/>
                <a:gd name="T46" fmla="+- 0 -411 -4448"/>
                <a:gd name="T47" fmla="*/ -411 h 4270"/>
                <a:gd name="T48" fmla="+- 0 4801 4021"/>
                <a:gd name="T49" fmla="*/ T48 w 6581"/>
                <a:gd name="T50" fmla="+- 0 -276 -4448"/>
                <a:gd name="T51" fmla="*/ -276 h 4270"/>
                <a:gd name="T52" fmla="+- 0 5069 4021"/>
                <a:gd name="T53" fmla="*/ T52 w 6581"/>
                <a:gd name="T54" fmla="+- 0 -197 -4448"/>
                <a:gd name="T55" fmla="*/ -197 h 4270"/>
                <a:gd name="T56" fmla="+- 0 9172 4021"/>
                <a:gd name="T57" fmla="*/ T56 w 6581"/>
                <a:gd name="T58" fmla="+- 0 -179 -4448"/>
                <a:gd name="T59" fmla="*/ -179 h 4270"/>
                <a:gd name="T60" fmla="+- 0 9500 4021"/>
                <a:gd name="T61" fmla="*/ T60 w 6581"/>
                <a:gd name="T62" fmla="+- 0 -213 -4448"/>
                <a:gd name="T63" fmla="*/ -213 h 4270"/>
                <a:gd name="T64" fmla="+- 0 9804 4021"/>
                <a:gd name="T65" fmla="*/ T64 w 6581"/>
                <a:gd name="T66" fmla="+- 0 -313 -4448"/>
                <a:gd name="T67" fmla="*/ -313 h 4270"/>
                <a:gd name="T68" fmla="+- 0 10074 4021"/>
                <a:gd name="T69" fmla="*/ T68 w 6581"/>
                <a:gd name="T70" fmla="+- 0 -475 -4448"/>
                <a:gd name="T71" fmla="*/ -475 h 4270"/>
                <a:gd name="T72" fmla="+- 0 10299 4021"/>
                <a:gd name="T73" fmla="*/ T72 w 6581"/>
                <a:gd name="T74" fmla="+- 0 -692 -4448"/>
                <a:gd name="T75" fmla="*/ -692 h 4270"/>
                <a:gd name="T76" fmla="+- 0 10465 4021"/>
                <a:gd name="T77" fmla="*/ T76 w 6581"/>
                <a:gd name="T78" fmla="+- 0 -948 -4448"/>
                <a:gd name="T79" fmla="*/ -948 h 4270"/>
                <a:gd name="T80" fmla="+- 0 10567 4021"/>
                <a:gd name="T81" fmla="*/ T80 w 6581"/>
                <a:gd name="T82" fmla="+- 0 -1235 -4448"/>
                <a:gd name="T83" fmla="*/ -1235 h 4270"/>
                <a:gd name="T84" fmla="+- 0 10602 4021"/>
                <a:gd name="T85" fmla="*/ T84 w 6581"/>
                <a:gd name="T86" fmla="+- 0 -1543 -4448"/>
                <a:gd name="T87" fmla="*/ -1543 h 4270"/>
                <a:gd name="T88" fmla="+- 0 10570 4021"/>
                <a:gd name="T89" fmla="*/ T88 w 6581"/>
                <a:gd name="T90" fmla="+- 0 -1849 -4448"/>
                <a:gd name="T91" fmla="*/ -1849 h 4270"/>
                <a:gd name="T92" fmla="+- 0 10480 4021"/>
                <a:gd name="T93" fmla="*/ T92 w 6581"/>
                <a:gd name="T94" fmla="+- 0 -2129 -4448"/>
                <a:gd name="T95" fmla="*/ -2129 h 4270"/>
                <a:gd name="T96" fmla="+- 0 10336 4021"/>
                <a:gd name="T97" fmla="*/ T96 w 6581"/>
                <a:gd name="T98" fmla="+- 0 -2377 -4448"/>
                <a:gd name="T99" fmla="*/ -2377 h 4270"/>
                <a:gd name="T100" fmla="+- 0 10147 4021"/>
                <a:gd name="T101" fmla="*/ T100 w 6581"/>
                <a:gd name="T102" fmla="+- 0 -2585 -4448"/>
                <a:gd name="T103" fmla="*/ -2585 h 4270"/>
                <a:gd name="T104" fmla="+- 0 9918 4021"/>
                <a:gd name="T105" fmla="*/ T104 w 6581"/>
                <a:gd name="T106" fmla="+- 0 -2747 -4448"/>
                <a:gd name="T107" fmla="*/ -2747 h 4270"/>
                <a:gd name="T108" fmla="+- 0 9656 4021"/>
                <a:gd name="T109" fmla="*/ T108 w 6581"/>
                <a:gd name="T110" fmla="+- 0 -2856 -4448"/>
                <a:gd name="T111" fmla="*/ -2856 h 4270"/>
                <a:gd name="T112" fmla="+- 0 9368 4021"/>
                <a:gd name="T113" fmla="*/ T112 w 6581"/>
                <a:gd name="T114" fmla="+- 0 -2905 -4448"/>
                <a:gd name="T115" fmla="*/ -2905 h 4270"/>
                <a:gd name="T116" fmla="+- 0 5392 4021"/>
                <a:gd name="T117" fmla="*/ T116 w 6581"/>
                <a:gd name="T118" fmla="+- 0 -2908 -4448"/>
                <a:gd name="T119" fmla="*/ -2908 h 4270"/>
                <a:gd name="T120" fmla="+- 0 7202 4021"/>
                <a:gd name="T121" fmla="*/ T120 w 6581"/>
                <a:gd name="T122" fmla="+- 0 -4442 -4448"/>
                <a:gd name="T123" fmla="*/ -4442 h 4270"/>
                <a:gd name="T124" fmla="+- 0 6901 4021"/>
                <a:gd name="T125" fmla="*/ T124 w 6581"/>
                <a:gd name="T126" fmla="+- 0 -4395 -4448"/>
                <a:gd name="T127" fmla="*/ -4395 h 4270"/>
                <a:gd name="T128" fmla="+- 0 6613 4021"/>
                <a:gd name="T129" fmla="*/ T128 w 6581"/>
                <a:gd name="T130" fmla="+- 0 -4301 -4448"/>
                <a:gd name="T131" fmla="*/ -4301 h 4270"/>
                <a:gd name="T132" fmla="+- 0 6343 4021"/>
                <a:gd name="T133" fmla="*/ T132 w 6581"/>
                <a:gd name="T134" fmla="+- 0 -4165 -4448"/>
                <a:gd name="T135" fmla="*/ -4165 h 4270"/>
                <a:gd name="T136" fmla="+- 0 6095 4021"/>
                <a:gd name="T137" fmla="*/ T136 w 6581"/>
                <a:gd name="T138" fmla="+- 0 -3986 -4448"/>
                <a:gd name="T139" fmla="*/ -3986 h 4270"/>
                <a:gd name="T140" fmla="+- 0 5869 4021"/>
                <a:gd name="T141" fmla="*/ T140 w 6581"/>
                <a:gd name="T142" fmla="+- 0 -3760 -4448"/>
                <a:gd name="T143" fmla="*/ -3760 h 4270"/>
                <a:gd name="T144" fmla="+- 0 5683 4021"/>
                <a:gd name="T145" fmla="*/ T144 w 6581"/>
                <a:gd name="T146" fmla="+- 0 -3499 -4448"/>
                <a:gd name="T147" fmla="*/ -3499 h 4270"/>
                <a:gd name="T148" fmla="+- 0 5541 4021"/>
                <a:gd name="T149" fmla="*/ T148 w 6581"/>
                <a:gd name="T150" fmla="+- 0 -3212 -4448"/>
                <a:gd name="T151" fmla="*/ -3212 h 4270"/>
                <a:gd name="T152" fmla="+- 0 5448 4021"/>
                <a:gd name="T153" fmla="*/ T152 w 6581"/>
                <a:gd name="T154" fmla="+- 0 -2905 -4448"/>
                <a:gd name="T155" fmla="*/ -2905 h 4270"/>
                <a:gd name="T156" fmla="+- 0 9242 4021"/>
                <a:gd name="T157" fmla="*/ T156 w 6581"/>
                <a:gd name="T158" fmla="+- 0 -2981 -4448"/>
                <a:gd name="T159" fmla="*/ -2981 h 4270"/>
                <a:gd name="T160" fmla="+- 0 9147 4021"/>
                <a:gd name="T161" fmla="*/ T160 w 6581"/>
                <a:gd name="T162" fmla="+- 0 -3264 -4448"/>
                <a:gd name="T163" fmla="*/ -3264 h 4270"/>
                <a:gd name="T164" fmla="+- 0 9012 4021"/>
                <a:gd name="T165" fmla="*/ T164 w 6581"/>
                <a:gd name="T166" fmla="+- 0 -3524 -4448"/>
                <a:gd name="T167" fmla="*/ -3524 h 4270"/>
                <a:gd name="T168" fmla="+- 0 8842 4021"/>
                <a:gd name="T169" fmla="*/ T168 w 6581"/>
                <a:gd name="T170" fmla="+- 0 -3760 -4448"/>
                <a:gd name="T171" fmla="*/ -3760 h 4270"/>
                <a:gd name="T172" fmla="+- 0 8640 4021"/>
                <a:gd name="T173" fmla="*/ T172 w 6581"/>
                <a:gd name="T174" fmla="+- 0 -3966 -4448"/>
                <a:gd name="T175" fmla="*/ -3966 h 4270"/>
                <a:gd name="T176" fmla="+- 0 8410 4021"/>
                <a:gd name="T177" fmla="*/ T176 w 6581"/>
                <a:gd name="T178" fmla="+- 0 -4140 -4448"/>
                <a:gd name="T179" fmla="*/ -4140 h 4270"/>
                <a:gd name="T180" fmla="+- 0 8155 4021"/>
                <a:gd name="T181" fmla="*/ T180 w 6581"/>
                <a:gd name="T182" fmla="+- 0 -4278 -4448"/>
                <a:gd name="T183" fmla="*/ -4278 h 4270"/>
                <a:gd name="T184" fmla="+- 0 7879 4021"/>
                <a:gd name="T185" fmla="*/ T184 w 6581"/>
                <a:gd name="T186" fmla="+- 0 -4377 -4448"/>
                <a:gd name="T187" fmla="*/ -4377 h 4270"/>
                <a:gd name="T188" fmla="+- 0 7586 4021"/>
                <a:gd name="T189" fmla="*/ T188 w 6581"/>
                <a:gd name="T190" fmla="+- 0 -4435 -4448"/>
                <a:gd name="T191" fmla="*/ -4435 h 4270"/>
                <a:gd name="T192" fmla="+- 0 9293 4021"/>
                <a:gd name="T193" fmla="*/ T192 w 6581"/>
                <a:gd name="T194" fmla="+- 0 -2908 -4448"/>
                <a:gd name="T195" fmla="*/ -2908 h 4270"/>
                <a:gd name="T196" fmla="+- 0 9308 4021"/>
                <a:gd name="T197" fmla="*/ T196 w 6581"/>
                <a:gd name="T198" fmla="+- 0 -2907 -4448"/>
                <a:gd name="T199" fmla="*/ -2907 h 42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6581" h="4270">
                  <a:moveTo>
                    <a:pt x="1352" y="1540"/>
                  </a:moveTo>
                  <a:lnTo>
                    <a:pt x="1276" y="1542"/>
                  </a:lnTo>
                  <a:lnTo>
                    <a:pt x="1200" y="1549"/>
                  </a:lnTo>
                  <a:lnTo>
                    <a:pt x="1126" y="1559"/>
                  </a:lnTo>
                  <a:lnTo>
                    <a:pt x="1053" y="1574"/>
                  </a:lnTo>
                  <a:lnTo>
                    <a:pt x="981" y="1592"/>
                  </a:lnTo>
                  <a:lnTo>
                    <a:pt x="912" y="1615"/>
                  </a:lnTo>
                  <a:lnTo>
                    <a:pt x="843" y="1641"/>
                  </a:lnTo>
                  <a:lnTo>
                    <a:pt x="777" y="1670"/>
                  </a:lnTo>
                  <a:lnTo>
                    <a:pt x="712" y="1703"/>
                  </a:lnTo>
                  <a:lnTo>
                    <a:pt x="650" y="1739"/>
                  </a:lnTo>
                  <a:lnTo>
                    <a:pt x="589" y="1779"/>
                  </a:lnTo>
                  <a:lnTo>
                    <a:pt x="531" y="1821"/>
                  </a:lnTo>
                  <a:lnTo>
                    <a:pt x="476" y="1867"/>
                  </a:lnTo>
                  <a:lnTo>
                    <a:pt x="422" y="1915"/>
                  </a:lnTo>
                  <a:lnTo>
                    <a:pt x="372" y="1966"/>
                  </a:lnTo>
                  <a:lnTo>
                    <a:pt x="324" y="2020"/>
                  </a:lnTo>
                  <a:lnTo>
                    <a:pt x="279" y="2076"/>
                  </a:lnTo>
                  <a:lnTo>
                    <a:pt x="237" y="2135"/>
                  </a:lnTo>
                  <a:lnTo>
                    <a:pt x="197" y="2196"/>
                  </a:lnTo>
                  <a:lnTo>
                    <a:pt x="162" y="2259"/>
                  </a:lnTo>
                  <a:lnTo>
                    <a:pt x="129" y="2324"/>
                  </a:lnTo>
                  <a:lnTo>
                    <a:pt x="100" y="2391"/>
                  </a:lnTo>
                  <a:lnTo>
                    <a:pt x="74" y="2460"/>
                  </a:lnTo>
                  <a:lnTo>
                    <a:pt x="52" y="2530"/>
                  </a:lnTo>
                  <a:lnTo>
                    <a:pt x="34" y="2603"/>
                  </a:lnTo>
                  <a:lnTo>
                    <a:pt x="19" y="2676"/>
                  </a:lnTo>
                  <a:lnTo>
                    <a:pt x="9" y="2751"/>
                  </a:lnTo>
                  <a:lnTo>
                    <a:pt x="2" y="2827"/>
                  </a:lnTo>
                  <a:lnTo>
                    <a:pt x="0" y="2905"/>
                  </a:lnTo>
                  <a:lnTo>
                    <a:pt x="2" y="2984"/>
                  </a:lnTo>
                  <a:lnTo>
                    <a:pt x="8" y="3063"/>
                  </a:lnTo>
                  <a:lnTo>
                    <a:pt x="17" y="3139"/>
                  </a:lnTo>
                  <a:lnTo>
                    <a:pt x="30" y="3214"/>
                  </a:lnTo>
                  <a:lnTo>
                    <a:pt x="47" y="3288"/>
                  </a:lnTo>
                  <a:lnTo>
                    <a:pt x="67" y="3359"/>
                  </a:lnTo>
                  <a:lnTo>
                    <a:pt x="90" y="3429"/>
                  </a:lnTo>
                  <a:lnTo>
                    <a:pt x="117" y="3496"/>
                  </a:lnTo>
                  <a:lnTo>
                    <a:pt x="147" y="3562"/>
                  </a:lnTo>
                  <a:lnTo>
                    <a:pt x="179" y="3625"/>
                  </a:lnTo>
                  <a:lnTo>
                    <a:pt x="215" y="3686"/>
                  </a:lnTo>
                  <a:lnTo>
                    <a:pt x="254" y="3744"/>
                  </a:lnTo>
                  <a:lnTo>
                    <a:pt x="295" y="3800"/>
                  </a:lnTo>
                  <a:lnTo>
                    <a:pt x="340" y="3853"/>
                  </a:lnTo>
                  <a:lnTo>
                    <a:pt x="386" y="3903"/>
                  </a:lnTo>
                  <a:lnTo>
                    <a:pt x="436" y="3951"/>
                  </a:lnTo>
                  <a:lnTo>
                    <a:pt x="488" y="3996"/>
                  </a:lnTo>
                  <a:lnTo>
                    <a:pt x="542" y="4037"/>
                  </a:lnTo>
                  <a:lnTo>
                    <a:pt x="598" y="4076"/>
                  </a:lnTo>
                  <a:lnTo>
                    <a:pt x="657" y="4111"/>
                  </a:lnTo>
                  <a:lnTo>
                    <a:pt x="717" y="4143"/>
                  </a:lnTo>
                  <a:lnTo>
                    <a:pt x="780" y="4172"/>
                  </a:lnTo>
                  <a:lnTo>
                    <a:pt x="844" y="4197"/>
                  </a:lnTo>
                  <a:lnTo>
                    <a:pt x="911" y="4219"/>
                  </a:lnTo>
                  <a:lnTo>
                    <a:pt x="979" y="4237"/>
                  </a:lnTo>
                  <a:lnTo>
                    <a:pt x="1048" y="4251"/>
                  </a:lnTo>
                  <a:lnTo>
                    <a:pt x="1120" y="4261"/>
                  </a:lnTo>
                  <a:lnTo>
                    <a:pt x="1192" y="4267"/>
                  </a:lnTo>
                  <a:lnTo>
                    <a:pt x="1266" y="4269"/>
                  </a:lnTo>
                  <a:lnTo>
                    <a:pt x="5151" y="4269"/>
                  </a:lnTo>
                  <a:lnTo>
                    <a:pt x="5235" y="4267"/>
                  </a:lnTo>
                  <a:lnTo>
                    <a:pt x="5317" y="4260"/>
                  </a:lnTo>
                  <a:lnTo>
                    <a:pt x="5399" y="4250"/>
                  </a:lnTo>
                  <a:lnTo>
                    <a:pt x="5479" y="4235"/>
                  </a:lnTo>
                  <a:lnTo>
                    <a:pt x="5558" y="4216"/>
                  </a:lnTo>
                  <a:lnTo>
                    <a:pt x="5635" y="4193"/>
                  </a:lnTo>
                  <a:lnTo>
                    <a:pt x="5710" y="4166"/>
                  </a:lnTo>
                  <a:lnTo>
                    <a:pt x="5783" y="4135"/>
                  </a:lnTo>
                  <a:lnTo>
                    <a:pt x="5854" y="4100"/>
                  </a:lnTo>
                  <a:lnTo>
                    <a:pt x="5923" y="4062"/>
                  </a:lnTo>
                  <a:lnTo>
                    <a:pt x="5989" y="4020"/>
                  </a:lnTo>
                  <a:lnTo>
                    <a:pt x="6053" y="3973"/>
                  </a:lnTo>
                  <a:lnTo>
                    <a:pt x="6115" y="3924"/>
                  </a:lnTo>
                  <a:lnTo>
                    <a:pt x="6173" y="3871"/>
                  </a:lnTo>
                  <a:lnTo>
                    <a:pt x="6228" y="3815"/>
                  </a:lnTo>
                  <a:lnTo>
                    <a:pt x="6278" y="3756"/>
                  </a:lnTo>
                  <a:lnTo>
                    <a:pt x="6326" y="3695"/>
                  </a:lnTo>
                  <a:lnTo>
                    <a:pt x="6369" y="3632"/>
                  </a:lnTo>
                  <a:lnTo>
                    <a:pt x="6408" y="3567"/>
                  </a:lnTo>
                  <a:lnTo>
                    <a:pt x="6444" y="3500"/>
                  </a:lnTo>
                  <a:lnTo>
                    <a:pt x="6476" y="3430"/>
                  </a:lnTo>
                  <a:lnTo>
                    <a:pt x="6503" y="3359"/>
                  </a:lnTo>
                  <a:lnTo>
                    <a:pt x="6527" y="3287"/>
                  </a:lnTo>
                  <a:lnTo>
                    <a:pt x="6546" y="3213"/>
                  </a:lnTo>
                  <a:lnTo>
                    <a:pt x="6561" y="3137"/>
                  </a:lnTo>
                  <a:lnTo>
                    <a:pt x="6572" y="3061"/>
                  </a:lnTo>
                  <a:lnTo>
                    <a:pt x="6579" y="2983"/>
                  </a:lnTo>
                  <a:lnTo>
                    <a:pt x="6581" y="2905"/>
                  </a:lnTo>
                  <a:lnTo>
                    <a:pt x="6579" y="2826"/>
                  </a:lnTo>
                  <a:lnTo>
                    <a:pt x="6573" y="2749"/>
                  </a:lnTo>
                  <a:lnTo>
                    <a:pt x="6563" y="2673"/>
                  </a:lnTo>
                  <a:lnTo>
                    <a:pt x="6549" y="2599"/>
                  </a:lnTo>
                  <a:lnTo>
                    <a:pt x="6532" y="2526"/>
                  </a:lnTo>
                  <a:lnTo>
                    <a:pt x="6511" y="2455"/>
                  </a:lnTo>
                  <a:lnTo>
                    <a:pt x="6486" y="2386"/>
                  </a:lnTo>
                  <a:lnTo>
                    <a:pt x="6459" y="2319"/>
                  </a:lnTo>
                  <a:lnTo>
                    <a:pt x="6427" y="2253"/>
                  </a:lnTo>
                  <a:lnTo>
                    <a:pt x="6393" y="2190"/>
                  </a:lnTo>
                  <a:lnTo>
                    <a:pt x="6356" y="2129"/>
                  </a:lnTo>
                  <a:lnTo>
                    <a:pt x="6315" y="2071"/>
                  </a:lnTo>
                  <a:lnTo>
                    <a:pt x="6272" y="2015"/>
                  </a:lnTo>
                  <a:lnTo>
                    <a:pt x="6226" y="1961"/>
                  </a:lnTo>
                  <a:lnTo>
                    <a:pt x="6177" y="1911"/>
                  </a:lnTo>
                  <a:lnTo>
                    <a:pt x="6126" y="1863"/>
                  </a:lnTo>
                  <a:lnTo>
                    <a:pt x="6072" y="1818"/>
                  </a:lnTo>
                  <a:lnTo>
                    <a:pt x="6016" y="1775"/>
                  </a:lnTo>
                  <a:lnTo>
                    <a:pt x="5958" y="1736"/>
                  </a:lnTo>
                  <a:lnTo>
                    <a:pt x="5897" y="1701"/>
                  </a:lnTo>
                  <a:lnTo>
                    <a:pt x="5834" y="1668"/>
                  </a:lnTo>
                  <a:lnTo>
                    <a:pt x="5770" y="1639"/>
                  </a:lnTo>
                  <a:lnTo>
                    <a:pt x="5703" y="1614"/>
                  </a:lnTo>
                  <a:lnTo>
                    <a:pt x="5635" y="1592"/>
                  </a:lnTo>
                  <a:lnTo>
                    <a:pt x="5565" y="1573"/>
                  </a:lnTo>
                  <a:lnTo>
                    <a:pt x="5494" y="1559"/>
                  </a:lnTo>
                  <a:lnTo>
                    <a:pt x="5421" y="1549"/>
                  </a:lnTo>
                  <a:lnTo>
                    <a:pt x="5347" y="1543"/>
                  </a:lnTo>
                  <a:lnTo>
                    <a:pt x="1427" y="1543"/>
                  </a:lnTo>
                  <a:lnTo>
                    <a:pt x="1409" y="1542"/>
                  </a:lnTo>
                  <a:lnTo>
                    <a:pt x="1390" y="1541"/>
                  </a:lnTo>
                  <a:lnTo>
                    <a:pt x="1371" y="1540"/>
                  </a:lnTo>
                  <a:lnTo>
                    <a:pt x="1352" y="1540"/>
                  </a:lnTo>
                  <a:close/>
                  <a:moveTo>
                    <a:pt x="3335" y="0"/>
                  </a:moveTo>
                  <a:lnTo>
                    <a:pt x="3258" y="2"/>
                  </a:lnTo>
                  <a:lnTo>
                    <a:pt x="3181" y="6"/>
                  </a:lnTo>
                  <a:lnTo>
                    <a:pt x="3105" y="13"/>
                  </a:lnTo>
                  <a:lnTo>
                    <a:pt x="3030" y="24"/>
                  </a:lnTo>
                  <a:lnTo>
                    <a:pt x="2955" y="37"/>
                  </a:lnTo>
                  <a:lnTo>
                    <a:pt x="2880" y="53"/>
                  </a:lnTo>
                  <a:lnTo>
                    <a:pt x="2807" y="73"/>
                  </a:lnTo>
                  <a:lnTo>
                    <a:pt x="2734" y="94"/>
                  </a:lnTo>
                  <a:lnTo>
                    <a:pt x="2663" y="119"/>
                  </a:lnTo>
                  <a:lnTo>
                    <a:pt x="2592" y="147"/>
                  </a:lnTo>
                  <a:lnTo>
                    <a:pt x="2523" y="177"/>
                  </a:lnTo>
                  <a:lnTo>
                    <a:pt x="2454" y="210"/>
                  </a:lnTo>
                  <a:lnTo>
                    <a:pt x="2388" y="245"/>
                  </a:lnTo>
                  <a:lnTo>
                    <a:pt x="2322" y="283"/>
                  </a:lnTo>
                  <a:lnTo>
                    <a:pt x="2258" y="324"/>
                  </a:lnTo>
                  <a:lnTo>
                    <a:pt x="2195" y="368"/>
                  </a:lnTo>
                  <a:lnTo>
                    <a:pt x="2134" y="414"/>
                  </a:lnTo>
                  <a:lnTo>
                    <a:pt x="2074" y="462"/>
                  </a:lnTo>
                  <a:lnTo>
                    <a:pt x="2017" y="513"/>
                  </a:lnTo>
                  <a:lnTo>
                    <a:pt x="1958" y="570"/>
                  </a:lnTo>
                  <a:lnTo>
                    <a:pt x="1902" y="628"/>
                  </a:lnTo>
                  <a:lnTo>
                    <a:pt x="1848" y="688"/>
                  </a:lnTo>
                  <a:lnTo>
                    <a:pt x="1798" y="751"/>
                  </a:lnTo>
                  <a:lnTo>
                    <a:pt x="1749" y="815"/>
                  </a:lnTo>
                  <a:lnTo>
                    <a:pt x="1704" y="881"/>
                  </a:lnTo>
                  <a:lnTo>
                    <a:pt x="1662" y="949"/>
                  </a:lnTo>
                  <a:lnTo>
                    <a:pt x="1622" y="1018"/>
                  </a:lnTo>
                  <a:lnTo>
                    <a:pt x="1585" y="1089"/>
                  </a:lnTo>
                  <a:lnTo>
                    <a:pt x="1551" y="1162"/>
                  </a:lnTo>
                  <a:lnTo>
                    <a:pt x="1520" y="1236"/>
                  </a:lnTo>
                  <a:lnTo>
                    <a:pt x="1492" y="1311"/>
                  </a:lnTo>
                  <a:lnTo>
                    <a:pt x="1468" y="1387"/>
                  </a:lnTo>
                  <a:lnTo>
                    <a:pt x="1446" y="1464"/>
                  </a:lnTo>
                  <a:lnTo>
                    <a:pt x="1427" y="1543"/>
                  </a:lnTo>
                  <a:lnTo>
                    <a:pt x="5347" y="1543"/>
                  </a:lnTo>
                  <a:lnTo>
                    <a:pt x="5287" y="1541"/>
                  </a:lnTo>
                  <a:lnTo>
                    <a:pt x="5238" y="1541"/>
                  </a:lnTo>
                  <a:lnTo>
                    <a:pt x="5221" y="1467"/>
                  </a:lnTo>
                  <a:lnTo>
                    <a:pt x="5201" y="1394"/>
                  </a:lnTo>
                  <a:lnTo>
                    <a:pt x="5178" y="1323"/>
                  </a:lnTo>
                  <a:lnTo>
                    <a:pt x="5153" y="1253"/>
                  </a:lnTo>
                  <a:lnTo>
                    <a:pt x="5126" y="1184"/>
                  </a:lnTo>
                  <a:lnTo>
                    <a:pt x="5095" y="1117"/>
                  </a:lnTo>
                  <a:lnTo>
                    <a:pt x="5063" y="1051"/>
                  </a:lnTo>
                  <a:lnTo>
                    <a:pt x="5028" y="986"/>
                  </a:lnTo>
                  <a:lnTo>
                    <a:pt x="4991" y="924"/>
                  </a:lnTo>
                  <a:lnTo>
                    <a:pt x="4952" y="862"/>
                  </a:lnTo>
                  <a:lnTo>
                    <a:pt x="4910" y="803"/>
                  </a:lnTo>
                  <a:lnTo>
                    <a:pt x="4867" y="745"/>
                  </a:lnTo>
                  <a:lnTo>
                    <a:pt x="4821" y="688"/>
                  </a:lnTo>
                  <a:lnTo>
                    <a:pt x="4773" y="634"/>
                  </a:lnTo>
                  <a:lnTo>
                    <a:pt x="4724" y="582"/>
                  </a:lnTo>
                  <a:lnTo>
                    <a:pt x="4672" y="531"/>
                  </a:lnTo>
                  <a:lnTo>
                    <a:pt x="4619" y="482"/>
                  </a:lnTo>
                  <a:lnTo>
                    <a:pt x="4564" y="436"/>
                  </a:lnTo>
                  <a:lnTo>
                    <a:pt x="4507" y="391"/>
                  </a:lnTo>
                  <a:lnTo>
                    <a:pt x="4449" y="349"/>
                  </a:lnTo>
                  <a:lnTo>
                    <a:pt x="4389" y="308"/>
                  </a:lnTo>
                  <a:lnTo>
                    <a:pt x="4327" y="270"/>
                  </a:lnTo>
                  <a:lnTo>
                    <a:pt x="4264" y="235"/>
                  </a:lnTo>
                  <a:lnTo>
                    <a:pt x="4199" y="201"/>
                  </a:lnTo>
                  <a:lnTo>
                    <a:pt x="4134" y="170"/>
                  </a:lnTo>
                  <a:lnTo>
                    <a:pt x="4066" y="141"/>
                  </a:lnTo>
                  <a:lnTo>
                    <a:pt x="3998" y="115"/>
                  </a:lnTo>
                  <a:lnTo>
                    <a:pt x="3928" y="92"/>
                  </a:lnTo>
                  <a:lnTo>
                    <a:pt x="3858" y="71"/>
                  </a:lnTo>
                  <a:lnTo>
                    <a:pt x="3786" y="52"/>
                  </a:lnTo>
                  <a:lnTo>
                    <a:pt x="3713" y="36"/>
                  </a:lnTo>
                  <a:lnTo>
                    <a:pt x="3639" y="23"/>
                  </a:lnTo>
                  <a:lnTo>
                    <a:pt x="3565" y="13"/>
                  </a:lnTo>
                  <a:lnTo>
                    <a:pt x="3489" y="6"/>
                  </a:lnTo>
                  <a:lnTo>
                    <a:pt x="3413" y="1"/>
                  </a:lnTo>
                  <a:lnTo>
                    <a:pt x="3335" y="0"/>
                  </a:lnTo>
                  <a:close/>
                  <a:moveTo>
                    <a:pt x="5272" y="1540"/>
                  </a:moveTo>
                  <a:lnTo>
                    <a:pt x="5260" y="1540"/>
                  </a:lnTo>
                  <a:lnTo>
                    <a:pt x="5249" y="1541"/>
                  </a:lnTo>
                  <a:lnTo>
                    <a:pt x="5238" y="1541"/>
                  </a:lnTo>
                  <a:lnTo>
                    <a:pt x="5287" y="1541"/>
                  </a:lnTo>
                  <a:lnTo>
                    <a:pt x="5272" y="154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Line 180"/>
            <p:cNvSpPr>
              <a:spLocks noChangeShapeType="1"/>
            </p:cNvSpPr>
            <p:nvPr/>
          </p:nvSpPr>
          <p:spPr bwMode="auto">
            <a:xfrm>
              <a:off x="9840" y="-1880"/>
              <a:ext cx="40" cy="0"/>
            </a:xfrm>
            <a:prstGeom prst="line">
              <a:avLst/>
            </a:prstGeom>
            <a:noFill/>
            <a:ln w="12700">
              <a:solidFill>
                <a:srgbClr val="EDEDED"/>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81"/>
            <p:cNvSpPr>
              <a:spLocks noChangeShapeType="1"/>
            </p:cNvSpPr>
            <p:nvPr/>
          </p:nvSpPr>
          <p:spPr bwMode="auto">
            <a:xfrm>
              <a:off x="9860" y="-1830"/>
              <a:ext cx="0" cy="440"/>
            </a:xfrm>
            <a:prstGeom prst="line">
              <a:avLst/>
            </a:prstGeom>
            <a:noFill/>
            <a:ln w="25400">
              <a:solidFill>
                <a:srgbClr val="EDEDED"/>
              </a:solidFill>
              <a:prstDash val="dash"/>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82"/>
            <p:cNvSpPr>
              <a:spLocks/>
            </p:cNvSpPr>
            <p:nvPr/>
          </p:nvSpPr>
          <p:spPr bwMode="auto">
            <a:xfrm>
              <a:off x="9840" y="-1371"/>
              <a:ext cx="20" cy="20"/>
            </a:xfrm>
            <a:custGeom>
              <a:avLst/>
              <a:gdLst>
                <a:gd name="T0" fmla="+- 0 9860 9840"/>
                <a:gd name="T1" fmla="*/ T0 w 20"/>
                <a:gd name="T2" fmla="+- 0 -1370 -1370"/>
                <a:gd name="T3" fmla="*/ -1370 h 20"/>
                <a:gd name="T4" fmla="+- 0 9860 9840"/>
                <a:gd name="T5" fmla="*/ T4 w 20"/>
                <a:gd name="T6" fmla="+- 0 -1350 -1370"/>
                <a:gd name="T7" fmla="*/ -1350 h 20"/>
                <a:gd name="T8" fmla="+- 0 9840 9840"/>
                <a:gd name="T9" fmla="*/ T8 w 20"/>
                <a:gd name="T10" fmla="+- 0 -1350 -1370"/>
                <a:gd name="T11" fmla="*/ -1350 h 20"/>
              </a:gdLst>
              <a:ahLst/>
              <a:cxnLst>
                <a:cxn ang="0">
                  <a:pos x="T1" y="T3"/>
                </a:cxn>
                <a:cxn ang="0">
                  <a:pos x="T5" y="T7"/>
                </a:cxn>
                <a:cxn ang="0">
                  <a:pos x="T9" y="T11"/>
                </a:cxn>
              </a:cxnLst>
              <a:rect l="0" t="0" r="r" b="b"/>
              <a:pathLst>
                <a:path w="20" h="20">
                  <a:moveTo>
                    <a:pt x="20" y="0"/>
                  </a:moveTo>
                  <a:lnTo>
                    <a:pt x="20" y="20"/>
                  </a:lnTo>
                  <a:lnTo>
                    <a:pt x="0" y="20"/>
                  </a:lnTo>
                </a:path>
              </a:pathLst>
            </a:custGeom>
            <a:noFill/>
            <a:ln w="25400">
              <a:solidFill>
                <a:srgbClr val="EDEDED"/>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3"/>
            <p:cNvSpPr>
              <a:spLocks noChangeShapeType="1"/>
            </p:cNvSpPr>
            <p:nvPr/>
          </p:nvSpPr>
          <p:spPr bwMode="auto">
            <a:xfrm>
              <a:off x="9260" y="-1350"/>
              <a:ext cx="540" cy="0"/>
            </a:xfrm>
            <a:prstGeom prst="line">
              <a:avLst/>
            </a:prstGeom>
            <a:noFill/>
            <a:ln w="25400">
              <a:solidFill>
                <a:srgbClr val="EDEDED"/>
              </a:solidFill>
              <a:prstDash val="dash"/>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4"/>
            <p:cNvSpPr>
              <a:spLocks noChangeShapeType="1"/>
            </p:cNvSpPr>
            <p:nvPr/>
          </p:nvSpPr>
          <p:spPr bwMode="auto">
            <a:xfrm>
              <a:off x="8220" y="-2730"/>
              <a:ext cx="0" cy="820"/>
            </a:xfrm>
            <a:prstGeom prst="line">
              <a:avLst/>
            </a:prstGeom>
            <a:noFill/>
            <a:ln w="25400">
              <a:solidFill>
                <a:srgbClr val="EDEDED"/>
              </a:solidFill>
              <a:prstDash val="dash"/>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5"/>
            <p:cNvSpPr>
              <a:spLocks noChangeShapeType="1"/>
            </p:cNvSpPr>
            <p:nvPr/>
          </p:nvSpPr>
          <p:spPr bwMode="auto">
            <a:xfrm>
              <a:off x="6100" y="-3010"/>
              <a:ext cx="0" cy="600"/>
            </a:xfrm>
            <a:prstGeom prst="line">
              <a:avLst/>
            </a:prstGeom>
            <a:noFill/>
            <a:ln w="25400">
              <a:solidFill>
                <a:srgbClr val="EDEDED"/>
              </a:solidFill>
              <a:prstDash val="dash"/>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6"/>
            <p:cNvSpPr>
              <a:spLocks/>
            </p:cNvSpPr>
            <p:nvPr/>
          </p:nvSpPr>
          <p:spPr bwMode="auto">
            <a:xfrm>
              <a:off x="6200" y="-3011"/>
              <a:ext cx="900" cy="1000"/>
            </a:xfrm>
            <a:custGeom>
              <a:avLst/>
              <a:gdLst>
                <a:gd name="T0" fmla="+- 0 6200 6200"/>
                <a:gd name="T1" fmla="*/ T0 w 900"/>
                <a:gd name="T2" fmla="+- 0 -3010 -3010"/>
                <a:gd name="T3" fmla="*/ -3010 h 1000"/>
                <a:gd name="T4" fmla="+- 0 6200 6200"/>
                <a:gd name="T5" fmla="*/ T4 w 900"/>
                <a:gd name="T6" fmla="+- 0 -2010 -3010"/>
                <a:gd name="T7" fmla="*/ -2010 h 1000"/>
                <a:gd name="T8" fmla="+- 0 7100 6200"/>
                <a:gd name="T9" fmla="*/ T8 w 900"/>
                <a:gd name="T10" fmla="+- 0 -2010 -3010"/>
                <a:gd name="T11" fmla="*/ -2010 h 1000"/>
              </a:gdLst>
              <a:ahLst/>
              <a:cxnLst>
                <a:cxn ang="0">
                  <a:pos x="T1" y="T3"/>
                </a:cxn>
                <a:cxn ang="0">
                  <a:pos x="T5" y="T7"/>
                </a:cxn>
                <a:cxn ang="0">
                  <a:pos x="T9" y="T11"/>
                </a:cxn>
              </a:cxnLst>
              <a:rect l="0" t="0" r="r" b="b"/>
              <a:pathLst>
                <a:path w="900" h="1000">
                  <a:moveTo>
                    <a:pt x="0" y="0"/>
                  </a:moveTo>
                  <a:lnTo>
                    <a:pt x="0" y="1000"/>
                  </a:lnTo>
                  <a:lnTo>
                    <a:pt x="900" y="1000"/>
                  </a:lnTo>
                </a:path>
              </a:pathLst>
            </a:custGeom>
            <a:noFill/>
            <a:ln w="25400">
              <a:solidFill>
                <a:srgbClr val="EDEDED"/>
              </a:solidFill>
              <a:prstDash val="dash"/>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7"/>
            <p:cNvSpPr>
              <a:spLocks noChangeShapeType="1"/>
            </p:cNvSpPr>
            <p:nvPr/>
          </p:nvSpPr>
          <p:spPr bwMode="auto">
            <a:xfrm>
              <a:off x="7550" y="-590"/>
              <a:ext cx="0" cy="420"/>
            </a:xfrm>
            <a:prstGeom prst="line">
              <a:avLst/>
            </a:prstGeom>
            <a:noFill/>
            <a:ln w="38100">
              <a:solidFill>
                <a:srgbClr val="444444"/>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8"/>
            <p:cNvSpPr>
              <a:spLocks/>
            </p:cNvSpPr>
            <p:nvPr/>
          </p:nvSpPr>
          <p:spPr bwMode="auto">
            <a:xfrm>
              <a:off x="7252" y="-1006"/>
              <a:ext cx="575" cy="575"/>
            </a:xfrm>
            <a:custGeom>
              <a:avLst/>
              <a:gdLst>
                <a:gd name="T0" fmla="+- 0 7540 7253"/>
                <a:gd name="T1" fmla="*/ T0 w 575"/>
                <a:gd name="T2" fmla="+- 0 -1005 -1005"/>
                <a:gd name="T3" fmla="*/ -1005 h 575"/>
                <a:gd name="T4" fmla="+- 0 7464 7253"/>
                <a:gd name="T5" fmla="*/ T4 w 575"/>
                <a:gd name="T6" fmla="+- 0 -995 -1005"/>
                <a:gd name="T7" fmla="*/ -995 h 575"/>
                <a:gd name="T8" fmla="+- 0 7395 7253"/>
                <a:gd name="T9" fmla="*/ T8 w 575"/>
                <a:gd name="T10" fmla="+- 0 -966 -1005"/>
                <a:gd name="T11" fmla="*/ -966 h 575"/>
                <a:gd name="T12" fmla="+- 0 7337 7253"/>
                <a:gd name="T13" fmla="*/ T12 w 575"/>
                <a:gd name="T14" fmla="+- 0 -921 -1005"/>
                <a:gd name="T15" fmla="*/ -921 h 575"/>
                <a:gd name="T16" fmla="+- 0 7292 7253"/>
                <a:gd name="T17" fmla="*/ T16 w 575"/>
                <a:gd name="T18" fmla="+- 0 -863 -1005"/>
                <a:gd name="T19" fmla="*/ -863 h 575"/>
                <a:gd name="T20" fmla="+- 0 7263 7253"/>
                <a:gd name="T21" fmla="*/ T20 w 575"/>
                <a:gd name="T22" fmla="+- 0 -794 -1005"/>
                <a:gd name="T23" fmla="*/ -794 h 575"/>
                <a:gd name="T24" fmla="+- 0 7253 7253"/>
                <a:gd name="T25" fmla="*/ T24 w 575"/>
                <a:gd name="T26" fmla="+- 0 -718 -1005"/>
                <a:gd name="T27" fmla="*/ -718 h 575"/>
                <a:gd name="T28" fmla="+- 0 7263 7253"/>
                <a:gd name="T29" fmla="*/ T28 w 575"/>
                <a:gd name="T30" fmla="+- 0 -641 -1005"/>
                <a:gd name="T31" fmla="*/ -641 h 575"/>
                <a:gd name="T32" fmla="+- 0 7292 7253"/>
                <a:gd name="T33" fmla="*/ T32 w 575"/>
                <a:gd name="T34" fmla="+- 0 -573 -1005"/>
                <a:gd name="T35" fmla="*/ -573 h 575"/>
                <a:gd name="T36" fmla="+- 0 7337 7253"/>
                <a:gd name="T37" fmla="*/ T36 w 575"/>
                <a:gd name="T38" fmla="+- 0 -514 -1005"/>
                <a:gd name="T39" fmla="*/ -514 h 575"/>
                <a:gd name="T40" fmla="+- 0 7395 7253"/>
                <a:gd name="T41" fmla="*/ T40 w 575"/>
                <a:gd name="T42" fmla="+- 0 -469 -1005"/>
                <a:gd name="T43" fmla="*/ -469 h 575"/>
                <a:gd name="T44" fmla="+- 0 7464 7253"/>
                <a:gd name="T45" fmla="*/ T44 w 575"/>
                <a:gd name="T46" fmla="+- 0 -440 -1005"/>
                <a:gd name="T47" fmla="*/ -440 h 575"/>
                <a:gd name="T48" fmla="+- 0 7540 7253"/>
                <a:gd name="T49" fmla="*/ T48 w 575"/>
                <a:gd name="T50" fmla="+- 0 -430 -1005"/>
                <a:gd name="T51" fmla="*/ -430 h 575"/>
                <a:gd name="T52" fmla="+- 0 7616 7253"/>
                <a:gd name="T53" fmla="*/ T52 w 575"/>
                <a:gd name="T54" fmla="+- 0 -440 -1005"/>
                <a:gd name="T55" fmla="*/ -440 h 575"/>
                <a:gd name="T56" fmla="+- 0 7685 7253"/>
                <a:gd name="T57" fmla="*/ T56 w 575"/>
                <a:gd name="T58" fmla="+- 0 -469 -1005"/>
                <a:gd name="T59" fmla="*/ -469 h 575"/>
                <a:gd name="T60" fmla="+- 0 7743 7253"/>
                <a:gd name="T61" fmla="*/ T60 w 575"/>
                <a:gd name="T62" fmla="+- 0 -514 -1005"/>
                <a:gd name="T63" fmla="*/ -514 h 575"/>
                <a:gd name="T64" fmla="+- 0 7788 7253"/>
                <a:gd name="T65" fmla="*/ T64 w 575"/>
                <a:gd name="T66" fmla="+- 0 -573 -1005"/>
                <a:gd name="T67" fmla="*/ -573 h 575"/>
                <a:gd name="T68" fmla="+- 0 7817 7253"/>
                <a:gd name="T69" fmla="*/ T68 w 575"/>
                <a:gd name="T70" fmla="+- 0 -641 -1005"/>
                <a:gd name="T71" fmla="*/ -641 h 575"/>
                <a:gd name="T72" fmla="+- 0 7828 7253"/>
                <a:gd name="T73" fmla="*/ T72 w 575"/>
                <a:gd name="T74" fmla="+- 0 -718 -1005"/>
                <a:gd name="T75" fmla="*/ -718 h 575"/>
                <a:gd name="T76" fmla="+- 0 7817 7253"/>
                <a:gd name="T77" fmla="*/ T76 w 575"/>
                <a:gd name="T78" fmla="+- 0 -794 -1005"/>
                <a:gd name="T79" fmla="*/ -794 h 575"/>
                <a:gd name="T80" fmla="+- 0 7788 7253"/>
                <a:gd name="T81" fmla="*/ T80 w 575"/>
                <a:gd name="T82" fmla="+- 0 -863 -1005"/>
                <a:gd name="T83" fmla="*/ -863 h 575"/>
                <a:gd name="T84" fmla="+- 0 7743 7253"/>
                <a:gd name="T85" fmla="*/ T84 w 575"/>
                <a:gd name="T86" fmla="+- 0 -921 -1005"/>
                <a:gd name="T87" fmla="*/ -921 h 575"/>
                <a:gd name="T88" fmla="+- 0 7685 7253"/>
                <a:gd name="T89" fmla="*/ T88 w 575"/>
                <a:gd name="T90" fmla="+- 0 -966 -1005"/>
                <a:gd name="T91" fmla="*/ -966 h 575"/>
                <a:gd name="T92" fmla="+- 0 7616 7253"/>
                <a:gd name="T93" fmla="*/ T92 w 575"/>
                <a:gd name="T94" fmla="+- 0 -995 -1005"/>
                <a:gd name="T95" fmla="*/ -995 h 575"/>
                <a:gd name="T96" fmla="+- 0 7540 7253"/>
                <a:gd name="T97" fmla="*/ T96 w 575"/>
                <a:gd name="T98" fmla="+- 0 -1005 -1005"/>
                <a:gd name="T99" fmla="*/ -1005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287" y="0"/>
                  </a:moveTo>
                  <a:lnTo>
                    <a:pt x="211" y="10"/>
                  </a:lnTo>
                  <a:lnTo>
                    <a:pt x="142" y="39"/>
                  </a:lnTo>
                  <a:lnTo>
                    <a:pt x="84" y="84"/>
                  </a:lnTo>
                  <a:lnTo>
                    <a:pt x="39" y="142"/>
                  </a:lnTo>
                  <a:lnTo>
                    <a:pt x="10" y="211"/>
                  </a:lnTo>
                  <a:lnTo>
                    <a:pt x="0" y="287"/>
                  </a:lnTo>
                  <a:lnTo>
                    <a:pt x="10" y="364"/>
                  </a:lnTo>
                  <a:lnTo>
                    <a:pt x="39" y="432"/>
                  </a:lnTo>
                  <a:lnTo>
                    <a:pt x="84" y="491"/>
                  </a:lnTo>
                  <a:lnTo>
                    <a:pt x="142" y="536"/>
                  </a:lnTo>
                  <a:lnTo>
                    <a:pt x="211" y="565"/>
                  </a:lnTo>
                  <a:lnTo>
                    <a:pt x="287" y="575"/>
                  </a:lnTo>
                  <a:lnTo>
                    <a:pt x="363" y="565"/>
                  </a:lnTo>
                  <a:lnTo>
                    <a:pt x="432" y="536"/>
                  </a:lnTo>
                  <a:lnTo>
                    <a:pt x="490" y="491"/>
                  </a:lnTo>
                  <a:lnTo>
                    <a:pt x="535" y="432"/>
                  </a:lnTo>
                  <a:lnTo>
                    <a:pt x="564" y="364"/>
                  </a:lnTo>
                  <a:lnTo>
                    <a:pt x="575" y="287"/>
                  </a:lnTo>
                  <a:lnTo>
                    <a:pt x="564" y="211"/>
                  </a:lnTo>
                  <a:lnTo>
                    <a:pt x="535" y="142"/>
                  </a:lnTo>
                  <a:lnTo>
                    <a:pt x="490" y="84"/>
                  </a:lnTo>
                  <a:lnTo>
                    <a:pt x="432" y="39"/>
                  </a:lnTo>
                  <a:lnTo>
                    <a:pt x="363" y="10"/>
                  </a:lnTo>
                  <a:lnTo>
                    <a:pt x="2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9"/>
            <p:cNvSpPr>
              <a:spLocks/>
            </p:cNvSpPr>
            <p:nvPr/>
          </p:nvSpPr>
          <p:spPr bwMode="auto">
            <a:xfrm>
              <a:off x="7252" y="-1006"/>
              <a:ext cx="575" cy="575"/>
            </a:xfrm>
            <a:custGeom>
              <a:avLst/>
              <a:gdLst>
                <a:gd name="T0" fmla="+- 0 7828 7253"/>
                <a:gd name="T1" fmla="*/ T0 w 575"/>
                <a:gd name="T2" fmla="+- 0 -718 -1005"/>
                <a:gd name="T3" fmla="*/ -718 h 575"/>
                <a:gd name="T4" fmla="+- 0 7817 7253"/>
                <a:gd name="T5" fmla="*/ T4 w 575"/>
                <a:gd name="T6" fmla="+- 0 -641 -1005"/>
                <a:gd name="T7" fmla="*/ -641 h 575"/>
                <a:gd name="T8" fmla="+- 0 7788 7253"/>
                <a:gd name="T9" fmla="*/ T8 w 575"/>
                <a:gd name="T10" fmla="+- 0 -573 -1005"/>
                <a:gd name="T11" fmla="*/ -573 h 575"/>
                <a:gd name="T12" fmla="+- 0 7743 7253"/>
                <a:gd name="T13" fmla="*/ T12 w 575"/>
                <a:gd name="T14" fmla="+- 0 -514 -1005"/>
                <a:gd name="T15" fmla="*/ -514 h 575"/>
                <a:gd name="T16" fmla="+- 0 7685 7253"/>
                <a:gd name="T17" fmla="*/ T16 w 575"/>
                <a:gd name="T18" fmla="+- 0 -469 -1005"/>
                <a:gd name="T19" fmla="*/ -469 h 575"/>
                <a:gd name="T20" fmla="+- 0 7616 7253"/>
                <a:gd name="T21" fmla="*/ T20 w 575"/>
                <a:gd name="T22" fmla="+- 0 -440 -1005"/>
                <a:gd name="T23" fmla="*/ -440 h 575"/>
                <a:gd name="T24" fmla="+- 0 7540 7253"/>
                <a:gd name="T25" fmla="*/ T24 w 575"/>
                <a:gd name="T26" fmla="+- 0 -430 -1005"/>
                <a:gd name="T27" fmla="*/ -430 h 575"/>
                <a:gd name="T28" fmla="+- 0 7464 7253"/>
                <a:gd name="T29" fmla="*/ T28 w 575"/>
                <a:gd name="T30" fmla="+- 0 -440 -1005"/>
                <a:gd name="T31" fmla="*/ -440 h 575"/>
                <a:gd name="T32" fmla="+- 0 7395 7253"/>
                <a:gd name="T33" fmla="*/ T32 w 575"/>
                <a:gd name="T34" fmla="+- 0 -469 -1005"/>
                <a:gd name="T35" fmla="*/ -469 h 575"/>
                <a:gd name="T36" fmla="+- 0 7337 7253"/>
                <a:gd name="T37" fmla="*/ T36 w 575"/>
                <a:gd name="T38" fmla="+- 0 -514 -1005"/>
                <a:gd name="T39" fmla="*/ -514 h 575"/>
                <a:gd name="T40" fmla="+- 0 7292 7253"/>
                <a:gd name="T41" fmla="*/ T40 w 575"/>
                <a:gd name="T42" fmla="+- 0 -573 -1005"/>
                <a:gd name="T43" fmla="*/ -573 h 575"/>
                <a:gd name="T44" fmla="+- 0 7263 7253"/>
                <a:gd name="T45" fmla="*/ T44 w 575"/>
                <a:gd name="T46" fmla="+- 0 -641 -1005"/>
                <a:gd name="T47" fmla="*/ -641 h 575"/>
                <a:gd name="T48" fmla="+- 0 7253 7253"/>
                <a:gd name="T49" fmla="*/ T48 w 575"/>
                <a:gd name="T50" fmla="+- 0 -718 -1005"/>
                <a:gd name="T51" fmla="*/ -718 h 575"/>
                <a:gd name="T52" fmla="+- 0 7263 7253"/>
                <a:gd name="T53" fmla="*/ T52 w 575"/>
                <a:gd name="T54" fmla="+- 0 -794 -1005"/>
                <a:gd name="T55" fmla="*/ -794 h 575"/>
                <a:gd name="T56" fmla="+- 0 7292 7253"/>
                <a:gd name="T57" fmla="*/ T56 w 575"/>
                <a:gd name="T58" fmla="+- 0 -863 -1005"/>
                <a:gd name="T59" fmla="*/ -863 h 575"/>
                <a:gd name="T60" fmla="+- 0 7337 7253"/>
                <a:gd name="T61" fmla="*/ T60 w 575"/>
                <a:gd name="T62" fmla="+- 0 -921 -1005"/>
                <a:gd name="T63" fmla="*/ -921 h 575"/>
                <a:gd name="T64" fmla="+- 0 7395 7253"/>
                <a:gd name="T65" fmla="*/ T64 w 575"/>
                <a:gd name="T66" fmla="+- 0 -966 -1005"/>
                <a:gd name="T67" fmla="*/ -966 h 575"/>
                <a:gd name="T68" fmla="+- 0 7464 7253"/>
                <a:gd name="T69" fmla="*/ T68 w 575"/>
                <a:gd name="T70" fmla="+- 0 -995 -1005"/>
                <a:gd name="T71" fmla="*/ -995 h 575"/>
                <a:gd name="T72" fmla="+- 0 7540 7253"/>
                <a:gd name="T73" fmla="*/ T72 w 575"/>
                <a:gd name="T74" fmla="+- 0 -1005 -1005"/>
                <a:gd name="T75" fmla="*/ -1005 h 575"/>
                <a:gd name="T76" fmla="+- 0 7616 7253"/>
                <a:gd name="T77" fmla="*/ T76 w 575"/>
                <a:gd name="T78" fmla="+- 0 -995 -1005"/>
                <a:gd name="T79" fmla="*/ -995 h 575"/>
                <a:gd name="T80" fmla="+- 0 7685 7253"/>
                <a:gd name="T81" fmla="*/ T80 w 575"/>
                <a:gd name="T82" fmla="+- 0 -966 -1005"/>
                <a:gd name="T83" fmla="*/ -966 h 575"/>
                <a:gd name="T84" fmla="+- 0 7743 7253"/>
                <a:gd name="T85" fmla="*/ T84 w 575"/>
                <a:gd name="T86" fmla="+- 0 -921 -1005"/>
                <a:gd name="T87" fmla="*/ -921 h 575"/>
                <a:gd name="T88" fmla="+- 0 7788 7253"/>
                <a:gd name="T89" fmla="*/ T88 w 575"/>
                <a:gd name="T90" fmla="+- 0 -863 -1005"/>
                <a:gd name="T91" fmla="*/ -863 h 575"/>
                <a:gd name="T92" fmla="+- 0 7817 7253"/>
                <a:gd name="T93" fmla="*/ T92 w 575"/>
                <a:gd name="T94" fmla="+- 0 -794 -1005"/>
                <a:gd name="T95" fmla="*/ -794 h 575"/>
                <a:gd name="T96" fmla="+- 0 7828 7253"/>
                <a:gd name="T97" fmla="*/ T96 w 575"/>
                <a:gd name="T98" fmla="+- 0 -718 -1005"/>
                <a:gd name="T99" fmla="*/ -718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575" y="287"/>
                  </a:moveTo>
                  <a:lnTo>
                    <a:pt x="564" y="364"/>
                  </a:lnTo>
                  <a:lnTo>
                    <a:pt x="535" y="432"/>
                  </a:lnTo>
                  <a:lnTo>
                    <a:pt x="490" y="491"/>
                  </a:lnTo>
                  <a:lnTo>
                    <a:pt x="432" y="536"/>
                  </a:lnTo>
                  <a:lnTo>
                    <a:pt x="363" y="565"/>
                  </a:lnTo>
                  <a:lnTo>
                    <a:pt x="287" y="575"/>
                  </a:lnTo>
                  <a:lnTo>
                    <a:pt x="211" y="565"/>
                  </a:lnTo>
                  <a:lnTo>
                    <a:pt x="142" y="536"/>
                  </a:lnTo>
                  <a:lnTo>
                    <a:pt x="84" y="491"/>
                  </a:lnTo>
                  <a:lnTo>
                    <a:pt x="39" y="432"/>
                  </a:lnTo>
                  <a:lnTo>
                    <a:pt x="10" y="364"/>
                  </a:lnTo>
                  <a:lnTo>
                    <a:pt x="0" y="287"/>
                  </a:lnTo>
                  <a:lnTo>
                    <a:pt x="10" y="211"/>
                  </a:lnTo>
                  <a:lnTo>
                    <a:pt x="39" y="142"/>
                  </a:lnTo>
                  <a:lnTo>
                    <a:pt x="84" y="84"/>
                  </a:lnTo>
                  <a:lnTo>
                    <a:pt x="142" y="39"/>
                  </a:lnTo>
                  <a:lnTo>
                    <a:pt x="211" y="10"/>
                  </a:lnTo>
                  <a:lnTo>
                    <a:pt x="287" y="0"/>
                  </a:lnTo>
                  <a:lnTo>
                    <a:pt x="363" y="10"/>
                  </a:lnTo>
                  <a:lnTo>
                    <a:pt x="432" y="39"/>
                  </a:lnTo>
                  <a:lnTo>
                    <a:pt x="490" y="84"/>
                  </a:lnTo>
                  <a:lnTo>
                    <a:pt x="535" y="142"/>
                  </a:lnTo>
                  <a:lnTo>
                    <a:pt x="564" y="211"/>
                  </a:lnTo>
                  <a:lnTo>
                    <a:pt x="575" y="287"/>
                  </a:lnTo>
                  <a:close/>
                </a:path>
              </a:pathLst>
            </a:custGeom>
            <a:noFill/>
            <a:ln w="25400">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90"/>
            <p:cNvSpPr>
              <a:spLocks noChangeArrowheads="1"/>
            </p:cNvSpPr>
            <p:nvPr/>
          </p:nvSpPr>
          <p:spPr bwMode="auto">
            <a:xfrm>
              <a:off x="6800" y="-3091"/>
              <a:ext cx="720" cy="2920"/>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Line 191"/>
            <p:cNvSpPr>
              <a:spLocks noChangeShapeType="1"/>
            </p:cNvSpPr>
            <p:nvPr/>
          </p:nvSpPr>
          <p:spPr bwMode="auto">
            <a:xfrm>
              <a:off x="6880" y="-2970"/>
              <a:ext cx="560" cy="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AutoShape 192"/>
            <p:cNvSpPr>
              <a:spLocks/>
            </p:cNvSpPr>
            <p:nvPr/>
          </p:nvSpPr>
          <p:spPr bwMode="auto">
            <a:xfrm>
              <a:off x="6880" y="-2821"/>
              <a:ext cx="560" cy="280"/>
            </a:xfrm>
            <a:custGeom>
              <a:avLst/>
              <a:gdLst>
                <a:gd name="T0" fmla="+- 0 6880 6880"/>
                <a:gd name="T1" fmla="*/ T0 w 560"/>
                <a:gd name="T2" fmla="+- 0 -2820 -2820"/>
                <a:gd name="T3" fmla="*/ -2820 h 280"/>
                <a:gd name="T4" fmla="+- 0 7440 6880"/>
                <a:gd name="T5" fmla="*/ T4 w 560"/>
                <a:gd name="T6" fmla="+- 0 -2820 -2820"/>
                <a:gd name="T7" fmla="*/ -2820 h 280"/>
                <a:gd name="T8" fmla="+- 0 6880 6880"/>
                <a:gd name="T9" fmla="*/ T8 w 560"/>
                <a:gd name="T10" fmla="+- 0 -2680 -2820"/>
                <a:gd name="T11" fmla="*/ -2680 h 280"/>
                <a:gd name="T12" fmla="+- 0 7440 6880"/>
                <a:gd name="T13" fmla="*/ T12 w 560"/>
                <a:gd name="T14" fmla="+- 0 -2680 -2820"/>
                <a:gd name="T15" fmla="*/ -2680 h 280"/>
                <a:gd name="T16" fmla="+- 0 6880 6880"/>
                <a:gd name="T17" fmla="*/ T16 w 560"/>
                <a:gd name="T18" fmla="+- 0 -2540 -2820"/>
                <a:gd name="T19" fmla="*/ -2540 h 280"/>
                <a:gd name="T20" fmla="+- 0 7440 6880"/>
                <a:gd name="T21" fmla="*/ T20 w 560"/>
                <a:gd name="T22" fmla="+- 0 -2540 -2820"/>
                <a:gd name="T23" fmla="*/ -2540 h 280"/>
              </a:gdLst>
              <a:ahLst/>
              <a:cxnLst>
                <a:cxn ang="0">
                  <a:pos x="T1" y="T3"/>
                </a:cxn>
                <a:cxn ang="0">
                  <a:pos x="T5" y="T7"/>
                </a:cxn>
                <a:cxn ang="0">
                  <a:pos x="T9" y="T11"/>
                </a:cxn>
                <a:cxn ang="0">
                  <a:pos x="T13" y="T15"/>
                </a:cxn>
                <a:cxn ang="0">
                  <a:pos x="T17" y="T19"/>
                </a:cxn>
                <a:cxn ang="0">
                  <a:pos x="T21" y="T23"/>
                </a:cxn>
              </a:cxnLst>
              <a:rect l="0" t="0" r="r" b="b"/>
              <a:pathLst>
                <a:path w="560" h="280">
                  <a:moveTo>
                    <a:pt x="0" y="0"/>
                  </a:moveTo>
                  <a:lnTo>
                    <a:pt x="560" y="0"/>
                  </a:lnTo>
                  <a:moveTo>
                    <a:pt x="0" y="140"/>
                  </a:moveTo>
                  <a:lnTo>
                    <a:pt x="560" y="140"/>
                  </a:lnTo>
                  <a:moveTo>
                    <a:pt x="0" y="280"/>
                  </a:moveTo>
                  <a:lnTo>
                    <a:pt x="560" y="28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3"/>
            <p:cNvSpPr>
              <a:spLocks noChangeShapeType="1"/>
            </p:cNvSpPr>
            <p:nvPr/>
          </p:nvSpPr>
          <p:spPr bwMode="auto">
            <a:xfrm>
              <a:off x="6880" y="-2390"/>
              <a:ext cx="560" cy="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AutoShape 194"/>
            <p:cNvSpPr>
              <a:spLocks/>
            </p:cNvSpPr>
            <p:nvPr/>
          </p:nvSpPr>
          <p:spPr bwMode="auto">
            <a:xfrm>
              <a:off x="6880" y="-2241"/>
              <a:ext cx="560" cy="280"/>
            </a:xfrm>
            <a:custGeom>
              <a:avLst/>
              <a:gdLst>
                <a:gd name="T0" fmla="+- 0 6880 6880"/>
                <a:gd name="T1" fmla="*/ T0 w 560"/>
                <a:gd name="T2" fmla="+- 0 -2240 -2240"/>
                <a:gd name="T3" fmla="*/ -2240 h 280"/>
                <a:gd name="T4" fmla="+- 0 7440 6880"/>
                <a:gd name="T5" fmla="*/ T4 w 560"/>
                <a:gd name="T6" fmla="+- 0 -2240 -2240"/>
                <a:gd name="T7" fmla="*/ -2240 h 280"/>
                <a:gd name="T8" fmla="+- 0 6880 6880"/>
                <a:gd name="T9" fmla="*/ T8 w 560"/>
                <a:gd name="T10" fmla="+- 0 -2100 -2240"/>
                <a:gd name="T11" fmla="*/ -2100 h 280"/>
                <a:gd name="T12" fmla="+- 0 7440 6880"/>
                <a:gd name="T13" fmla="*/ T12 w 560"/>
                <a:gd name="T14" fmla="+- 0 -2100 -2240"/>
                <a:gd name="T15" fmla="*/ -2100 h 280"/>
                <a:gd name="T16" fmla="+- 0 6880 6880"/>
                <a:gd name="T17" fmla="*/ T16 w 560"/>
                <a:gd name="T18" fmla="+- 0 -1960 -2240"/>
                <a:gd name="T19" fmla="*/ -1960 h 280"/>
                <a:gd name="T20" fmla="+- 0 7440 6880"/>
                <a:gd name="T21" fmla="*/ T20 w 560"/>
                <a:gd name="T22" fmla="+- 0 -1960 -2240"/>
                <a:gd name="T23" fmla="*/ -1960 h 280"/>
              </a:gdLst>
              <a:ahLst/>
              <a:cxnLst>
                <a:cxn ang="0">
                  <a:pos x="T1" y="T3"/>
                </a:cxn>
                <a:cxn ang="0">
                  <a:pos x="T5" y="T7"/>
                </a:cxn>
                <a:cxn ang="0">
                  <a:pos x="T9" y="T11"/>
                </a:cxn>
                <a:cxn ang="0">
                  <a:pos x="T13" y="T15"/>
                </a:cxn>
                <a:cxn ang="0">
                  <a:pos x="T17" y="T19"/>
                </a:cxn>
                <a:cxn ang="0">
                  <a:pos x="T21" y="T23"/>
                </a:cxn>
              </a:cxnLst>
              <a:rect l="0" t="0" r="r" b="b"/>
              <a:pathLst>
                <a:path w="560" h="280">
                  <a:moveTo>
                    <a:pt x="0" y="0"/>
                  </a:moveTo>
                  <a:lnTo>
                    <a:pt x="560" y="0"/>
                  </a:lnTo>
                  <a:moveTo>
                    <a:pt x="0" y="140"/>
                  </a:moveTo>
                  <a:lnTo>
                    <a:pt x="560" y="140"/>
                  </a:lnTo>
                  <a:moveTo>
                    <a:pt x="0" y="280"/>
                  </a:moveTo>
                  <a:lnTo>
                    <a:pt x="560" y="28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5"/>
            <p:cNvSpPr>
              <a:spLocks noChangeShapeType="1"/>
            </p:cNvSpPr>
            <p:nvPr/>
          </p:nvSpPr>
          <p:spPr bwMode="auto">
            <a:xfrm>
              <a:off x="6880" y="-1810"/>
              <a:ext cx="560" cy="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AutoShape 196"/>
            <p:cNvSpPr>
              <a:spLocks/>
            </p:cNvSpPr>
            <p:nvPr/>
          </p:nvSpPr>
          <p:spPr bwMode="auto">
            <a:xfrm>
              <a:off x="6880" y="-1661"/>
              <a:ext cx="560" cy="280"/>
            </a:xfrm>
            <a:custGeom>
              <a:avLst/>
              <a:gdLst>
                <a:gd name="T0" fmla="+- 0 6880 6880"/>
                <a:gd name="T1" fmla="*/ T0 w 560"/>
                <a:gd name="T2" fmla="+- 0 -1660 -1660"/>
                <a:gd name="T3" fmla="*/ -1660 h 280"/>
                <a:gd name="T4" fmla="+- 0 7440 6880"/>
                <a:gd name="T5" fmla="*/ T4 w 560"/>
                <a:gd name="T6" fmla="+- 0 -1660 -1660"/>
                <a:gd name="T7" fmla="*/ -1660 h 280"/>
                <a:gd name="T8" fmla="+- 0 6880 6880"/>
                <a:gd name="T9" fmla="*/ T8 w 560"/>
                <a:gd name="T10" fmla="+- 0 -1520 -1660"/>
                <a:gd name="T11" fmla="*/ -1520 h 280"/>
                <a:gd name="T12" fmla="+- 0 7440 6880"/>
                <a:gd name="T13" fmla="*/ T12 w 560"/>
                <a:gd name="T14" fmla="+- 0 -1520 -1660"/>
                <a:gd name="T15" fmla="*/ -1520 h 280"/>
                <a:gd name="T16" fmla="+- 0 6880 6880"/>
                <a:gd name="T17" fmla="*/ T16 w 560"/>
                <a:gd name="T18" fmla="+- 0 -1380 -1660"/>
                <a:gd name="T19" fmla="*/ -1380 h 280"/>
                <a:gd name="T20" fmla="+- 0 7440 6880"/>
                <a:gd name="T21" fmla="*/ T20 w 560"/>
                <a:gd name="T22" fmla="+- 0 -1380 -1660"/>
                <a:gd name="T23" fmla="*/ -1380 h 280"/>
              </a:gdLst>
              <a:ahLst/>
              <a:cxnLst>
                <a:cxn ang="0">
                  <a:pos x="T1" y="T3"/>
                </a:cxn>
                <a:cxn ang="0">
                  <a:pos x="T5" y="T7"/>
                </a:cxn>
                <a:cxn ang="0">
                  <a:pos x="T9" y="T11"/>
                </a:cxn>
                <a:cxn ang="0">
                  <a:pos x="T13" y="T15"/>
                </a:cxn>
                <a:cxn ang="0">
                  <a:pos x="T17" y="T19"/>
                </a:cxn>
                <a:cxn ang="0">
                  <a:pos x="T21" y="T23"/>
                </a:cxn>
              </a:cxnLst>
              <a:rect l="0" t="0" r="r" b="b"/>
              <a:pathLst>
                <a:path w="560" h="280">
                  <a:moveTo>
                    <a:pt x="0" y="0"/>
                  </a:moveTo>
                  <a:lnTo>
                    <a:pt x="560" y="0"/>
                  </a:lnTo>
                  <a:moveTo>
                    <a:pt x="0" y="140"/>
                  </a:moveTo>
                  <a:lnTo>
                    <a:pt x="560" y="140"/>
                  </a:lnTo>
                  <a:moveTo>
                    <a:pt x="0" y="280"/>
                  </a:moveTo>
                  <a:lnTo>
                    <a:pt x="560" y="28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7"/>
            <p:cNvSpPr>
              <a:spLocks noChangeShapeType="1"/>
            </p:cNvSpPr>
            <p:nvPr/>
          </p:nvSpPr>
          <p:spPr bwMode="auto">
            <a:xfrm>
              <a:off x="6880" y="-1230"/>
              <a:ext cx="560" cy="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AutoShape 198"/>
            <p:cNvSpPr>
              <a:spLocks/>
            </p:cNvSpPr>
            <p:nvPr/>
          </p:nvSpPr>
          <p:spPr bwMode="auto">
            <a:xfrm>
              <a:off x="6980" y="-1081"/>
              <a:ext cx="460" cy="280"/>
            </a:xfrm>
            <a:custGeom>
              <a:avLst/>
              <a:gdLst>
                <a:gd name="T0" fmla="+- 0 6980 6980"/>
                <a:gd name="T1" fmla="*/ T0 w 460"/>
                <a:gd name="T2" fmla="+- 0 -1080 -1080"/>
                <a:gd name="T3" fmla="*/ -1080 h 280"/>
                <a:gd name="T4" fmla="+- 0 7440 6980"/>
                <a:gd name="T5" fmla="*/ T4 w 460"/>
                <a:gd name="T6" fmla="+- 0 -1080 -1080"/>
                <a:gd name="T7" fmla="*/ -1080 h 280"/>
                <a:gd name="T8" fmla="+- 0 6980 6980"/>
                <a:gd name="T9" fmla="*/ T8 w 460"/>
                <a:gd name="T10" fmla="+- 0 -940 -1080"/>
                <a:gd name="T11" fmla="*/ -940 h 280"/>
                <a:gd name="T12" fmla="+- 0 7440 6980"/>
                <a:gd name="T13" fmla="*/ T12 w 460"/>
                <a:gd name="T14" fmla="+- 0 -940 -1080"/>
                <a:gd name="T15" fmla="*/ -940 h 280"/>
                <a:gd name="T16" fmla="+- 0 6980 6980"/>
                <a:gd name="T17" fmla="*/ T16 w 460"/>
                <a:gd name="T18" fmla="+- 0 -800 -1080"/>
                <a:gd name="T19" fmla="*/ -800 h 280"/>
                <a:gd name="T20" fmla="+- 0 7440 6980"/>
                <a:gd name="T21" fmla="*/ T20 w 460"/>
                <a:gd name="T22" fmla="+- 0 -800 -1080"/>
                <a:gd name="T23" fmla="*/ -800 h 280"/>
              </a:gdLst>
              <a:ahLst/>
              <a:cxnLst>
                <a:cxn ang="0">
                  <a:pos x="T1" y="T3"/>
                </a:cxn>
                <a:cxn ang="0">
                  <a:pos x="T5" y="T7"/>
                </a:cxn>
                <a:cxn ang="0">
                  <a:pos x="T9" y="T11"/>
                </a:cxn>
                <a:cxn ang="0">
                  <a:pos x="T13" y="T15"/>
                </a:cxn>
                <a:cxn ang="0">
                  <a:pos x="T17" y="T19"/>
                </a:cxn>
                <a:cxn ang="0">
                  <a:pos x="T21" y="T23"/>
                </a:cxn>
              </a:cxnLst>
              <a:rect l="0" t="0" r="r" b="b"/>
              <a:pathLst>
                <a:path w="460" h="280">
                  <a:moveTo>
                    <a:pt x="0" y="0"/>
                  </a:moveTo>
                  <a:lnTo>
                    <a:pt x="460" y="0"/>
                  </a:lnTo>
                  <a:moveTo>
                    <a:pt x="0" y="140"/>
                  </a:moveTo>
                  <a:lnTo>
                    <a:pt x="460" y="140"/>
                  </a:lnTo>
                  <a:moveTo>
                    <a:pt x="0" y="280"/>
                  </a:moveTo>
                  <a:lnTo>
                    <a:pt x="460" y="28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9"/>
            <p:cNvSpPr>
              <a:spLocks noChangeShapeType="1"/>
            </p:cNvSpPr>
            <p:nvPr/>
          </p:nvSpPr>
          <p:spPr bwMode="auto">
            <a:xfrm>
              <a:off x="6980" y="-650"/>
              <a:ext cx="460" cy="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AutoShape 200"/>
            <p:cNvSpPr>
              <a:spLocks/>
            </p:cNvSpPr>
            <p:nvPr/>
          </p:nvSpPr>
          <p:spPr bwMode="auto">
            <a:xfrm>
              <a:off x="6980" y="-501"/>
              <a:ext cx="460" cy="140"/>
            </a:xfrm>
            <a:custGeom>
              <a:avLst/>
              <a:gdLst>
                <a:gd name="T0" fmla="+- 0 6980 6980"/>
                <a:gd name="T1" fmla="*/ T0 w 460"/>
                <a:gd name="T2" fmla="+- 0 -500 -500"/>
                <a:gd name="T3" fmla="*/ -500 h 140"/>
                <a:gd name="T4" fmla="+- 0 7440 6980"/>
                <a:gd name="T5" fmla="*/ T4 w 460"/>
                <a:gd name="T6" fmla="+- 0 -500 -500"/>
                <a:gd name="T7" fmla="*/ -500 h 140"/>
                <a:gd name="T8" fmla="+- 0 6980 6980"/>
                <a:gd name="T9" fmla="*/ T8 w 460"/>
                <a:gd name="T10" fmla="+- 0 -360 -500"/>
                <a:gd name="T11" fmla="*/ -360 h 140"/>
                <a:gd name="T12" fmla="+- 0 7440 6980"/>
                <a:gd name="T13" fmla="*/ T12 w 460"/>
                <a:gd name="T14" fmla="+- 0 -360 -500"/>
                <a:gd name="T15" fmla="*/ -360 h 140"/>
              </a:gdLst>
              <a:ahLst/>
              <a:cxnLst>
                <a:cxn ang="0">
                  <a:pos x="T1" y="T3"/>
                </a:cxn>
                <a:cxn ang="0">
                  <a:pos x="T5" y="T7"/>
                </a:cxn>
                <a:cxn ang="0">
                  <a:pos x="T9" y="T11"/>
                </a:cxn>
                <a:cxn ang="0">
                  <a:pos x="T13" y="T15"/>
                </a:cxn>
              </a:cxnLst>
              <a:rect l="0" t="0" r="r" b="b"/>
              <a:pathLst>
                <a:path w="460" h="140">
                  <a:moveTo>
                    <a:pt x="0" y="0"/>
                  </a:moveTo>
                  <a:lnTo>
                    <a:pt x="460" y="0"/>
                  </a:lnTo>
                  <a:moveTo>
                    <a:pt x="0" y="140"/>
                  </a:moveTo>
                  <a:lnTo>
                    <a:pt x="460" y="14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01"/>
            <p:cNvSpPr>
              <a:spLocks/>
            </p:cNvSpPr>
            <p:nvPr/>
          </p:nvSpPr>
          <p:spPr bwMode="auto">
            <a:xfrm>
              <a:off x="5200" y="-2660"/>
              <a:ext cx="1220" cy="2490"/>
            </a:xfrm>
            <a:custGeom>
              <a:avLst/>
              <a:gdLst>
                <a:gd name="T0" fmla="+- 0 5200 5200"/>
                <a:gd name="T1" fmla="*/ T0 w 1220"/>
                <a:gd name="T2" fmla="+- 0 -2659 -2659"/>
                <a:gd name="T3" fmla="*/ -2659 h 2490"/>
                <a:gd name="T4" fmla="+- 0 5200 5200"/>
                <a:gd name="T5" fmla="*/ T4 w 1220"/>
                <a:gd name="T6" fmla="+- 0 -170 -2659"/>
                <a:gd name="T7" fmla="*/ -170 h 2490"/>
                <a:gd name="T8" fmla="+- 0 6420 5200"/>
                <a:gd name="T9" fmla="*/ T8 w 1220"/>
                <a:gd name="T10" fmla="+- 0 -170 -2659"/>
                <a:gd name="T11" fmla="*/ -170 h 2490"/>
                <a:gd name="T12" fmla="+- 0 6420 5200"/>
                <a:gd name="T13" fmla="*/ T12 w 1220"/>
                <a:gd name="T14" fmla="+- 0 -2468 -2659"/>
                <a:gd name="T15" fmla="*/ -2468 h 2490"/>
                <a:gd name="T16" fmla="+- 0 5200 5200"/>
                <a:gd name="T17" fmla="*/ T16 w 1220"/>
                <a:gd name="T18" fmla="+- 0 -2659 -2659"/>
                <a:gd name="T19" fmla="*/ -2659 h 2490"/>
              </a:gdLst>
              <a:ahLst/>
              <a:cxnLst>
                <a:cxn ang="0">
                  <a:pos x="T1" y="T3"/>
                </a:cxn>
                <a:cxn ang="0">
                  <a:pos x="T5" y="T7"/>
                </a:cxn>
                <a:cxn ang="0">
                  <a:pos x="T9" y="T11"/>
                </a:cxn>
                <a:cxn ang="0">
                  <a:pos x="T13" y="T15"/>
                </a:cxn>
                <a:cxn ang="0">
                  <a:pos x="T17" y="T19"/>
                </a:cxn>
              </a:cxnLst>
              <a:rect l="0" t="0" r="r" b="b"/>
              <a:pathLst>
                <a:path w="1220" h="2490">
                  <a:moveTo>
                    <a:pt x="0" y="0"/>
                  </a:moveTo>
                  <a:lnTo>
                    <a:pt x="0" y="2489"/>
                  </a:lnTo>
                  <a:lnTo>
                    <a:pt x="1220" y="2489"/>
                  </a:lnTo>
                  <a:lnTo>
                    <a:pt x="1220" y="191"/>
                  </a:lnTo>
                  <a:lnTo>
                    <a:pt x="0" y="0"/>
                  </a:lnTo>
                  <a:close/>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AutoShape 202"/>
            <p:cNvSpPr>
              <a:spLocks/>
            </p:cNvSpPr>
            <p:nvPr/>
          </p:nvSpPr>
          <p:spPr bwMode="auto">
            <a:xfrm>
              <a:off x="5520" y="-2341"/>
              <a:ext cx="760" cy="2"/>
            </a:xfrm>
            <a:custGeom>
              <a:avLst/>
              <a:gdLst>
                <a:gd name="T0" fmla="+- 0 5520 5520"/>
                <a:gd name="T1" fmla="*/ T0 w 760"/>
                <a:gd name="T2" fmla="+- 0 5740 5520"/>
                <a:gd name="T3" fmla="*/ T2 w 760"/>
                <a:gd name="T4" fmla="+- 0 5800 5520"/>
                <a:gd name="T5" fmla="*/ T4 w 760"/>
                <a:gd name="T6" fmla="+- 0 6000 5520"/>
                <a:gd name="T7" fmla="*/ T6 w 760"/>
                <a:gd name="T8" fmla="+- 0 6080 5520"/>
                <a:gd name="T9" fmla="*/ T8 w 760"/>
                <a:gd name="T10" fmla="+- 0 6280 5520"/>
                <a:gd name="T11" fmla="*/ T10 w 760"/>
              </a:gdLst>
              <a:ahLst/>
              <a:cxnLst>
                <a:cxn ang="0">
                  <a:pos x="T1" y="0"/>
                </a:cxn>
                <a:cxn ang="0">
                  <a:pos x="T3" y="0"/>
                </a:cxn>
                <a:cxn ang="0">
                  <a:pos x="T5" y="0"/>
                </a:cxn>
                <a:cxn ang="0">
                  <a:pos x="T7" y="0"/>
                </a:cxn>
                <a:cxn ang="0">
                  <a:pos x="T9" y="0"/>
                </a:cxn>
                <a:cxn ang="0">
                  <a:pos x="T11" y="0"/>
                </a:cxn>
              </a:cxnLst>
              <a:rect l="0" t="0" r="r" b="b"/>
              <a:pathLst>
                <a:path w="760">
                  <a:moveTo>
                    <a:pt x="0" y="0"/>
                  </a:moveTo>
                  <a:lnTo>
                    <a:pt x="220" y="0"/>
                  </a:lnTo>
                  <a:moveTo>
                    <a:pt x="280" y="0"/>
                  </a:moveTo>
                  <a:lnTo>
                    <a:pt x="480" y="0"/>
                  </a:lnTo>
                  <a:moveTo>
                    <a:pt x="560" y="0"/>
                  </a:moveTo>
                  <a:lnTo>
                    <a:pt x="760" y="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AutoShape 203"/>
            <p:cNvSpPr>
              <a:spLocks/>
            </p:cNvSpPr>
            <p:nvPr/>
          </p:nvSpPr>
          <p:spPr bwMode="auto">
            <a:xfrm>
              <a:off x="5520" y="-2171"/>
              <a:ext cx="760" cy="2"/>
            </a:xfrm>
            <a:custGeom>
              <a:avLst/>
              <a:gdLst>
                <a:gd name="T0" fmla="+- 0 5520 5520"/>
                <a:gd name="T1" fmla="*/ T0 w 760"/>
                <a:gd name="T2" fmla="+- 0 5740 5520"/>
                <a:gd name="T3" fmla="*/ T2 w 760"/>
                <a:gd name="T4" fmla="+- 0 5800 5520"/>
                <a:gd name="T5" fmla="*/ T4 w 760"/>
                <a:gd name="T6" fmla="+- 0 6000 5520"/>
                <a:gd name="T7" fmla="*/ T6 w 760"/>
                <a:gd name="T8" fmla="+- 0 6080 5520"/>
                <a:gd name="T9" fmla="*/ T8 w 760"/>
                <a:gd name="T10" fmla="+- 0 6280 5520"/>
                <a:gd name="T11" fmla="*/ T10 w 760"/>
              </a:gdLst>
              <a:ahLst/>
              <a:cxnLst>
                <a:cxn ang="0">
                  <a:pos x="T1" y="0"/>
                </a:cxn>
                <a:cxn ang="0">
                  <a:pos x="T3" y="0"/>
                </a:cxn>
                <a:cxn ang="0">
                  <a:pos x="T5" y="0"/>
                </a:cxn>
                <a:cxn ang="0">
                  <a:pos x="T7" y="0"/>
                </a:cxn>
                <a:cxn ang="0">
                  <a:pos x="T9" y="0"/>
                </a:cxn>
                <a:cxn ang="0">
                  <a:pos x="T11" y="0"/>
                </a:cxn>
              </a:cxnLst>
              <a:rect l="0" t="0" r="r" b="b"/>
              <a:pathLst>
                <a:path w="760">
                  <a:moveTo>
                    <a:pt x="0" y="0"/>
                  </a:moveTo>
                  <a:lnTo>
                    <a:pt x="220" y="0"/>
                  </a:lnTo>
                  <a:moveTo>
                    <a:pt x="280" y="0"/>
                  </a:moveTo>
                  <a:lnTo>
                    <a:pt x="480" y="0"/>
                  </a:lnTo>
                  <a:moveTo>
                    <a:pt x="560" y="0"/>
                  </a:moveTo>
                  <a:lnTo>
                    <a:pt x="760" y="0"/>
                  </a:lnTo>
                </a:path>
              </a:pathLst>
            </a:custGeom>
            <a:noFill/>
            <a:ln w="508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AutoShape 204"/>
            <p:cNvSpPr>
              <a:spLocks/>
            </p:cNvSpPr>
            <p:nvPr/>
          </p:nvSpPr>
          <p:spPr bwMode="auto">
            <a:xfrm>
              <a:off x="5520" y="-2001"/>
              <a:ext cx="760" cy="900"/>
            </a:xfrm>
            <a:custGeom>
              <a:avLst/>
              <a:gdLst>
                <a:gd name="T0" fmla="+- 0 5520 5520"/>
                <a:gd name="T1" fmla="*/ T0 w 760"/>
                <a:gd name="T2" fmla="+- 0 -2000 -2000"/>
                <a:gd name="T3" fmla="*/ -2000 h 900"/>
                <a:gd name="T4" fmla="+- 0 5740 5520"/>
                <a:gd name="T5" fmla="*/ T4 w 760"/>
                <a:gd name="T6" fmla="+- 0 -2000 -2000"/>
                <a:gd name="T7" fmla="*/ -2000 h 900"/>
                <a:gd name="T8" fmla="+- 0 5800 5520"/>
                <a:gd name="T9" fmla="*/ T8 w 760"/>
                <a:gd name="T10" fmla="+- 0 -2000 -2000"/>
                <a:gd name="T11" fmla="*/ -2000 h 900"/>
                <a:gd name="T12" fmla="+- 0 6000 5520"/>
                <a:gd name="T13" fmla="*/ T12 w 760"/>
                <a:gd name="T14" fmla="+- 0 -2000 -2000"/>
                <a:gd name="T15" fmla="*/ -2000 h 900"/>
                <a:gd name="T16" fmla="+- 0 6080 5520"/>
                <a:gd name="T17" fmla="*/ T16 w 760"/>
                <a:gd name="T18" fmla="+- 0 -2000 -2000"/>
                <a:gd name="T19" fmla="*/ -2000 h 900"/>
                <a:gd name="T20" fmla="+- 0 6280 5520"/>
                <a:gd name="T21" fmla="*/ T20 w 760"/>
                <a:gd name="T22" fmla="+- 0 -2000 -2000"/>
                <a:gd name="T23" fmla="*/ -2000 h 900"/>
                <a:gd name="T24" fmla="+- 0 5520 5520"/>
                <a:gd name="T25" fmla="*/ T24 w 760"/>
                <a:gd name="T26" fmla="+- 0 -1820 -2000"/>
                <a:gd name="T27" fmla="*/ -1820 h 900"/>
                <a:gd name="T28" fmla="+- 0 5740 5520"/>
                <a:gd name="T29" fmla="*/ T28 w 760"/>
                <a:gd name="T30" fmla="+- 0 -1820 -2000"/>
                <a:gd name="T31" fmla="*/ -1820 h 900"/>
                <a:gd name="T32" fmla="+- 0 5800 5520"/>
                <a:gd name="T33" fmla="*/ T32 w 760"/>
                <a:gd name="T34" fmla="+- 0 -1820 -2000"/>
                <a:gd name="T35" fmla="*/ -1820 h 900"/>
                <a:gd name="T36" fmla="+- 0 6000 5520"/>
                <a:gd name="T37" fmla="*/ T36 w 760"/>
                <a:gd name="T38" fmla="+- 0 -1820 -2000"/>
                <a:gd name="T39" fmla="*/ -1820 h 900"/>
                <a:gd name="T40" fmla="+- 0 6080 5520"/>
                <a:gd name="T41" fmla="*/ T40 w 760"/>
                <a:gd name="T42" fmla="+- 0 -1820 -2000"/>
                <a:gd name="T43" fmla="*/ -1820 h 900"/>
                <a:gd name="T44" fmla="+- 0 6280 5520"/>
                <a:gd name="T45" fmla="*/ T44 w 760"/>
                <a:gd name="T46" fmla="+- 0 -1820 -2000"/>
                <a:gd name="T47" fmla="*/ -1820 h 900"/>
                <a:gd name="T48" fmla="+- 0 5520 5520"/>
                <a:gd name="T49" fmla="*/ T48 w 760"/>
                <a:gd name="T50" fmla="+- 0 -1640 -2000"/>
                <a:gd name="T51" fmla="*/ -1640 h 900"/>
                <a:gd name="T52" fmla="+- 0 5740 5520"/>
                <a:gd name="T53" fmla="*/ T52 w 760"/>
                <a:gd name="T54" fmla="+- 0 -1640 -2000"/>
                <a:gd name="T55" fmla="*/ -1640 h 900"/>
                <a:gd name="T56" fmla="+- 0 5800 5520"/>
                <a:gd name="T57" fmla="*/ T56 w 760"/>
                <a:gd name="T58" fmla="+- 0 -1640 -2000"/>
                <a:gd name="T59" fmla="*/ -1640 h 900"/>
                <a:gd name="T60" fmla="+- 0 6000 5520"/>
                <a:gd name="T61" fmla="*/ T60 w 760"/>
                <a:gd name="T62" fmla="+- 0 -1640 -2000"/>
                <a:gd name="T63" fmla="*/ -1640 h 900"/>
                <a:gd name="T64" fmla="+- 0 6080 5520"/>
                <a:gd name="T65" fmla="*/ T64 w 760"/>
                <a:gd name="T66" fmla="+- 0 -1640 -2000"/>
                <a:gd name="T67" fmla="*/ -1640 h 900"/>
                <a:gd name="T68" fmla="+- 0 6280 5520"/>
                <a:gd name="T69" fmla="*/ T68 w 760"/>
                <a:gd name="T70" fmla="+- 0 -1640 -2000"/>
                <a:gd name="T71" fmla="*/ -1640 h 900"/>
                <a:gd name="T72" fmla="+- 0 5520 5520"/>
                <a:gd name="T73" fmla="*/ T72 w 760"/>
                <a:gd name="T74" fmla="+- 0 -1460 -2000"/>
                <a:gd name="T75" fmla="*/ -1460 h 900"/>
                <a:gd name="T76" fmla="+- 0 5740 5520"/>
                <a:gd name="T77" fmla="*/ T76 w 760"/>
                <a:gd name="T78" fmla="+- 0 -1460 -2000"/>
                <a:gd name="T79" fmla="*/ -1460 h 900"/>
                <a:gd name="T80" fmla="+- 0 5800 5520"/>
                <a:gd name="T81" fmla="*/ T80 w 760"/>
                <a:gd name="T82" fmla="+- 0 -1460 -2000"/>
                <a:gd name="T83" fmla="*/ -1460 h 900"/>
                <a:gd name="T84" fmla="+- 0 6000 5520"/>
                <a:gd name="T85" fmla="*/ T84 w 760"/>
                <a:gd name="T86" fmla="+- 0 -1460 -2000"/>
                <a:gd name="T87" fmla="*/ -1460 h 900"/>
                <a:gd name="T88" fmla="+- 0 6080 5520"/>
                <a:gd name="T89" fmla="*/ T88 w 760"/>
                <a:gd name="T90" fmla="+- 0 -1460 -2000"/>
                <a:gd name="T91" fmla="*/ -1460 h 900"/>
                <a:gd name="T92" fmla="+- 0 6280 5520"/>
                <a:gd name="T93" fmla="*/ T92 w 760"/>
                <a:gd name="T94" fmla="+- 0 -1460 -2000"/>
                <a:gd name="T95" fmla="*/ -1460 h 900"/>
                <a:gd name="T96" fmla="+- 0 5520 5520"/>
                <a:gd name="T97" fmla="*/ T96 w 760"/>
                <a:gd name="T98" fmla="+- 0 -1280 -2000"/>
                <a:gd name="T99" fmla="*/ -1280 h 900"/>
                <a:gd name="T100" fmla="+- 0 5740 5520"/>
                <a:gd name="T101" fmla="*/ T100 w 760"/>
                <a:gd name="T102" fmla="+- 0 -1280 -2000"/>
                <a:gd name="T103" fmla="*/ -1280 h 900"/>
                <a:gd name="T104" fmla="+- 0 5800 5520"/>
                <a:gd name="T105" fmla="*/ T104 w 760"/>
                <a:gd name="T106" fmla="+- 0 -1280 -2000"/>
                <a:gd name="T107" fmla="*/ -1280 h 900"/>
                <a:gd name="T108" fmla="+- 0 6000 5520"/>
                <a:gd name="T109" fmla="*/ T108 w 760"/>
                <a:gd name="T110" fmla="+- 0 -1280 -2000"/>
                <a:gd name="T111" fmla="*/ -1280 h 900"/>
                <a:gd name="T112" fmla="+- 0 6080 5520"/>
                <a:gd name="T113" fmla="*/ T112 w 760"/>
                <a:gd name="T114" fmla="+- 0 -1280 -2000"/>
                <a:gd name="T115" fmla="*/ -1280 h 900"/>
                <a:gd name="T116" fmla="+- 0 6280 5520"/>
                <a:gd name="T117" fmla="*/ T116 w 760"/>
                <a:gd name="T118" fmla="+- 0 -1280 -2000"/>
                <a:gd name="T119" fmla="*/ -1280 h 900"/>
                <a:gd name="T120" fmla="+- 0 5520 5520"/>
                <a:gd name="T121" fmla="*/ T120 w 760"/>
                <a:gd name="T122" fmla="+- 0 -1100 -2000"/>
                <a:gd name="T123" fmla="*/ -1100 h 900"/>
                <a:gd name="T124" fmla="+- 0 5740 5520"/>
                <a:gd name="T125" fmla="*/ T124 w 760"/>
                <a:gd name="T126" fmla="+- 0 -1100 -2000"/>
                <a:gd name="T127" fmla="*/ -1100 h 900"/>
                <a:gd name="T128" fmla="+- 0 5800 5520"/>
                <a:gd name="T129" fmla="*/ T128 w 760"/>
                <a:gd name="T130" fmla="+- 0 -1100 -2000"/>
                <a:gd name="T131" fmla="*/ -1100 h 900"/>
                <a:gd name="T132" fmla="+- 0 6000 5520"/>
                <a:gd name="T133" fmla="*/ T132 w 760"/>
                <a:gd name="T134" fmla="+- 0 -1100 -2000"/>
                <a:gd name="T135" fmla="*/ -1100 h 900"/>
                <a:gd name="T136" fmla="+- 0 6080 5520"/>
                <a:gd name="T137" fmla="*/ T136 w 760"/>
                <a:gd name="T138" fmla="+- 0 -1100 -2000"/>
                <a:gd name="T139" fmla="*/ -1100 h 900"/>
                <a:gd name="T140" fmla="+- 0 6280 5520"/>
                <a:gd name="T141" fmla="*/ T140 w 760"/>
                <a:gd name="T142" fmla="+- 0 -1100 -2000"/>
                <a:gd name="T143" fmla="*/ -1100 h 9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760" h="900">
                  <a:moveTo>
                    <a:pt x="0" y="0"/>
                  </a:moveTo>
                  <a:lnTo>
                    <a:pt x="220" y="0"/>
                  </a:lnTo>
                  <a:moveTo>
                    <a:pt x="280" y="0"/>
                  </a:moveTo>
                  <a:lnTo>
                    <a:pt x="480" y="0"/>
                  </a:lnTo>
                  <a:moveTo>
                    <a:pt x="560" y="0"/>
                  </a:moveTo>
                  <a:lnTo>
                    <a:pt x="760" y="0"/>
                  </a:lnTo>
                  <a:moveTo>
                    <a:pt x="0" y="180"/>
                  </a:moveTo>
                  <a:lnTo>
                    <a:pt x="220" y="180"/>
                  </a:lnTo>
                  <a:moveTo>
                    <a:pt x="280" y="180"/>
                  </a:moveTo>
                  <a:lnTo>
                    <a:pt x="480" y="180"/>
                  </a:lnTo>
                  <a:moveTo>
                    <a:pt x="560" y="180"/>
                  </a:moveTo>
                  <a:lnTo>
                    <a:pt x="760" y="180"/>
                  </a:lnTo>
                  <a:moveTo>
                    <a:pt x="0" y="360"/>
                  </a:moveTo>
                  <a:lnTo>
                    <a:pt x="220" y="360"/>
                  </a:lnTo>
                  <a:moveTo>
                    <a:pt x="280" y="360"/>
                  </a:moveTo>
                  <a:lnTo>
                    <a:pt x="480" y="360"/>
                  </a:lnTo>
                  <a:moveTo>
                    <a:pt x="560" y="360"/>
                  </a:moveTo>
                  <a:lnTo>
                    <a:pt x="760" y="360"/>
                  </a:lnTo>
                  <a:moveTo>
                    <a:pt x="0" y="540"/>
                  </a:moveTo>
                  <a:lnTo>
                    <a:pt x="220" y="540"/>
                  </a:lnTo>
                  <a:moveTo>
                    <a:pt x="280" y="540"/>
                  </a:moveTo>
                  <a:lnTo>
                    <a:pt x="480" y="540"/>
                  </a:lnTo>
                  <a:moveTo>
                    <a:pt x="560" y="540"/>
                  </a:moveTo>
                  <a:lnTo>
                    <a:pt x="760" y="540"/>
                  </a:lnTo>
                  <a:moveTo>
                    <a:pt x="0" y="720"/>
                  </a:moveTo>
                  <a:lnTo>
                    <a:pt x="220" y="720"/>
                  </a:lnTo>
                  <a:moveTo>
                    <a:pt x="280" y="720"/>
                  </a:moveTo>
                  <a:lnTo>
                    <a:pt x="480" y="720"/>
                  </a:lnTo>
                  <a:moveTo>
                    <a:pt x="560" y="720"/>
                  </a:moveTo>
                  <a:lnTo>
                    <a:pt x="760" y="720"/>
                  </a:lnTo>
                  <a:moveTo>
                    <a:pt x="0" y="900"/>
                  </a:moveTo>
                  <a:lnTo>
                    <a:pt x="220" y="900"/>
                  </a:lnTo>
                  <a:moveTo>
                    <a:pt x="280" y="900"/>
                  </a:moveTo>
                  <a:lnTo>
                    <a:pt x="480" y="900"/>
                  </a:lnTo>
                  <a:moveTo>
                    <a:pt x="560" y="900"/>
                  </a:moveTo>
                  <a:lnTo>
                    <a:pt x="760" y="90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AutoShape 205"/>
            <p:cNvSpPr>
              <a:spLocks/>
            </p:cNvSpPr>
            <p:nvPr/>
          </p:nvSpPr>
          <p:spPr bwMode="auto">
            <a:xfrm>
              <a:off x="5520" y="-931"/>
              <a:ext cx="760" cy="2"/>
            </a:xfrm>
            <a:custGeom>
              <a:avLst/>
              <a:gdLst>
                <a:gd name="T0" fmla="+- 0 5520 5520"/>
                <a:gd name="T1" fmla="*/ T0 w 760"/>
                <a:gd name="T2" fmla="+- 0 5740 5520"/>
                <a:gd name="T3" fmla="*/ T2 w 760"/>
                <a:gd name="T4" fmla="+- 0 5800 5520"/>
                <a:gd name="T5" fmla="*/ T4 w 760"/>
                <a:gd name="T6" fmla="+- 0 6000 5520"/>
                <a:gd name="T7" fmla="*/ T6 w 760"/>
                <a:gd name="T8" fmla="+- 0 6080 5520"/>
                <a:gd name="T9" fmla="*/ T8 w 760"/>
                <a:gd name="T10" fmla="+- 0 6280 5520"/>
                <a:gd name="T11" fmla="*/ T10 w 760"/>
              </a:gdLst>
              <a:ahLst/>
              <a:cxnLst>
                <a:cxn ang="0">
                  <a:pos x="T1" y="0"/>
                </a:cxn>
                <a:cxn ang="0">
                  <a:pos x="T3" y="0"/>
                </a:cxn>
                <a:cxn ang="0">
                  <a:pos x="T5" y="0"/>
                </a:cxn>
                <a:cxn ang="0">
                  <a:pos x="T7" y="0"/>
                </a:cxn>
                <a:cxn ang="0">
                  <a:pos x="T9" y="0"/>
                </a:cxn>
                <a:cxn ang="0">
                  <a:pos x="T11" y="0"/>
                </a:cxn>
              </a:cxnLst>
              <a:rect l="0" t="0" r="r" b="b"/>
              <a:pathLst>
                <a:path w="760">
                  <a:moveTo>
                    <a:pt x="0" y="0"/>
                  </a:moveTo>
                  <a:lnTo>
                    <a:pt x="220" y="0"/>
                  </a:lnTo>
                  <a:moveTo>
                    <a:pt x="280" y="0"/>
                  </a:moveTo>
                  <a:lnTo>
                    <a:pt x="480" y="0"/>
                  </a:lnTo>
                  <a:moveTo>
                    <a:pt x="560" y="0"/>
                  </a:moveTo>
                  <a:lnTo>
                    <a:pt x="760" y="0"/>
                  </a:lnTo>
                </a:path>
              </a:pathLst>
            </a:custGeom>
            <a:noFill/>
            <a:ln w="508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AutoShape 206"/>
            <p:cNvSpPr>
              <a:spLocks/>
            </p:cNvSpPr>
            <p:nvPr/>
          </p:nvSpPr>
          <p:spPr bwMode="auto">
            <a:xfrm>
              <a:off x="5520" y="-761"/>
              <a:ext cx="760" cy="360"/>
            </a:xfrm>
            <a:custGeom>
              <a:avLst/>
              <a:gdLst>
                <a:gd name="T0" fmla="+- 0 5520 5520"/>
                <a:gd name="T1" fmla="*/ T0 w 760"/>
                <a:gd name="T2" fmla="+- 0 -760 -760"/>
                <a:gd name="T3" fmla="*/ -760 h 360"/>
                <a:gd name="T4" fmla="+- 0 5740 5520"/>
                <a:gd name="T5" fmla="*/ T4 w 760"/>
                <a:gd name="T6" fmla="+- 0 -760 -760"/>
                <a:gd name="T7" fmla="*/ -760 h 360"/>
                <a:gd name="T8" fmla="+- 0 5800 5520"/>
                <a:gd name="T9" fmla="*/ T8 w 760"/>
                <a:gd name="T10" fmla="+- 0 -760 -760"/>
                <a:gd name="T11" fmla="*/ -760 h 360"/>
                <a:gd name="T12" fmla="+- 0 6000 5520"/>
                <a:gd name="T13" fmla="*/ T12 w 760"/>
                <a:gd name="T14" fmla="+- 0 -760 -760"/>
                <a:gd name="T15" fmla="*/ -760 h 360"/>
                <a:gd name="T16" fmla="+- 0 6080 5520"/>
                <a:gd name="T17" fmla="*/ T16 w 760"/>
                <a:gd name="T18" fmla="+- 0 -760 -760"/>
                <a:gd name="T19" fmla="*/ -760 h 360"/>
                <a:gd name="T20" fmla="+- 0 6280 5520"/>
                <a:gd name="T21" fmla="*/ T20 w 760"/>
                <a:gd name="T22" fmla="+- 0 -760 -760"/>
                <a:gd name="T23" fmla="*/ -760 h 360"/>
                <a:gd name="T24" fmla="+- 0 5520 5520"/>
                <a:gd name="T25" fmla="*/ T24 w 760"/>
                <a:gd name="T26" fmla="+- 0 -580 -760"/>
                <a:gd name="T27" fmla="*/ -580 h 360"/>
                <a:gd name="T28" fmla="+- 0 5740 5520"/>
                <a:gd name="T29" fmla="*/ T28 w 760"/>
                <a:gd name="T30" fmla="+- 0 -580 -760"/>
                <a:gd name="T31" fmla="*/ -580 h 360"/>
                <a:gd name="T32" fmla="+- 0 5800 5520"/>
                <a:gd name="T33" fmla="*/ T32 w 760"/>
                <a:gd name="T34" fmla="+- 0 -580 -760"/>
                <a:gd name="T35" fmla="*/ -580 h 360"/>
                <a:gd name="T36" fmla="+- 0 6000 5520"/>
                <a:gd name="T37" fmla="*/ T36 w 760"/>
                <a:gd name="T38" fmla="+- 0 -580 -760"/>
                <a:gd name="T39" fmla="*/ -580 h 360"/>
                <a:gd name="T40" fmla="+- 0 6080 5520"/>
                <a:gd name="T41" fmla="*/ T40 w 760"/>
                <a:gd name="T42" fmla="+- 0 -580 -760"/>
                <a:gd name="T43" fmla="*/ -580 h 360"/>
                <a:gd name="T44" fmla="+- 0 6280 5520"/>
                <a:gd name="T45" fmla="*/ T44 w 760"/>
                <a:gd name="T46" fmla="+- 0 -580 -760"/>
                <a:gd name="T47" fmla="*/ -580 h 360"/>
                <a:gd name="T48" fmla="+- 0 5520 5520"/>
                <a:gd name="T49" fmla="*/ T48 w 760"/>
                <a:gd name="T50" fmla="+- 0 -400 -760"/>
                <a:gd name="T51" fmla="*/ -400 h 360"/>
                <a:gd name="T52" fmla="+- 0 5740 5520"/>
                <a:gd name="T53" fmla="*/ T52 w 760"/>
                <a:gd name="T54" fmla="+- 0 -400 -760"/>
                <a:gd name="T55" fmla="*/ -400 h 360"/>
                <a:gd name="T56" fmla="+- 0 5800 5520"/>
                <a:gd name="T57" fmla="*/ T56 w 760"/>
                <a:gd name="T58" fmla="+- 0 -400 -760"/>
                <a:gd name="T59" fmla="*/ -400 h 360"/>
                <a:gd name="T60" fmla="+- 0 6000 5520"/>
                <a:gd name="T61" fmla="*/ T60 w 760"/>
                <a:gd name="T62" fmla="+- 0 -400 -760"/>
                <a:gd name="T63" fmla="*/ -400 h 360"/>
                <a:gd name="T64" fmla="+- 0 6080 5520"/>
                <a:gd name="T65" fmla="*/ T64 w 760"/>
                <a:gd name="T66" fmla="+- 0 -400 -760"/>
                <a:gd name="T67" fmla="*/ -400 h 360"/>
                <a:gd name="T68" fmla="+- 0 6280 5520"/>
                <a:gd name="T69" fmla="*/ T68 w 760"/>
                <a:gd name="T70" fmla="+- 0 -400 -760"/>
                <a:gd name="T71" fmla="*/ -400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760" h="360">
                  <a:moveTo>
                    <a:pt x="0" y="0"/>
                  </a:moveTo>
                  <a:lnTo>
                    <a:pt x="220" y="0"/>
                  </a:lnTo>
                  <a:moveTo>
                    <a:pt x="280" y="0"/>
                  </a:moveTo>
                  <a:lnTo>
                    <a:pt x="480" y="0"/>
                  </a:lnTo>
                  <a:moveTo>
                    <a:pt x="560" y="0"/>
                  </a:moveTo>
                  <a:lnTo>
                    <a:pt x="760" y="0"/>
                  </a:lnTo>
                  <a:moveTo>
                    <a:pt x="0" y="180"/>
                  </a:moveTo>
                  <a:lnTo>
                    <a:pt x="220" y="180"/>
                  </a:lnTo>
                  <a:moveTo>
                    <a:pt x="280" y="180"/>
                  </a:moveTo>
                  <a:lnTo>
                    <a:pt x="480" y="180"/>
                  </a:lnTo>
                  <a:moveTo>
                    <a:pt x="560" y="180"/>
                  </a:moveTo>
                  <a:lnTo>
                    <a:pt x="760" y="180"/>
                  </a:lnTo>
                  <a:moveTo>
                    <a:pt x="0" y="360"/>
                  </a:moveTo>
                  <a:lnTo>
                    <a:pt x="220" y="360"/>
                  </a:lnTo>
                  <a:moveTo>
                    <a:pt x="280" y="360"/>
                  </a:moveTo>
                  <a:lnTo>
                    <a:pt x="480" y="360"/>
                  </a:lnTo>
                  <a:moveTo>
                    <a:pt x="560" y="360"/>
                  </a:moveTo>
                  <a:lnTo>
                    <a:pt x="760" y="360"/>
                  </a:lnTo>
                </a:path>
              </a:pathLst>
            </a:custGeom>
            <a:noFill/>
            <a:ln w="381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7"/>
            <p:cNvSpPr>
              <a:spLocks noChangeShapeType="1"/>
            </p:cNvSpPr>
            <p:nvPr/>
          </p:nvSpPr>
          <p:spPr bwMode="auto">
            <a:xfrm>
              <a:off x="5360" y="-2640"/>
              <a:ext cx="0" cy="247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8"/>
            <p:cNvSpPr>
              <a:spLocks/>
            </p:cNvSpPr>
            <p:nvPr/>
          </p:nvSpPr>
          <p:spPr bwMode="auto">
            <a:xfrm>
              <a:off x="6380" y="-1731"/>
              <a:ext cx="600" cy="1560"/>
            </a:xfrm>
            <a:custGeom>
              <a:avLst/>
              <a:gdLst>
                <a:gd name="T0" fmla="+- 0 6980 6380"/>
                <a:gd name="T1" fmla="*/ T0 w 600"/>
                <a:gd name="T2" fmla="+- 0 -1170 -1730"/>
                <a:gd name="T3" fmla="*/ -1170 h 1560"/>
                <a:gd name="T4" fmla="+- 0 6880 6380"/>
                <a:gd name="T5" fmla="*/ T4 w 600"/>
                <a:gd name="T6" fmla="+- 0 -1170 -1730"/>
                <a:gd name="T7" fmla="*/ -1170 h 1560"/>
                <a:gd name="T8" fmla="+- 0 6880 6380"/>
                <a:gd name="T9" fmla="*/ T8 w 600"/>
                <a:gd name="T10" fmla="+- 0 -1730 -1730"/>
                <a:gd name="T11" fmla="*/ -1730 h 1560"/>
                <a:gd name="T12" fmla="+- 0 6460 6380"/>
                <a:gd name="T13" fmla="*/ T12 w 600"/>
                <a:gd name="T14" fmla="+- 0 -1730 -1730"/>
                <a:gd name="T15" fmla="*/ -1730 h 1560"/>
                <a:gd name="T16" fmla="+- 0 6460 6380"/>
                <a:gd name="T17" fmla="*/ T16 w 600"/>
                <a:gd name="T18" fmla="+- 0 -1170 -1730"/>
                <a:gd name="T19" fmla="*/ -1170 h 1560"/>
                <a:gd name="T20" fmla="+- 0 6380 6380"/>
                <a:gd name="T21" fmla="*/ T20 w 600"/>
                <a:gd name="T22" fmla="+- 0 -1170 -1730"/>
                <a:gd name="T23" fmla="*/ -1170 h 1560"/>
                <a:gd name="T24" fmla="+- 0 6380 6380"/>
                <a:gd name="T25" fmla="*/ T24 w 600"/>
                <a:gd name="T26" fmla="+- 0 -170 -1730"/>
                <a:gd name="T27" fmla="*/ -170 h 1560"/>
                <a:gd name="T28" fmla="+- 0 6460 6380"/>
                <a:gd name="T29" fmla="*/ T28 w 600"/>
                <a:gd name="T30" fmla="+- 0 -170 -1730"/>
                <a:gd name="T31" fmla="*/ -170 h 1560"/>
                <a:gd name="T32" fmla="+- 0 6880 6380"/>
                <a:gd name="T33" fmla="*/ T32 w 600"/>
                <a:gd name="T34" fmla="+- 0 -170 -1730"/>
                <a:gd name="T35" fmla="*/ -170 h 1560"/>
                <a:gd name="T36" fmla="+- 0 6980 6380"/>
                <a:gd name="T37" fmla="*/ T36 w 600"/>
                <a:gd name="T38" fmla="+- 0 -170 -1730"/>
                <a:gd name="T39" fmla="*/ -170 h 1560"/>
                <a:gd name="T40" fmla="+- 0 6980 6380"/>
                <a:gd name="T41" fmla="*/ T40 w 600"/>
                <a:gd name="T42" fmla="+- 0 -1170 -1730"/>
                <a:gd name="T43" fmla="*/ -1170 h 1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0" h="1560">
                  <a:moveTo>
                    <a:pt x="600" y="560"/>
                  </a:moveTo>
                  <a:lnTo>
                    <a:pt x="500" y="560"/>
                  </a:lnTo>
                  <a:lnTo>
                    <a:pt x="500" y="0"/>
                  </a:lnTo>
                  <a:lnTo>
                    <a:pt x="80" y="0"/>
                  </a:lnTo>
                  <a:lnTo>
                    <a:pt x="80" y="560"/>
                  </a:lnTo>
                  <a:lnTo>
                    <a:pt x="0" y="560"/>
                  </a:lnTo>
                  <a:lnTo>
                    <a:pt x="0" y="1560"/>
                  </a:lnTo>
                  <a:lnTo>
                    <a:pt x="80" y="1560"/>
                  </a:lnTo>
                  <a:lnTo>
                    <a:pt x="500" y="1560"/>
                  </a:lnTo>
                  <a:lnTo>
                    <a:pt x="600" y="1560"/>
                  </a:lnTo>
                  <a:lnTo>
                    <a:pt x="600" y="560"/>
                  </a:lnTo>
                </a:path>
              </a:pathLst>
            </a:custGeom>
            <a:solidFill>
              <a:srgbClr val="AAAA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AutoShape 209"/>
            <p:cNvSpPr>
              <a:spLocks/>
            </p:cNvSpPr>
            <p:nvPr/>
          </p:nvSpPr>
          <p:spPr bwMode="auto">
            <a:xfrm>
              <a:off x="6400" y="-1671"/>
              <a:ext cx="540" cy="1320"/>
            </a:xfrm>
            <a:custGeom>
              <a:avLst/>
              <a:gdLst>
                <a:gd name="T0" fmla="+- 0 6400 6400"/>
                <a:gd name="T1" fmla="*/ T0 w 540"/>
                <a:gd name="T2" fmla="+- 0 -350 -1670"/>
                <a:gd name="T3" fmla="*/ -350 h 1320"/>
                <a:gd name="T4" fmla="+- 0 6440 6400"/>
                <a:gd name="T5" fmla="*/ T4 w 540"/>
                <a:gd name="T6" fmla="+- 0 -590 -1670"/>
                <a:gd name="T7" fmla="*/ -590 h 1320"/>
                <a:gd name="T8" fmla="+- 0 6440 6400"/>
                <a:gd name="T9" fmla="*/ T8 w 540"/>
                <a:gd name="T10" fmla="+- 0 -490 -1670"/>
                <a:gd name="T11" fmla="*/ -490 h 1320"/>
                <a:gd name="T12" fmla="+- 0 6400 6400"/>
                <a:gd name="T13" fmla="*/ T12 w 540"/>
                <a:gd name="T14" fmla="+- 0 -750 -1670"/>
                <a:gd name="T15" fmla="*/ -750 h 1320"/>
                <a:gd name="T16" fmla="+- 0 6440 6400"/>
                <a:gd name="T17" fmla="*/ T16 w 540"/>
                <a:gd name="T18" fmla="+- 0 -750 -1670"/>
                <a:gd name="T19" fmla="*/ -750 h 1320"/>
                <a:gd name="T20" fmla="+- 0 6400 6400"/>
                <a:gd name="T21" fmla="*/ T20 w 540"/>
                <a:gd name="T22" fmla="+- 0 -810 -1670"/>
                <a:gd name="T23" fmla="*/ -810 h 1320"/>
                <a:gd name="T24" fmla="+- 0 6440 6400"/>
                <a:gd name="T25" fmla="*/ T24 w 540"/>
                <a:gd name="T26" fmla="+- 0 -1050 -1670"/>
                <a:gd name="T27" fmla="*/ -1050 h 1320"/>
                <a:gd name="T28" fmla="+- 0 6440 6400"/>
                <a:gd name="T29" fmla="*/ T28 w 540"/>
                <a:gd name="T30" fmla="+- 0 -950 -1670"/>
                <a:gd name="T31" fmla="*/ -950 h 1320"/>
                <a:gd name="T32" fmla="+- 0 6540 6400"/>
                <a:gd name="T33" fmla="*/ T32 w 540"/>
                <a:gd name="T34" fmla="+- 0 -450 -1670"/>
                <a:gd name="T35" fmla="*/ -450 h 1320"/>
                <a:gd name="T36" fmla="+- 0 6640 6400"/>
                <a:gd name="T37" fmla="*/ T36 w 540"/>
                <a:gd name="T38" fmla="+- 0 -450 -1670"/>
                <a:gd name="T39" fmla="*/ -450 h 1320"/>
                <a:gd name="T40" fmla="+- 0 6540 6400"/>
                <a:gd name="T41" fmla="*/ T40 w 540"/>
                <a:gd name="T42" fmla="+- 0 -490 -1670"/>
                <a:gd name="T43" fmla="*/ -490 h 1320"/>
                <a:gd name="T44" fmla="+- 0 6640 6400"/>
                <a:gd name="T45" fmla="*/ T44 w 540"/>
                <a:gd name="T46" fmla="+- 0 -750 -1670"/>
                <a:gd name="T47" fmla="*/ -750 h 1320"/>
                <a:gd name="T48" fmla="+- 0 6640 6400"/>
                <a:gd name="T49" fmla="*/ T48 w 540"/>
                <a:gd name="T50" fmla="+- 0 -650 -1670"/>
                <a:gd name="T51" fmla="*/ -650 h 1320"/>
                <a:gd name="T52" fmla="+- 0 6540 6400"/>
                <a:gd name="T53" fmla="*/ T52 w 540"/>
                <a:gd name="T54" fmla="+- 0 -910 -1670"/>
                <a:gd name="T55" fmla="*/ -910 h 1320"/>
                <a:gd name="T56" fmla="+- 0 6640 6400"/>
                <a:gd name="T57" fmla="*/ T56 w 540"/>
                <a:gd name="T58" fmla="+- 0 -910 -1670"/>
                <a:gd name="T59" fmla="*/ -910 h 1320"/>
                <a:gd name="T60" fmla="+- 0 6540 6400"/>
                <a:gd name="T61" fmla="*/ T60 w 540"/>
                <a:gd name="T62" fmla="+- 0 -950 -1670"/>
                <a:gd name="T63" fmla="*/ -950 h 1320"/>
                <a:gd name="T64" fmla="+- 0 6640 6400"/>
                <a:gd name="T65" fmla="*/ T64 w 540"/>
                <a:gd name="T66" fmla="+- 0 -1210 -1670"/>
                <a:gd name="T67" fmla="*/ -1210 h 1320"/>
                <a:gd name="T68" fmla="+- 0 6640 6400"/>
                <a:gd name="T69" fmla="*/ T68 w 540"/>
                <a:gd name="T70" fmla="+- 0 -1110 -1670"/>
                <a:gd name="T71" fmla="*/ -1110 h 1320"/>
                <a:gd name="T72" fmla="+- 0 6540 6400"/>
                <a:gd name="T73" fmla="*/ T72 w 540"/>
                <a:gd name="T74" fmla="+- 0 -1370 -1670"/>
                <a:gd name="T75" fmla="*/ -1370 h 1320"/>
                <a:gd name="T76" fmla="+- 0 6640 6400"/>
                <a:gd name="T77" fmla="*/ T76 w 540"/>
                <a:gd name="T78" fmla="+- 0 -1370 -1670"/>
                <a:gd name="T79" fmla="*/ -1370 h 1320"/>
                <a:gd name="T80" fmla="+- 0 6540 6400"/>
                <a:gd name="T81" fmla="*/ T80 w 540"/>
                <a:gd name="T82" fmla="+- 0 -1410 -1670"/>
                <a:gd name="T83" fmla="*/ -1410 h 1320"/>
                <a:gd name="T84" fmla="+- 0 6640 6400"/>
                <a:gd name="T85" fmla="*/ T84 w 540"/>
                <a:gd name="T86" fmla="+- 0 -1670 -1670"/>
                <a:gd name="T87" fmla="*/ -1670 h 1320"/>
                <a:gd name="T88" fmla="+- 0 6640 6400"/>
                <a:gd name="T89" fmla="*/ T88 w 540"/>
                <a:gd name="T90" fmla="+- 0 -1570 -1670"/>
                <a:gd name="T91" fmla="*/ -1570 h 1320"/>
                <a:gd name="T92" fmla="+- 0 6700 6400"/>
                <a:gd name="T93" fmla="*/ T92 w 540"/>
                <a:gd name="T94" fmla="+- 0 -450 -1670"/>
                <a:gd name="T95" fmla="*/ -450 h 1320"/>
                <a:gd name="T96" fmla="+- 0 6800 6400"/>
                <a:gd name="T97" fmla="*/ T96 w 540"/>
                <a:gd name="T98" fmla="+- 0 -450 -1670"/>
                <a:gd name="T99" fmla="*/ -450 h 1320"/>
                <a:gd name="T100" fmla="+- 0 6700 6400"/>
                <a:gd name="T101" fmla="*/ T100 w 540"/>
                <a:gd name="T102" fmla="+- 0 -490 -1670"/>
                <a:gd name="T103" fmla="*/ -490 h 1320"/>
                <a:gd name="T104" fmla="+- 0 6800 6400"/>
                <a:gd name="T105" fmla="*/ T104 w 540"/>
                <a:gd name="T106" fmla="+- 0 -750 -1670"/>
                <a:gd name="T107" fmla="*/ -750 h 1320"/>
                <a:gd name="T108" fmla="+- 0 6800 6400"/>
                <a:gd name="T109" fmla="*/ T108 w 540"/>
                <a:gd name="T110" fmla="+- 0 -650 -1670"/>
                <a:gd name="T111" fmla="*/ -650 h 1320"/>
                <a:gd name="T112" fmla="+- 0 6700 6400"/>
                <a:gd name="T113" fmla="*/ T112 w 540"/>
                <a:gd name="T114" fmla="+- 0 -910 -1670"/>
                <a:gd name="T115" fmla="*/ -910 h 1320"/>
                <a:gd name="T116" fmla="+- 0 6800 6400"/>
                <a:gd name="T117" fmla="*/ T116 w 540"/>
                <a:gd name="T118" fmla="+- 0 -910 -1670"/>
                <a:gd name="T119" fmla="*/ -910 h 1320"/>
                <a:gd name="T120" fmla="+- 0 6700 6400"/>
                <a:gd name="T121" fmla="*/ T120 w 540"/>
                <a:gd name="T122" fmla="+- 0 -950 -1670"/>
                <a:gd name="T123" fmla="*/ -950 h 1320"/>
                <a:gd name="T124" fmla="+- 0 6800 6400"/>
                <a:gd name="T125" fmla="*/ T124 w 540"/>
                <a:gd name="T126" fmla="+- 0 -1210 -1670"/>
                <a:gd name="T127" fmla="*/ -1210 h 1320"/>
                <a:gd name="T128" fmla="+- 0 6800 6400"/>
                <a:gd name="T129" fmla="*/ T128 w 540"/>
                <a:gd name="T130" fmla="+- 0 -1110 -1670"/>
                <a:gd name="T131" fmla="*/ -1110 h 1320"/>
                <a:gd name="T132" fmla="+- 0 6700 6400"/>
                <a:gd name="T133" fmla="*/ T132 w 540"/>
                <a:gd name="T134" fmla="+- 0 -1370 -1670"/>
                <a:gd name="T135" fmla="*/ -1370 h 1320"/>
                <a:gd name="T136" fmla="+- 0 6800 6400"/>
                <a:gd name="T137" fmla="*/ T136 w 540"/>
                <a:gd name="T138" fmla="+- 0 -1370 -1670"/>
                <a:gd name="T139" fmla="*/ -1370 h 1320"/>
                <a:gd name="T140" fmla="+- 0 6700 6400"/>
                <a:gd name="T141" fmla="*/ T140 w 540"/>
                <a:gd name="T142" fmla="+- 0 -1410 -1670"/>
                <a:gd name="T143" fmla="*/ -1410 h 1320"/>
                <a:gd name="T144" fmla="+- 0 6800 6400"/>
                <a:gd name="T145" fmla="*/ T144 w 540"/>
                <a:gd name="T146" fmla="+- 0 -1670 -1670"/>
                <a:gd name="T147" fmla="*/ -1670 h 1320"/>
                <a:gd name="T148" fmla="+- 0 6800 6400"/>
                <a:gd name="T149" fmla="*/ T148 w 540"/>
                <a:gd name="T150" fmla="+- 0 -1570 -1670"/>
                <a:gd name="T151" fmla="*/ -1570 h 1320"/>
                <a:gd name="T152" fmla="+- 0 6900 6400"/>
                <a:gd name="T153" fmla="*/ T152 w 540"/>
                <a:gd name="T154" fmla="+- 0 -450 -1670"/>
                <a:gd name="T155" fmla="*/ -450 h 1320"/>
                <a:gd name="T156" fmla="+- 0 6940 6400"/>
                <a:gd name="T157" fmla="*/ T156 w 540"/>
                <a:gd name="T158" fmla="+- 0 -450 -1670"/>
                <a:gd name="T159" fmla="*/ -450 h 1320"/>
                <a:gd name="T160" fmla="+- 0 6900 6400"/>
                <a:gd name="T161" fmla="*/ T160 w 540"/>
                <a:gd name="T162" fmla="+- 0 -490 -1670"/>
                <a:gd name="T163" fmla="*/ -490 h 1320"/>
                <a:gd name="T164" fmla="+- 0 6940 6400"/>
                <a:gd name="T165" fmla="*/ T164 w 540"/>
                <a:gd name="T166" fmla="+- 0 -750 -1670"/>
                <a:gd name="T167" fmla="*/ -750 h 1320"/>
                <a:gd name="T168" fmla="+- 0 6940 6400"/>
                <a:gd name="T169" fmla="*/ T168 w 540"/>
                <a:gd name="T170" fmla="+- 0 -650 -1670"/>
                <a:gd name="T171" fmla="*/ -650 h 1320"/>
                <a:gd name="T172" fmla="+- 0 6900 6400"/>
                <a:gd name="T173" fmla="*/ T172 w 540"/>
                <a:gd name="T174" fmla="+- 0 -910 -1670"/>
                <a:gd name="T175" fmla="*/ -910 h 1320"/>
                <a:gd name="T176" fmla="+- 0 6940 6400"/>
                <a:gd name="T177" fmla="*/ T176 w 540"/>
                <a:gd name="T178" fmla="+- 0 -910 -1670"/>
                <a:gd name="T179" fmla="*/ -910 h 1320"/>
                <a:gd name="T180" fmla="+- 0 6900 6400"/>
                <a:gd name="T181" fmla="*/ T180 w 540"/>
                <a:gd name="T182" fmla="+- 0 -950 -1670"/>
                <a:gd name="T183" fmla="*/ -950 h 1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40" h="1320">
                  <a:moveTo>
                    <a:pt x="40" y="1220"/>
                  </a:moveTo>
                  <a:lnTo>
                    <a:pt x="0" y="1220"/>
                  </a:lnTo>
                  <a:lnTo>
                    <a:pt x="0" y="1320"/>
                  </a:lnTo>
                  <a:lnTo>
                    <a:pt x="40" y="1320"/>
                  </a:lnTo>
                  <a:lnTo>
                    <a:pt x="40" y="1220"/>
                  </a:lnTo>
                  <a:moveTo>
                    <a:pt x="40" y="1080"/>
                  </a:moveTo>
                  <a:lnTo>
                    <a:pt x="0" y="1080"/>
                  </a:lnTo>
                  <a:lnTo>
                    <a:pt x="0" y="1180"/>
                  </a:lnTo>
                  <a:lnTo>
                    <a:pt x="40" y="1180"/>
                  </a:lnTo>
                  <a:lnTo>
                    <a:pt x="40" y="1080"/>
                  </a:lnTo>
                  <a:moveTo>
                    <a:pt x="40" y="920"/>
                  </a:moveTo>
                  <a:lnTo>
                    <a:pt x="0" y="920"/>
                  </a:lnTo>
                  <a:lnTo>
                    <a:pt x="0" y="1020"/>
                  </a:lnTo>
                  <a:lnTo>
                    <a:pt x="40" y="1020"/>
                  </a:lnTo>
                  <a:lnTo>
                    <a:pt x="40" y="920"/>
                  </a:lnTo>
                  <a:moveTo>
                    <a:pt x="40" y="760"/>
                  </a:moveTo>
                  <a:lnTo>
                    <a:pt x="0" y="760"/>
                  </a:lnTo>
                  <a:lnTo>
                    <a:pt x="0" y="860"/>
                  </a:lnTo>
                  <a:lnTo>
                    <a:pt x="40" y="860"/>
                  </a:lnTo>
                  <a:lnTo>
                    <a:pt x="40" y="760"/>
                  </a:lnTo>
                  <a:moveTo>
                    <a:pt x="40" y="620"/>
                  </a:moveTo>
                  <a:lnTo>
                    <a:pt x="0" y="620"/>
                  </a:lnTo>
                  <a:lnTo>
                    <a:pt x="0" y="720"/>
                  </a:lnTo>
                  <a:lnTo>
                    <a:pt x="40" y="720"/>
                  </a:lnTo>
                  <a:lnTo>
                    <a:pt x="40" y="620"/>
                  </a:lnTo>
                  <a:moveTo>
                    <a:pt x="240" y="1220"/>
                  </a:moveTo>
                  <a:lnTo>
                    <a:pt x="140" y="1220"/>
                  </a:lnTo>
                  <a:lnTo>
                    <a:pt x="140" y="1320"/>
                  </a:lnTo>
                  <a:lnTo>
                    <a:pt x="240" y="1320"/>
                  </a:lnTo>
                  <a:lnTo>
                    <a:pt x="240" y="1220"/>
                  </a:lnTo>
                  <a:moveTo>
                    <a:pt x="240" y="1080"/>
                  </a:moveTo>
                  <a:lnTo>
                    <a:pt x="140" y="1080"/>
                  </a:lnTo>
                  <a:lnTo>
                    <a:pt x="140" y="1180"/>
                  </a:lnTo>
                  <a:lnTo>
                    <a:pt x="240" y="1180"/>
                  </a:lnTo>
                  <a:lnTo>
                    <a:pt x="240" y="1080"/>
                  </a:lnTo>
                  <a:moveTo>
                    <a:pt x="240" y="920"/>
                  </a:moveTo>
                  <a:lnTo>
                    <a:pt x="140" y="920"/>
                  </a:lnTo>
                  <a:lnTo>
                    <a:pt x="140" y="1020"/>
                  </a:lnTo>
                  <a:lnTo>
                    <a:pt x="240" y="1020"/>
                  </a:lnTo>
                  <a:lnTo>
                    <a:pt x="240" y="920"/>
                  </a:lnTo>
                  <a:moveTo>
                    <a:pt x="240" y="760"/>
                  </a:moveTo>
                  <a:lnTo>
                    <a:pt x="140" y="760"/>
                  </a:lnTo>
                  <a:lnTo>
                    <a:pt x="140" y="860"/>
                  </a:lnTo>
                  <a:lnTo>
                    <a:pt x="240" y="860"/>
                  </a:lnTo>
                  <a:lnTo>
                    <a:pt x="240" y="760"/>
                  </a:lnTo>
                  <a:moveTo>
                    <a:pt x="240" y="620"/>
                  </a:moveTo>
                  <a:lnTo>
                    <a:pt x="140" y="620"/>
                  </a:lnTo>
                  <a:lnTo>
                    <a:pt x="140" y="720"/>
                  </a:lnTo>
                  <a:lnTo>
                    <a:pt x="240" y="720"/>
                  </a:lnTo>
                  <a:lnTo>
                    <a:pt x="240" y="620"/>
                  </a:lnTo>
                  <a:moveTo>
                    <a:pt x="240" y="460"/>
                  </a:moveTo>
                  <a:lnTo>
                    <a:pt x="140" y="460"/>
                  </a:lnTo>
                  <a:lnTo>
                    <a:pt x="140" y="560"/>
                  </a:lnTo>
                  <a:lnTo>
                    <a:pt x="240" y="560"/>
                  </a:lnTo>
                  <a:lnTo>
                    <a:pt x="240" y="460"/>
                  </a:lnTo>
                  <a:moveTo>
                    <a:pt x="240" y="300"/>
                  </a:moveTo>
                  <a:lnTo>
                    <a:pt x="140" y="300"/>
                  </a:lnTo>
                  <a:lnTo>
                    <a:pt x="140" y="420"/>
                  </a:lnTo>
                  <a:lnTo>
                    <a:pt x="240" y="420"/>
                  </a:lnTo>
                  <a:lnTo>
                    <a:pt x="240" y="300"/>
                  </a:lnTo>
                  <a:moveTo>
                    <a:pt x="240" y="160"/>
                  </a:moveTo>
                  <a:lnTo>
                    <a:pt x="140" y="160"/>
                  </a:lnTo>
                  <a:lnTo>
                    <a:pt x="140" y="260"/>
                  </a:lnTo>
                  <a:lnTo>
                    <a:pt x="240" y="260"/>
                  </a:lnTo>
                  <a:lnTo>
                    <a:pt x="240" y="160"/>
                  </a:lnTo>
                  <a:moveTo>
                    <a:pt x="240" y="0"/>
                  </a:moveTo>
                  <a:lnTo>
                    <a:pt x="140" y="0"/>
                  </a:lnTo>
                  <a:lnTo>
                    <a:pt x="140" y="100"/>
                  </a:lnTo>
                  <a:lnTo>
                    <a:pt x="240" y="100"/>
                  </a:lnTo>
                  <a:lnTo>
                    <a:pt x="240" y="0"/>
                  </a:lnTo>
                  <a:moveTo>
                    <a:pt x="400" y="1220"/>
                  </a:moveTo>
                  <a:lnTo>
                    <a:pt x="300" y="1220"/>
                  </a:lnTo>
                  <a:lnTo>
                    <a:pt x="300" y="1320"/>
                  </a:lnTo>
                  <a:lnTo>
                    <a:pt x="400" y="1320"/>
                  </a:lnTo>
                  <a:lnTo>
                    <a:pt x="400" y="1220"/>
                  </a:lnTo>
                  <a:moveTo>
                    <a:pt x="400" y="1080"/>
                  </a:moveTo>
                  <a:lnTo>
                    <a:pt x="300" y="1080"/>
                  </a:lnTo>
                  <a:lnTo>
                    <a:pt x="300" y="1180"/>
                  </a:lnTo>
                  <a:lnTo>
                    <a:pt x="400" y="1180"/>
                  </a:lnTo>
                  <a:lnTo>
                    <a:pt x="400" y="1080"/>
                  </a:lnTo>
                  <a:moveTo>
                    <a:pt x="400" y="920"/>
                  </a:moveTo>
                  <a:lnTo>
                    <a:pt x="300" y="920"/>
                  </a:lnTo>
                  <a:lnTo>
                    <a:pt x="300" y="1020"/>
                  </a:lnTo>
                  <a:lnTo>
                    <a:pt x="400" y="1020"/>
                  </a:lnTo>
                  <a:lnTo>
                    <a:pt x="400" y="920"/>
                  </a:lnTo>
                  <a:moveTo>
                    <a:pt x="400" y="760"/>
                  </a:moveTo>
                  <a:lnTo>
                    <a:pt x="300" y="760"/>
                  </a:lnTo>
                  <a:lnTo>
                    <a:pt x="300" y="860"/>
                  </a:lnTo>
                  <a:lnTo>
                    <a:pt x="400" y="860"/>
                  </a:lnTo>
                  <a:lnTo>
                    <a:pt x="400" y="760"/>
                  </a:lnTo>
                  <a:moveTo>
                    <a:pt x="400" y="620"/>
                  </a:moveTo>
                  <a:lnTo>
                    <a:pt x="300" y="620"/>
                  </a:lnTo>
                  <a:lnTo>
                    <a:pt x="300" y="720"/>
                  </a:lnTo>
                  <a:lnTo>
                    <a:pt x="400" y="720"/>
                  </a:lnTo>
                  <a:lnTo>
                    <a:pt x="400" y="620"/>
                  </a:lnTo>
                  <a:moveTo>
                    <a:pt x="400" y="460"/>
                  </a:moveTo>
                  <a:lnTo>
                    <a:pt x="300" y="460"/>
                  </a:lnTo>
                  <a:lnTo>
                    <a:pt x="300" y="560"/>
                  </a:lnTo>
                  <a:lnTo>
                    <a:pt x="400" y="560"/>
                  </a:lnTo>
                  <a:lnTo>
                    <a:pt x="400" y="460"/>
                  </a:lnTo>
                  <a:moveTo>
                    <a:pt x="400" y="300"/>
                  </a:moveTo>
                  <a:lnTo>
                    <a:pt x="300" y="300"/>
                  </a:lnTo>
                  <a:lnTo>
                    <a:pt x="300" y="420"/>
                  </a:lnTo>
                  <a:lnTo>
                    <a:pt x="400" y="420"/>
                  </a:lnTo>
                  <a:lnTo>
                    <a:pt x="400" y="300"/>
                  </a:lnTo>
                  <a:moveTo>
                    <a:pt x="400" y="160"/>
                  </a:moveTo>
                  <a:lnTo>
                    <a:pt x="300" y="160"/>
                  </a:lnTo>
                  <a:lnTo>
                    <a:pt x="300" y="260"/>
                  </a:lnTo>
                  <a:lnTo>
                    <a:pt x="400" y="260"/>
                  </a:lnTo>
                  <a:lnTo>
                    <a:pt x="400" y="160"/>
                  </a:lnTo>
                  <a:moveTo>
                    <a:pt x="400" y="0"/>
                  </a:moveTo>
                  <a:lnTo>
                    <a:pt x="300" y="0"/>
                  </a:lnTo>
                  <a:lnTo>
                    <a:pt x="300" y="100"/>
                  </a:lnTo>
                  <a:lnTo>
                    <a:pt x="400" y="100"/>
                  </a:lnTo>
                  <a:lnTo>
                    <a:pt x="400" y="0"/>
                  </a:lnTo>
                  <a:moveTo>
                    <a:pt x="540" y="1220"/>
                  </a:moveTo>
                  <a:lnTo>
                    <a:pt x="500" y="1220"/>
                  </a:lnTo>
                  <a:lnTo>
                    <a:pt x="500" y="1320"/>
                  </a:lnTo>
                  <a:lnTo>
                    <a:pt x="540" y="1320"/>
                  </a:lnTo>
                  <a:lnTo>
                    <a:pt x="540" y="1220"/>
                  </a:lnTo>
                  <a:moveTo>
                    <a:pt x="540" y="1080"/>
                  </a:moveTo>
                  <a:lnTo>
                    <a:pt x="500" y="1080"/>
                  </a:lnTo>
                  <a:lnTo>
                    <a:pt x="500" y="1180"/>
                  </a:lnTo>
                  <a:lnTo>
                    <a:pt x="540" y="1180"/>
                  </a:lnTo>
                  <a:lnTo>
                    <a:pt x="540" y="1080"/>
                  </a:lnTo>
                  <a:moveTo>
                    <a:pt x="540" y="920"/>
                  </a:moveTo>
                  <a:lnTo>
                    <a:pt x="500" y="920"/>
                  </a:lnTo>
                  <a:lnTo>
                    <a:pt x="500" y="1020"/>
                  </a:lnTo>
                  <a:lnTo>
                    <a:pt x="540" y="1020"/>
                  </a:lnTo>
                  <a:lnTo>
                    <a:pt x="540" y="920"/>
                  </a:lnTo>
                  <a:moveTo>
                    <a:pt x="540" y="760"/>
                  </a:moveTo>
                  <a:lnTo>
                    <a:pt x="500" y="760"/>
                  </a:lnTo>
                  <a:lnTo>
                    <a:pt x="500" y="860"/>
                  </a:lnTo>
                  <a:lnTo>
                    <a:pt x="540" y="860"/>
                  </a:lnTo>
                  <a:lnTo>
                    <a:pt x="540" y="760"/>
                  </a:lnTo>
                  <a:moveTo>
                    <a:pt x="540" y="620"/>
                  </a:moveTo>
                  <a:lnTo>
                    <a:pt x="500" y="620"/>
                  </a:lnTo>
                  <a:lnTo>
                    <a:pt x="500" y="720"/>
                  </a:lnTo>
                  <a:lnTo>
                    <a:pt x="540" y="720"/>
                  </a:lnTo>
                  <a:lnTo>
                    <a:pt x="540" y="62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210"/>
            <p:cNvSpPr>
              <a:spLocks noChangeArrowheads="1"/>
            </p:cNvSpPr>
            <p:nvPr/>
          </p:nvSpPr>
          <p:spPr bwMode="auto">
            <a:xfrm>
              <a:off x="8080" y="-1911"/>
              <a:ext cx="680" cy="1740"/>
            </a:xfrm>
            <a:prstGeom prst="rect">
              <a:avLst/>
            </a:prstGeom>
            <a:solidFill>
              <a:srgbClr val="AAAA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AutoShape 211"/>
            <p:cNvSpPr>
              <a:spLocks/>
            </p:cNvSpPr>
            <p:nvPr/>
          </p:nvSpPr>
          <p:spPr bwMode="auto">
            <a:xfrm>
              <a:off x="8160" y="-1811"/>
              <a:ext cx="560" cy="1540"/>
            </a:xfrm>
            <a:custGeom>
              <a:avLst/>
              <a:gdLst>
                <a:gd name="T0" fmla="+- 0 8160 8160"/>
                <a:gd name="T1" fmla="*/ T0 w 560"/>
                <a:gd name="T2" fmla="+- 0 -1810 -1810"/>
                <a:gd name="T3" fmla="*/ -1810 h 1540"/>
                <a:gd name="T4" fmla="+- 0 8720 8160"/>
                <a:gd name="T5" fmla="*/ T4 w 560"/>
                <a:gd name="T6" fmla="+- 0 -1810 -1810"/>
                <a:gd name="T7" fmla="*/ -1810 h 1540"/>
                <a:gd name="T8" fmla="+- 0 8160 8160"/>
                <a:gd name="T9" fmla="*/ T8 w 560"/>
                <a:gd name="T10" fmla="+- 0 -1710 -1810"/>
                <a:gd name="T11" fmla="*/ -1710 h 1540"/>
                <a:gd name="T12" fmla="+- 0 8720 8160"/>
                <a:gd name="T13" fmla="*/ T12 w 560"/>
                <a:gd name="T14" fmla="+- 0 -1710 -1810"/>
                <a:gd name="T15" fmla="*/ -1710 h 1540"/>
                <a:gd name="T16" fmla="+- 0 8160 8160"/>
                <a:gd name="T17" fmla="*/ T16 w 560"/>
                <a:gd name="T18" fmla="+- 0 -1610 -1810"/>
                <a:gd name="T19" fmla="*/ -1610 h 1540"/>
                <a:gd name="T20" fmla="+- 0 8660 8160"/>
                <a:gd name="T21" fmla="*/ T20 w 560"/>
                <a:gd name="T22" fmla="+- 0 -1610 -1810"/>
                <a:gd name="T23" fmla="*/ -1610 h 1540"/>
                <a:gd name="T24" fmla="+- 0 8160 8160"/>
                <a:gd name="T25" fmla="*/ T24 w 560"/>
                <a:gd name="T26" fmla="+- 0 -1510 -1810"/>
                <a:gd name="T27" fmla="*/ -1510 h 1540"/>
                <a:gd name="T28" fmla="+- 0 8660 8160"/>
                <a:gd name="T29" fmla="*/ T28 w 560"/>
                <a:gd name="T30" fmla="+- 0 -1510 -1810"/>
                <a:gd name="T31" fmla="*/ -1510 h 1540"/>
                <a:gd name="T32" fmla="+- 0 8160 8160"/>
                <a:gd name="T33" fmla="*/ T32 w 560"/>
                <a:gd name="T34" fmla="+- 0 -1390 -1810"/>
                <a:gd name="T35" fmla="*/ -1390 h 1540"/>
                <a:gd name="T36" fmla="+- 0 8660 8160"/>
                <a:gd name="T37" fmla="*/ T36 w 560"/>
                <a:gd name="T38" fmla="+- 0 -1390 -1810"/>
                <a:gd name="T39" fmla="*/ -1390 h 1540"/>
                <a:gd name="T40" fmla="+- 0 8160 8160"/>
                <a:gd name="T41" fmla="*/ T40 w 560"/>
                <a:gd name="T42" fmla="+- 0 -1290 -1810"/>
                <a:gd name="T43" fmla="*/ -1290 h 1540"/>
                <a:gd name="T44" fmla="+- 0 8660 8160"/>
                <a:gd name="T45" fmla="*/ T44 w 560"/>
                <a:gd name="T46" fmla="+- 0 -1290 -1810"/>
                <a:gd name="T47" fmla="*/ -1290 h 1540"/>
                <a:gd name="T48" fmla="+- 0 8160 8160"/>
                <a:gd name="T49" fmla="*/ T48 w 560"/>
                <a:gd name="T50" fmla="+- 0 -1190 -1810"/>
                <a:gd name="T51" fmla="*/ -1190 h 1540"/>
                <a:gd name="T52" fmla="+- 0 8660 8160"/>
                <a:gd name="T53" fmla="*/ T52 w 560"/>
                <a:gd name="T54" fmla="+- 0 -1190 -1810"/>
                <a:gd name="T55" fmla="*/ -1190 h 1540"/>
                <a:gd name="T56" fmla="+- 0 8160 8160"/>
                <a:gd name="T57" fmla="*/ T56 w 560"/>
                <a:gd name="T58" fmla="+- 0 -1090 -1810"/>
                <a:gd name="T59" fmla="*/ -1090 h 1540"/>
                <a:gd name="T60" fmla="+- 0 8660 8160"/>
                <a:gd name="T61" fmla="*/ T60 w 560"/>
                <a:gd name="T62" fmla="+- 0 -1090 -1810"/>
                <a:gd name="T63" fmla="*/ -1090 h 1540"/>
                <a:gd name="T64" fmla="+- 0 8160 8160"/>
                <a:gd name="T65" fmla="*/ T64 w 560"/>
                <a:gd name="T66" fmla="+- 0 -990 -1810"/>
                <a:gd name="T67" fmla="*/ -990 h 1540"/>
                <a:gd name="T68" fmla="+- 0 8660 8160"/>
                <a:gd name="T69" fmla="*/ T68 w 560"/>
                <a:gd name="T70" fmla="+- 0 -990 -1810"/>
                <a:gd name="T71" fmla="*/ -990 h 1540"/>
                <a:gd name="T72" fmla="+- 0 8160 8160"/>
                <a:gd name="T73" fmla="*/ T72 w 560"/>
                <a:gd name="T74" fmla="+- 0 -890 -1810"/>
                <a:gd name="T75" fmla="*/ -890 h 1540"/>
                <a:gd name="T76" fmla="+- 0 8660 8160"/>
                <a:gd name="T77" fmla="*/ T76 w 560"/>
                <a:gd name="T78" fmla="+- 0 -890 -1810"/>
                <a:gd name="T79" fmla="*/ -890 h 1540"/>
                <a:gd name="T80" fmla="+- 0 8160 8160"/>
                <a:gd name="T81" fmla="*/ T80 w 560"/>
                <a:gd name="T82" fmla="+- 0 -790 -1810"/>
                <a:gd name="T83" fmla="*/ -790 h 1540"/>
                <a:gd name="T84" fmla="+- 0 8660 8160"/>
                <a:gd name="T85" fmla="*/ T84 w 560"/>
                <a:gd name="T86" fmla="+- 0 -790 -1810"/>
                <a:gd name="T87" fmla="*/ -790 h 1540"/>
                <a:gd name="T88" fmla="+- 0 8160 8160"/>
                <a:gd name="T89" fmla="*/ T88 w 560"/>
                <a:gd name="T90" fmla="+- 0 -690 -1810"/>
                <a:gd name="T91" fmla="*/ -690 h 1540"/>
                <a:gd name="T92" fmla="+- 0 8660 8160"/>
                <a:gd name="T93" fmla="*/ T92 w 560"/>
                <a:gd name="T94" fmla="+- 0 -690 -1810"/>
                <a:gd name="T95" fmla="*/ -690 h 1540"/>
                <a:gd name="T96" fmla="+- 0 8160 8160"/>
                <a:gd name="T97" fmla="*/ T96 w 560"/>
                <a:gd name="T98" fmla="+- 0 -570 -1810"/>
                <a:gd name="T99" fmla="*/ -570 h 1540"/>
                <a:gd name="T100" fmla="+- 0 8660 8160"/>
                <a:gd name="T101" fmla="*/ T100 w 560"/>
                <a:gd name="T102" fmla="+- 0 -570 -1810"/>
                <a:gd name="T103" fmla="*/ -570 h 1540"/>
                <a:gd name="T104" fmla="+- 0 8160 8160"/>
                <a:gd name="T105" fmla="*/ T104 w 560"/>
                <a:gd name="T106" fmla="+- 0 -470 -1810"/>
                <a:gd name="T107" fmla="*/ -470 h 1540"/>
                <a:gd name="T108" fmla="+- 0 8660 8160"/>
                <a:gd name="T109" fmla="*/ T108 w 560"/>
                <a:gd name="T110" fmla="+- 0 -470 -1810"/>
                <a:gd name="T111" fmla="*/ -470 h 1540"/>
                <a:gd name="T112" fmla="+- 0 8160 8160"/>
                <a:gd name="T113" fmla="*/ T112 w 560"/>
                <a:gd name="T114" fmla="+- 0 -370 -1810"/>
                <a:gd name="T115" fmla="*/ -370 h 1540"/>
                <a:gd name="T116" fmla="+- 0 8660 8160"/>
                <a:gd name="T117" fmla="*/ T116 w 560"/>
                <a:gd name="T118" fmla="+- 0 -370 -1810"/>
                <a:gd name="T119" fmla="*/ -370 h 1540"/>
                <a:gd name="T120" fmla="+- 0 8160 8160"/>
                <a:gd name="T121" fmla="*/ T120 w 560"/>
                <a:gd name="T122" fmla="+- 0 -270 -1810"/>
                <a:gd name="T123" fmla="*/ -270 h 1540"/>
                <a:gd name="T124" fmla="+- 0 8660 8160"/>
                <a:gd name="T125" fmla="*/ T124 w 560"/>
                <a:gd name="T126" fmla="+- 0 -270 -1810"/>
                <a:gd name="T127" fmla="*/ -270 h 15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60" h="1540">
                  <a:moveTo>
                    <a:pt x="0" y="0"/>
                  </a:moveTo>
                  <a:lnTo>
                    <a:pt x="560" y="0"/>
                  </a:lnTo>
                  <a:moveTo>
                    <a:pt x="0" y="100"/>
                  </a:moveTo>
                  <a:lnTo>
                    <a:pt x="560" y="100"/>
                  </a:lnTo>
                  <a:moveTo>
                    <a:pt x="0" y="200"/>
                  </a:moveTo>
                  <a:lnTo>
                    <a:pt x="500" y="200"/>
                  </a:lnTo>
                  <a:moveTo>
                    <a:pt x="0" y="300"/>
                  </a:moveTo>
                  <a:lnTo>
                    <a:pt x="500" y="300"/>
                  </a:lnTo>
                  <a:moveTo>
                    <a:pt x="0" y="420"/>
                  </a:moveTo>
                  <a:lnTo>
                    <a:pt x="500" y="420"/>
                  </a:lnTo>
                  <a:moveTo>
                    <a:pt x="0" y="520"/>
                  </a:moveTo>
                  <a:lnTo>
                    <a:pt x="500" y="520"/>
                  </a:lnTo>
                  <a:moveTo>
                    <a:pt x="0" y="620"/>
                  </a:moveTo>
                  <a:lnTo>
                    <a:pt x="500" y="620"/>
                  </a:lnTo>
                  <a:moveTo>
                    <a:pt x="0" y="720"/>
                  </a:moveTo>
                  <a:lnTo>
                    <a:pt x="500" y="720"/>
                  </a:lnTo>
                  <a:moveTo>
                    <a:pt x="0" y="820"/>
                  </a:moveTo>
                  <a:lnTo>
                    <a:pt x="500" y="820"/>
                  </a:lnTo>
                  <a:moveTo>
                    <a:pt x="0" y="920"/>
                  </a:moveTo>
                  <a:lnTo>
                    <a:pt x="500" y="920"/>
                  </a:lnTo>
                  <a:moveTo>
                    <a:pt x="0" y="1020"/>
                  </a:moveTo>
                  <a:lnTo>
                    <a:pt x="500" y="1020"/>
                  </a:lnTo>
                  <a:moveTo>
                    <a:pt x="0" y="1120"/>
                  </a:moveTo>
                  <a:lnTo>
                    <a:pt x="500" y="1120"/>
                  </a:lnTo>
                  <a:moveTo>
                    <a:pt x="0" y="1240"/>
                  </a:moveTo>
                  <a:lnTo>
                    <a:pt x="500" y="1240"/>
                  </a:lnTo>
                  <a:moveTo>
                    <a:pt x="0" y="1340"/>
                  </a:moveTo>
                  <a:lnTo>
                    <a:pt x="500" y="1340"/>
                  </a:lnTo>
                  <a:moveTo>
                    <a:pt x="0" y="1440"/>
                  </a:moveTo>
                  <a:lnTo>
                    <a:pt x="500" y="1440"/>
                  </a:lnTo>
                  <a:moveTo>
                    <a:pt x="0" y="1540"/>
                  </a:moveTo>
                  <a:lnTo>
                    <a:pt x="500" y="1540"/>
                  </a:lnTo>
                </a:path>
              </a:pathLst>
            </a:cu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212"/>
            <p:cNvSpPr>
              <a:spLocks/>
            </p:cNvSpPr>
            <p:nvPr/>
          </p:nvSpPr>
          <p:spPr bwMode="auto">
            <a:xfrm>
              <a:off x="7720" y="-1712"/>
              <a:ext cx="400" cy="1542"/>
            </a:xfrm>
            <a:custGeom>
              <a:avLst/>
              <a:gdLst>
                <a:gd name="T0" fmla="+- 0 8120 7720"/>
                <a:gd name="T1" fmla="*/ T0 w 400"/>
                <a:gd name="T2" fmla="+- 0 -1712 -1712"/>
                <a:gd name="T3" fmla="*/ -1712 h 1542"/>
                <a:gd name="T4" fmla="+- 0 7720 7720"/>
                <a:gd name="T5" fmla="*/ T4 w 400"/>
                <a:gd name="T6" fmla="+- 0 -1652 -1712"/>
                <a:gd name="T7" fmla="*/ -1652 h 1542"/>
                <a:gd name="T8" fmla="+- 0 7720 7720"/>
                <a:gd name="T9" fmla="*/ T8 w 400"/>
                <a:gd name="T10" fmla="+- 0 -170 -1712"/>
                <a:gd name="T11" fmla="*/ -170 h 1542"/>
                <a:gd name="T12" fmla="+- 0 8120 7720"/>
                <a:gd name="T13" fmla="*/ T12 w 400"/>
                <a:gd name="T14" fmla="+- 0 -170 -1712"/>
                <a:gd name="T15" fmla="*/ -170 h 1542"/>
                <a:gd name="T16" fmla="+- 0 8120 7720"/>
                <a:gd name="T17" fmla="*/ T16 w 400"/>
                <a:gd name="T18" fmla="+- 0 -1712 -1712"/>
                <a:gd name="T19" fmla="*/ -1712 h 1542"/>
              </a:gdLst>
              <a:ahLst/>
              <a:cxnLst>
                <a:cxn ang="0">
                  <a:pos x="T1" y="T3"/>
                </a:cxn>
                <a:cxn ang="0">
                  <a:pos x="T5" y="T7"/>
                </a:cxn>
                <a:cxn ang="0">
                  <a:pos x="T9" y="T11"/>
                </a:cxn>
                <a:cxn ang="0">
                  <a:pos x="T13" y="T15"/>
                </a:cxn>
                <a:cxn ang="0">
                  <a:pos x="T17" y="T19"/>
                </a:cxn>
              </a:cxnLst>
              <a:rect l="0" t="0" r="r" b="b"/>
              <a:pathLst>
                <a:path w="400" h="1542">
                  <a:moveTo>
                    <a:pt x="400" y="0"/>
                  </a:moveTo>
                  <a:lnTo>
                    <a:pt x="0" y="60"/>
                  </a:lnTo>
                  <a:lnTo>
                    <a:pt x="0" y="1542"/>
                  </a:lnTo>
                  <a:lnTo>
                    <a:pt x="400" y="1542"/>
                  </a:lnTo>
                  <a:lnTo>
                    <a:pt x="400" y="0"/>
                  </a:lnTo>
                  <a:close/>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AutoShape 213"/>
            <p:cNvSpPr>
              <a:spLocks/>
            </p:cNvSpPr>
            <p:nvPr/>
          </p:nvSpPr>
          <p:spPr bwMode="auto">
            <a:xfrm>
              <a:off x="7780" y="-1571"/>
              <a:ext cx="260" cy="1320"/>
            </a:xfrm>
            <a:custGeom>
              <a:avLst/>
              <a:gdLst>
                <a:gd name="T0" fmla="+- 0 7780 7780"/>
                <a:gd name="T1" fmla="*/ T0 w 260"/>
                <a:gd name="T2" fmla="+- 0 -350 -1570"/>
                <a:gd name="T3" fmla="*/ -350 h 1320"/>
                <a:gd name="T4" fmla="+- 0 7880 7780"/>
                <a:gd name="T5" fmla="*/ T4 w 260"/>
                <a:gd name="T6" fmla="+- 0 -250 -1570"/>
                <a:gd name="T7" fmla="*/ -250 h 1320"/>
                <a:gd name="T8" fmla="+- 0 7880 7780"/>
                <a:gd name="T9" fmla="*/ T8 w 260"/>
                <a:gd name="T10" fmla="+- 0 -510 -1570"/>
                <a:gd name="T11" fmla="*/ -510 h 1320"/>
                <a:gd name="T12" fmla="+- 0 7780 7780"/>
                <a:gd name="T13" fmla="*/ T12 w 260"/>
                <a:gd name="T14" fmla="+- 0 -410 -1570"/>
                <a:gd name="T15" fmla="*/ -410 h 1320"/>
                <a:gd name="T16" fmla="+- 0 7880 7780"/>
                <a:gd name="T17" fmla="*/ T16 w 260"/>
                <a:gd name="T18" fmla="+- 0 -510 -1570"/>
                <a:gd name="T19" fmla="*/ -510 h 1320"/>
                <a:gd name="T20" fmla="+- 0 7780 7780"/>
                <a:gd name="T21" fmla="*/ T20 w 260"/>
                <a:gd name="T22" fmla="+- 0 -650 -1570"/>
                <a:gd name="T23" fmla="*/ -650 h 1320"/>
                <a:gd name="T24" fmla="+- 0 7880 7780"/>
                <a:gd name="T25" fmla="*/ T24 w 260"/>
                <a:gd name="T26" fmla="+- 0 -550 -1570"/>
                <a:gd name="T27" fmla="*/ -550 h 1320"/>
                <a:gd name="T28" fmla="+- 0 7880 7780"/>
                <a:gd name="T29" fmla="*/ T28 w 260"/>
                <a:gd name="T30" fmla="+- 0 -810 -1570"/>
                <a:gd name="T31" fmla="*/ -810 h 1320"/>
                <a:gd name="T32" fmla="+- 0 7780 7780"/>
                <a:gd name="T33" fmla="*/ T32 w 260"/>
                <a:gd name="T34" fmla="+- 0 -710 -1570"/>
                <a:gd name="T35" fmla="*/ -710 h 1320"/>
                <a:gd name="T36" fmla="+- 0 7880 7780"/>
                <a:gd name="T37" fmla="*/ T36 w 260"/>
                <a:gd name="T38" fmla="+- 0 -810 -1570"/>
                <a:gd name="T39" fmla="*/ -810 h 1320"/>
                <a:gd name="T40" fmla="+- 0 7780 7780"/>
                <a:gd name="T41" fmla="*/ T40 w 260"/>
                <a:gd name="T42" fmla="+- 0 -970 -1570"/>
                <a:gd name="T43" fmla="*/ -970 h 1320"/>
                <a:gd name="T44" fmla="+- 0 7880 7780"/>
                <a:gd name="T45" fmla="*/ T44 w 260"/>
                <a:gd name="T46" fmla="+- 0 -850 -1570"/>
                <a:gd name="T47" fmla="*/ -850 h 1320"/>
                <a:gd name="T48" fmla="+- 0 7880 7780"/>
                <a:gd name="T49" fmla="*/ T48 w 260"/>
                <a:gd name="T50" fmla="+- 0 -1110 -1570"/>
                <a:gd name="T51" fmla="*/ -1110 h 1320"/>
                <a:gd name="T52" fmla="+- 0 7780 7780"/>
                <a:gd name="T53" fmla="*/ T52 w 260"/>
                <a:gd name="T54" fmla="+- 0 -1010 -1570"/>
                <a:gd name="T55" fmla="*/ -1010 h 1320"/>
                <a:gd name="T56" fmla="+- 0 7880 7780"/>
                <a:gd name="T57" fmla="*/ T56 w 260"/>
                <a:gd name="T58" fmla="+- 0 -1110 -1570"/>
                <a:gd name="T59" fmla="*/ -1110 h 1320"/>
                <a:gd name="T60" fmla="+- 0 7780 7780"/>
                <a:gd name="T61" fmla="*/ T60 w 260"/>
                <a:gd name="T62" fmla="+- 0 -1270 -1570"/>
                <a:gd name="T63" fmla="*/ -1270 h 1320"/>
                <a:gd name="T64" fmla="+- 0 7880 7780"/>
                <a:gd name="T65" fmla="*/ T64 w 260"/>
                <a:gd name="T66" fmla="+- 0 -1170 -1570"/>
                <a:gd name="T67" fmla="*/ -1170 h 1320"/>
                <a:gd name="T68" fmla="+- 0 7880 7780"/>
                <a:gd name="T69" fmla="*/ T68 w 260"/>
                <a:gd name="T70" fmla="+- 0 -1410 -1570"/>
                <a:gd name="T71" fmla="*/ -1410 h 1320"/>
                <a:gd name="T72" fmla="+- 0 7780 7780"/>
                <a:gd name="T73" fmla="*/ T72 w 260"/>
                <a:gd name="T74" fmla="+- 0 -1310 -1570"/>
                <a:gd name="T75" fmla="*/ -1310 h 1320"/>
                <a:gd name="T76" fmla="+- 0 7880 7780"/>
                <a:gd name="T77" fmla="*/ T76 w 260"/>
                <a:gd name="T78" fmla="+- 0 -1410 -1570"/>
                <a:gd name="T79" fmla="*/ -1410 h 1320"/>
                <a:gd name="T80" fmla="+- 0 7780 7780"/>
                <a:gd name="T81" fmla="*/ T80 w 260"/>
                <a:gd name="T82" fmla="+- 0 -1570 -1570"/>
                <a:gd name="T83" fmla="*/ -1570 h 1320"/>
                <a:gd name="T84" fmla="+- 0 7880 7780"/>
                <a:gd name="T85" fmla="*/ T84 w 260"/>
                <a:gd name="T86" fmla="+- 0 -1470 -1570"/>
                <a:gd name="T87" fmla="*/ -1470 h 1320"/>
                <a:gd name="T88" fmla="+- 0 8040 7780"/>
                <a:gd name="T89" fmla="*/ T88 w 260"/>
                <a:gd name="T90" fmla="+- 0 -350 -1570"/>
                <a:gd name="T91" fmla="*/ -350 h 1320"/>
                <a:gd name="T92" fmla="+- 0 7940 7780"/>
                <a:gd name="T93" fmla="*/ T92 w 260"/>
                <a:gd name="T94" fmla="+- 0 -250 -1570"/>
                <a:gd name="T95" fmla="*/ -250 h 1320"/>
                <a:gd name="T96" fmla="+- 0 8040 7780"/>
                <a:gd name="T97" fmla="*/ T96 w 260"/>
                <a:gd name="T98" fmla="+- 0 -350 -1570"/>
                <a:gd name="T99" fmla="*/ -350 h 1320"/>
                <a:gd name="T100" fmla="+- 0 7940 7780"/>
                <a:gd name="T101" fmla="*/ T100 w 260"/>
                <a:gd name="T102" fmla="+- 0 -510 -1570"/>
                <a:gd name="T103" fmla="*/ -510 h 1320"/>
                <a:gd name="T104" fmla="+- 0 8040 7780"/>
                <a:gd name="T105" fmla="*/ T104 w 260"/>
                <a:gd name="T106" fmla="+- 0 -410 -1570"/>
                <a:gd name="T107" fmla="*/ -410 h 1320"/>
                <a:gd name="T108" fmla="+- 0 8040 7780"/>
                <a:gd name="T109" fmla="*/ T108 w 260"/>
                <a:gd name="T110" fmla="+- 0 -650 -1570"/>
                <a:gd name="T111" fmla="*/ -650 h 1320"/>
                <a:gd name="T112" fmla="+- 0 7940 7780"/>
                <a:gd name="T113" fmla="*/ T112 w 260"/>
                <a:gd name="T114" fmla="+- 0 -550 -1570"/>
                <a:gd name="T115" fmla="*/ -550 h 1320"/>
                <a:gd name="T116" fmla="+- 0 8040 7780"/>
                <a:gd name="T117" fmla="*/ T116 w 260"/>
                <a:gd name="T118" fmla="+- 0 -650 -1570"/>
                <a:gd name="T119" fmla="*/ -650 h 1320"/>
                <a:gd name="T120" fmla="+- 0 7940 7780"/>
                <a:gd name="T121" fmla="*/ T120 w 260"/>
                <a:gd name="T122" fmla="+- 0 -810 -1570"/>
                <a:gd name="T123" fmla="*/ -810 h 1320"/>
                <a:gd name="T124" fmla="+- 0 8040 7780"/>
                <a:gd name="T125" fmla="*/ T124 w 260"/>
                <a:gd name="T126" fmla="+- 0 -710 -1570"/>
                <a:gd name="T127" fmla="*/ -710 h 1320"/>
                <a:gd name="T128" fmla="+- 0 8040 7780"/>
                <a:gd name="T129" fmla="*/ T128 w 260"/>
                <a:gd name="T130" fmla="+- 0 -970 -1570"/>
                <a:gd name="T131" fmla="*/ -970 h 1320"/>
                <a:gd name="T132" fmla="+- 0 7940 7780"/>
                <a:gd name="T133" fmla="*/ T132 w 260"/>
                <a:gd name="T134" fmla="+- 0 -850 -1570"/>
                <a:gd name="T135" fmla="*/ -850 h 1320"/>
                <a:gd name="T136" fmla="+- 0 8040 7780"/>
                <a:gd name="T137" fmla="*/ T136 w 260"/>
                <a:gd name="T138" fmla="+- 0 -970 -1570"/>
                <a:gd name="T139" fmla="*/ -970 h 1320"/>
                <a:gd name="T140" fmla="+- 0 7940 7780"/>
                <a:gd name="T141" fmla="*/ T140 w 260"/>
                <a:gd name="T142" fmla="+- 0 -1110 -1570"/>
                <a:gd name="T143" fmla="*/ -1110 h 1320"/>
                <a:gd name="T144" fmla="+- 0 8040 7780"/>
                <a:gd name="T145" fmla="*/ T144 w 260"/>
                <a:gd name="T146" fmla="+- 0 -1010 -1570"/>
                <a:gd name="T147" fmla="*/ -1010 h 1320"/>
                <a:gd name="T148" fmla="+- 0 8040 7780"/>
                <a:gd name="T149" fmla="*/ T148 w 260"/>
                <a:gd name="T150" fmla="+- 0 -1270 -1570"/>
                <a:gd name="T151" fmla="*/ -1270 h 1320"/>
                <a:gd name="T152" fmla="+- 0 7940 7780"/>
                <a:gd name="T153" fmla="*/ T152 w 260"/>
                <a:gd name="T154" fmla="+- 0 -1170 -1570"/>
                <a:gd name="T155" fmla="*/ -1170 h 1320"/>
                <a:gd name="T156" fmla="+- 0 8040 7780"/>
                <a:gd name="T157" fmla="*/ T156 w 260"/>
                <a:gd name="T158" fmla="+- 0 -1270 -1570"/>
                <a:gd name="T159" fmla="*/ -1270 h 1320"/>
                <a:gd name="T160" fmla="+- 0 7940 7780"/>
                <a:gd name="T161" fmla="*/ T160 w 260"/>
                <a:gd name="T162" fmla="+- 0 -1410 -1570"/>
                <a:gd name="T163" fmla="*/ -1410 h 1320"/>
                <a:gd name="T164" fmla="+- 0 8040 7780"/>
                <a:gd name="T165" fmla="*/ T164 w 260"/>
                <a:gd name="T166" fmla="+- 0 -1310 -1570"/>
                <a:gd name="T167" fmla="*/ -1310 h 1320"/>
                <a:gd name="T168" fmla="+- 0 8040 7780"/>
                <a:gd name="T169" fmla="*/ T168 w 260"/>
                <a:gd name="T170" fmla="+- 0 -1570 -1570"/>
                <a:gd name="T171" fmla="*/ -1570 h 1320"/>
                <a:gd name="T172" fmla="+- 0 7940 7780"/>
                <a:gd name="T173" fmla="*/ T172 w 260"/>
                <a:gd name="T174" fmla="+- 0 -1470 -1570"/>
                <a:gd name="T175" fmla="*/ -1470 h 1320"/>
                <a:gd name="T176" fmla="+- 0 8040 7780"/>
                <a:gd name="T177" fmla="*/ T176 w 260"/>
                <a:gd name="T178" fmla="+- 0 -1570 -1570"/>
                <a:gd name="T179" fmla="*/ -1570 h 1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260" h="1320">
                  <a:moveTo>
                    <a:pt x="100" y="1220"/>
                  </a:moveTo>
                  <a:lnTo>
                    <a:pt x="0" y="1220"/>
                  </a:lnTo>
                  <a:lnTo>
                    <a:pt x="0" y="1320"/>
                  </a:lnTo>
                  <a:lnTo>
                    <a:pt x="100" y="1320"/>
                  </a:lnTo>
                  <a:lnTo>
                    <a:pt x="100" y="1220"/>
                  </a:lnTo>
                  <a:moveTo>
                    <a:pt x="100" y="1060"/>
                  </a:moveTo>
                  <a:lnTo>
                    <a:pt x="0" y="1060"/>
                  </a:lnTo>
                  <a:lnTo>
                    <a:pt x="0" y="1160"/>
                  </a:lnTo>
                  <a:lnTo>
                    <a:pt x="100" y="1160"/>
                  </a:lnTo>
                  <a:lnTo>
                    <a:pt x="100" y="1060"/>
                  </a:lnTo>
                  <a:moveTo>
                    <a:pt x="100" y="920"/>
                  </a:moveTo>
                  <a:lnTo>
                    <a:pt x="0" y="920"/>
                  </a:lnTo>
                  <a:lnTo>
                    <a:pt x="0" y="1020"/>
                  </a:lnTo>
                  <a:lnTo>
                    <a:pt x="100" y="1020"/>
                  </a:lnTo>
                  <a:lnTo>
                    <a:pt x="100" y="920"/>
                  </a:lnTo>
                  <a:moveTo>
                    <a:pt x="100" y="760"/>
                  </a:moveTo>
                  <a:lnTo>
                    <a:pt x="0" y="760"/>
                  </a:lnTo>
                  <a:lnTo>
                    <a:pt x="0" y="860"/>
                  </a:lnTo>
                  <a:lnTo>
                    <a:pt x="100" y="860"/>
                  </a:lnTo>
                  <a:lnTo>
                    <a:pt x="100" y="760"/>
                  </a:lnTo>
                  <a:moveTo>
                    <a:pt x="100" y="600"/>
                  </a:moveTo>
                  <a:lnTo>
                    <a:pt x="0" y="600"/>
                  </a:lnTo>
                  <a:lnTo>
                    <a:pt x="0" y="720"/>
                  </a:lnTo>
                  <a:lnTo>
                    <a:pt x="100" y="720"/>
                  </a:lnTo>
                  <a:lnTo>
                    <a:pt x="100" y="600"/>
                  </a:lnTo>
                  <a:moveTo>
                    <a:pt x="100" y="460"/>
                  </a:moveTo>
                  <a:lnTo>
                    <a:pt x="0" y="460"/>
                  </a:lnTo>
                  <a:lnTo>
                    <a:pt x="0" y="560"/>
                  </a:lnTo>
                  <a:lnTo>
                    <a:pt x="100" y="560"/>
                  </a:lnTo>
                  <a:lnTo>
                    <a:pt x="100" y="460"/>
                  </a:lnTo>
                  <a:moveTo>
                    <a:pt x="100" y="300"/>
                  </a:moveTo>
                  <a:lnTo>
                    <a:pt x="0" y="300"/>
                  </a:lnTo>
                  <a:lnTo>
                    <a:pt x="0" y="400"/>
                  </a:lnTo>
                  <a:lnTo>
                    <a:pt x="100" y="400"/>
                  </a:lnTo>
                  <a:lnTo>
                    <a:pt x="100" y="300"/>
                  </a:lnTo>
                  <a:moveTo>
                    <a:pt x="100" y="160"/>
                  </a:moveTo>
                  <a:lnTo>
                    <a:pt x="0" y="160"/>
                  </a:lnTo>
                  <a:lnTo>
                    <a:pt x="0" y="260"/>
                  </a:lnTo>
                  <a:lnTo>
                    <a:pt x="100" y="260"/>
                  </a:lnTo>
                  <a:lnTo>
                    <a:pt x="100" y="160"/>
                  </a:lnTo>
                  <a:moveTo>
                    <a:pt x="100" y="0"/>
                  </a:moveTo>
                  <a:lnTo>
                    <a:pt x="0" y="0"/>
                  </a:lnTo>
                  <a:lnTo>
                    <a:pt x="0" y="100"/>
                  </a:lnTo>
                  <a:lnTo>
                    <a:pt x="100" y="100"/>
                  </a:lnTo>
                  <a:lnTo>
                    <a:pt x="100" y="0"/>
                  </a:lnTo>
                  <a:moveTo>
                    <a:pt x="260" y="1220"/>
                  </a:moveTo>
                  <a:lnTo>
                    <a:pt x="160" y="1220"/>
                  </a:lnTo>
                  <a:lnTo>
                    <a:pt x="160" y="1320"/>
                  </a:lnTo>
                  <a:lnTo>
                    <a:pt x="260" y="1320"/>
                  </a:lnTo>
                  <a:lnTo>
                    <a:pt x="260" y="1220"/>
                  </a:lnTo>
                  <a:moveTo>
                    <a:pt x="260" y="1060"/>
                  </a:moveTo>
                  <a:lnTo>
                    <a:pt x="160" y="1060"/>
                  </a:lnTo>
                  <a:lnTo>
                    <a:pt x="160" y="1160"/>
                  </a:lnTo>
                  <a:lnTo>
                    <a:pt x="260" y="1160"/>
                  </a:lnTo>
                  <a:lnTo>
                    <a:pt x="260" y="1060"/>
                  </a:lnTo>
                  <a:moveTo>
                    <a:pt x="260" y="920"/>
                  </a:moveTo>
                  <a:lnTo>
                    <a:pt x="160" y="920"/>
                  </a:lnTo>
                  <a:lnTo>
                    <a:pt x="160" y="1020"/>
                  </a:lnTo>
                  <a:lnTo>
                    <a:pt x="260" y="1020"/>
                  </a:lnTo>
                  <a:lnTo>
                    <a:pt x="260" y="920"/>
                  </a:lnTo>
                  <a:moveTo>
                    <a:pt x="260" y="760"/>
                  </a:moveTo>
                  <a:lnTo>
                    <a:pt x="160" y="760"/>
                  </a:lnTo>
                  <a:lnTo>
                    <a:pt x="160" y="860"/>
                  </a:lnTo>
                  <a:lnTo>
                    <a:pt x="260" y="860"/>
                  </a:lnTo>
                  <a:lnTo>
                    <a:pt x="260" y="760"/>
                  </a:lnTo>
                  <a:moveTo>
                    <a:pt x="260" y="600"/>
                  </a:moveTo>
                  <a:lnTo>
                    <a:pt x="160" y="600"/>
                  </a:lnTo>
                  <a:lnTo>
                    <a:pt x="160" y="720"/>
                  </a:lnTo>
                  <a:lnTo>
                    <a:pt x="260" y="720"/>
                  </a:lnTo>
                  <a:lnTo>
                    <a:pt x="260" y="600"/>
                  </a:lnTo>
                  <a:moveTo>
                    <a:pt x="260" y="460"/>
                  </a:moveTo>
                  <a:lnTo>
                    <a:pt x="160" y="460"/>
                  </a:lnTo>
                  <a:lnTo>
                    <a:pt x="160" y="560"/>
                  </a:lnTo>
                  <a:lnTo>
                    <a:pt x="260" y="560"/>
                  </a:lnTo>
                  <a:lnTo>
                    <a:pt x="260" y="460"/>
                  </a:lnTo>
                  <a:moveTo>
                    <a:pt x="260" y="300"/>
                  </a:moveTo>
                  <a:lnTo>
                    <a:pt x="160" y="300"/>
                  </a:lnTo>
                  <a:lnTo>
                    <a:pt x="160" y="400"/>
                  </a:lnTo>
                  <a:lnTo>
                    <a:pt x="260" y="400"/>
                  </a:lnTo>
                  <a:lnTo>
                    <a:pt x="260" y="300"/>
                  </a:lnTo>
                  <a:moveTo>
                    <a:pt x="260" y="160"/>
                  </a:moveTo>
                  <a:lnTo>
                    <a:pt x="160" y="160"/>
                  </a:lnTo>
                  <a:lnTo>
                    <a:pt x="160" y="260"/>
                  </a:lnTo>
                  <a:lnTo>
                    <a:pt x="260" y="260"/>
                  </a:lnTo>
                  <a:lnTo>
                    <a:pt x="260" y="160"/>
                  </a:lnTo>
                  <a:moveTo>
                    <a:pt x="260" y="0"/>
                  </a:moveTo>
                  <a:lnTo>
                    <a:pt x="160" y="0"/>
                  </a:lnTo>
                  <a:lnTo>
                    <a:pt x="160" y="100"/>
                  </a:lnTo>
                  <a:lnTo>
                    <a:pt x="260" y="100"/>
                  </a:lnTo>
                  <a:lnTo>
                    <a:pt x="260" y="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14"/>
            <p:cNvSpPr>
              <a:spLocks/>
            </p:cNvSpPr>
            <p:nvPr/>
          </p:nvSpPr>
          <p:spPr bwMode="auto">
            <a:xfrm>
              <a:off x="8660" y="-2251"/>
              <a:ext cx="600" cy="2080"/>
            </a:xfrm>
            <a:custGeom>
              <a:avLst/>
              <a:gdLst>
                <a:gd name="T0" fmla="+- 0 9260 8660"/>
                <a:gd name="T1" fmla="*/ T0 w 600"/>
                <a:gd name="T2" fmla="+- 0 -1690 -2250"/>
                <a:gd name="T3" fmla="*/ -1690 h 2080"/>
                <a:gd name="T4" fmla="+- 0 9180 8660"/>
                <a:gd name="T5" fmla="*/ T4 w 600"/>
                <a:gd name="T6" fmla="+- 0 -1690 -2250"/>
                <a:gd name="T7" fmla="*/ -1690 h 2080"/>
                <a:gd name="T8" fmla="+- 0 9180 8660"/>
                <a:gd name="T9" fmla="*/ T8 w 600"/>
                <a:gd name="T10" fmla="+- 0 -2250 -2250"/>
                <a:gd name="T11" fmla="*/ -2250 h 2080"/>
                <a:gd name="T12" fmla="+- 0 8760 8660"/>
                <a:gd name="T13" fmla="*/ T12 w 600"/>
                <a:gd name="T14" fmla="+- 0 -2250 -2250"/>
                <a:gd name="T15" fmla="*/ -2250 h 2080"/>
                <a:gd name="T16" fmla="+- 0 8760 8660"/>
                <a:gd name="T17" fmla="*/ T16 w 600"/>
                <a:gd name="T18" fmla="+- 0 -1690 -2250"/>
                <a:gd name="T19" fmla="*/ -1690 h 2080"/>
                <a:gd name="T20" fmla="+- 0 8660 8660"/>
                <a:gd name="T21" fmla="*/ T20 w 600"/>
                <a:gd name="T22" fmla="+- 0 -1690 -2250"/>
                <a:gd name="T23" fmla="*/ -1690 h 2080"/>
                <a:gd name="T24" fmla="+- 0 8660 8660"/>
                <a:gd name="T25" fmla="*/ T24 w 600"/>
                <a:gd name="T26" fmla="+- 0 -170 -2250"/>
                <a:gd name="T27" fmla="*/ -170 h 2080"/>
                <a:gd name="T28" fmla="+- 0 8760 8660"/>
                <a:gd name="T29" fmla="*/ T28 w 600"/>
                <a:gd name="T30" fmla="+- 0 -170 -2250"/>
                <a:gd name="T31" fmla="*/ -170 h 2080"/>
                <a:gd name="T32" fmla="+- 0 9180 8660"/>
                <a:gd name="T33" fmla="*/ T32 w 600"/>
                <a:gd name="T34" fmla="+- 0 -170 -2250"/>
                <a:gd name="T35" fmla="*/ -170 h 2080"/>
                <a:gd name="T36" fmla="+- 0 9260 8660"/>
                <a:gd name="T37" fmla="*/ T36 w 600"/>
                <a:gd name="T38" fmla="+- 0 -170 -2250"/>
                <a:gd name="T39" fmla="*/ -170 h 2080"/>
                <a:gd name="T40" fmla="+- 0 9260 8660"/>
                <a:gd name="T41" fmla="*/ T40 w 600"/>
                <a:gd name="T42" fmla="+- 0 -1690 -2250"/>
                <a:gd name="T43" fmla="*/ -1690 h 20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0" h="2080">
                  <a:moveTo>
                    <a:pt x="600" y="560"/>
                  </a:moveTo>
                  <a:lnTo>
                    <a:pt x="520" y="560"/>
                  </a:lnTo>
                  <a:lnTo>
                    <a:pt x="520" y="0"/>
                  </a:lnTo>
                  <a:lnTo>
                    <a:pt x="100" y="0"/>
                  </a:lnTo>
                  <a:lnTo>
                    <a:pt x="100" y="560"/>
                  </a:lnTo>
                  <a:lnTo>
                    <a:pt x="0" y="560"/>
                  </a:lnTo>
                  <a:lnTo>
                    <a:pt x="0" y="2080"/>
                  </a:lnTo>
                  <a:lnTo>
                    <a:pt x="100" y="2080"/>
                  </a:lnTo>
                  <a:lnTo>
                    <a:pt x="520" y="2080"/>
                  </a:lnTo>
                  <a:lnTo>
                    <a:pt x="600" y="2080"/>
                  </a:lnTo>
                  <a:lnTo>
                    <a:pt x="600" y="560"/>
                  </a:lnTo>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AutoShape 215"/>
            <p:cNvSpPr>
              <a:spLocks/>
            </p:cNvSpPr>
            <p:nvPr/>
          </p:nvSpPr>
          <p:spPr bwMode="auto">
            <a:xfrm>
              <a:off x="8820" y="-2151"/>
              <a:ext cx="280" cy="320"/>
            </a:xfrm>
            <a:custGeom>
              <a:avLst/>
              <a:gdLst>
                <a:gd name="T0" fmla="+- 0 8920 8820"/>
                <a:gd name="T1" fmla="*/ T0 w 280"/>
                <a:gd name="T2" fmla="+- 0 -1950 -2150"/>
                <a:gd name="T3" fmla="*/ -1950 h 320"/>
                <a:gd name="T4" fmla="+- 0 8820 8820"/>
                <a:gd name="T5" fmla="*/ T4 w 280"/>
                <a:gd name="T6" fmla="+- 0 -1950 -2150"/>
                <a:gd name="T7" fmla="*/ -1950 h 320"/>
                <a:gd name="T8" fmla="+- 0 8820 8820"/>
                <a:gd name="T9" fmla="*/ T8 w 280"/>
                <a:gd name="T10" fmla="+- 0 -1830 -2150"/>
                <a:gd name="T11" fmla="*/ -1830 h 320"/>
                <a:gd name="T12" fmla="+- 0 8920 8820"/>
                <a:gd name="T13" fmla="*/ T12 w 280"/>
                <a:gd name="T14" fmla="+- 0 -1830 -2150"/>
                <a:gd name="T15" fmla="*/ -1830 h 320"/>
                <a:gd name="T16" fmla="+- 0 8920 8820"/>
                <a:gd name="T17" fmla="*/ T16 w 280"/>
                <a:gd name="T18" fmla="+- 0 -1950 -2150"/>
                <a:gd name="T19" fmla="*/ -1950 h 320"/>
                <a:gd name="T20" fmla="+- 0 8920 8820"/>
                <a:gd name="T21" fmla="*/ T20 w 280"/>
                <a:gd name="T22" fmla="+- 0 -2150 -2150"/>
                <a:gd name="T23" fmla="*/ -2150 h 320"/>
                <a:gd name="T24" fmla="+- 0 8820 8820"/>
                <a:gd name="T25" fmla="*/ T24 w 280"/>
                <a:gd name="T26" fmla="+- 0 -2150 -2150"/>
                <a:gd name="T27" fmla="*/ -2150 h 320"/>
                <a:gd name="T28" fmla="+- 0 8820 8820"/>
                <a:gd name="T29" fmla="*/ T28 w 280"/>
                <a:gd name="T30" fmla="+- 0 -2030 -2150"/>
                <a:gd name="T31" fmla="*/ -2030 h 320"/>
                <a:gd name="T32" fmla="+- 0 8920 8820"/>
                <a:gd name="T33" fmla="*/ T32 w 280"/>
                <a:gd name="T34" fmla="+- 0 -2030 -2150"/>
                <a:gd name="T35" fmla="*/ -2030 h 320"/>
                <a:gd name="T36" fmla="+- 0 8920 8820"/>
                <a:gd name="T37" fmla="*/ T36 w 280"/>
                <a:gd name="T38" fmla="+- 0 -2150 -2150"/>
                <a:gd name="T39" fmla="*/ -2150 h 320"/>
                <a:gd name="T40" fmla="+- 0 9100 8820"/>
                <a:gd name="T41" fmla="*/ T40 w 280"/>
                <a:gd name="T42" fmla="+- 0 -1950 -2150"/>
                <a:gd name="T43" fmla="*/ -1950 h 320"/>
                <a:gd name="T44" fmla="+- 0 9000 8820"/>
                <a:gd name="T45" fmla="*/ T44 w 280"/>
                <a:gd name="T46" fmla="+- 0 -1950 -2150"/>
                <a:gd name="T47" fmla="*/ -1950 h 320"/>
                <a:gd name="T48" fmla="+- 0 9000 8820"/>
                <a:gd name="T49" fmla="*/ T48 w 280"/>
                <a:gd name="T50" fmla="+- 0 -1830 -2150"/>
                <a:gd name="T51" fmla="*/ -1830 h 320"/>
                <a:gd name="T52" fmla="+- 0 9100 8820"/>
                <a:gd name="T53" fmla="*/ T52 w 280"/>
                <a:gd name="T54" fmla="+- 0 -1830 -2150"/>
                <a:gd name="T55" fmla="*/ -1830 h 320"/>
                <a:gd name="T56" fmla="+- 0 9100 8820"/>
                <a:gd name="T57" fmla="*/ T56 w 280"/>
                <a:gd name="T58" fmla="+- 0 -1950 -2150"/>
                <a:gd name="T59" fmla="*/ -1950 h 320"/>
                <a:gd name="T60" fmla="+- 0 9100 8820"/>
                <a:gd name="T61" fmla="*/ T60 w 280"/>
                <a:gd name="T62" fmla="+- 0 -2150 -2150"/>
                <a:gd name="T63" fmla="*/ -2150 h 320"/>
                <a:gd name="T64" fmla="+- 0 9000 8820"/>
                <a:gd name="T65" fmla="*/ T64 w 280"/>
                <a:gd name="T66" fmla="+- 0 -2150 -2150"/>
                <a:gd name="T67" fmla="*/ -2150 h 320"/>
                <a:gd name="T68" fmla="+- 0 9000 8820"/>
                <a:gd name="T69" fmla="*/ T68 w 280"/>
                <a:gd name="T70" fmla="+- 0 -2030 -2150"/>
                <a:gd name="T71" fmla="*/ -2030 h 320"/>
                <a:gd name="T72" fmla="+- 0 9100 8820"/>
                <a:gd name="T73" fmla="*/ T72 w 280"/>
                <a:gd name="T74" fmla="+- 0 -2030 -2150"/>
                <a:gd name="T75" fmla="*/ -2030 h 320"/>
                <a:gd name="T76" fmla="+- 0 9100 8820"/>
                <a:gd name="T77" fmla="*/ T76 w 280"/>
                <a:gd name="T78" fmla="+- 0 -2150 -2150"/>
                <a:gd name="T79" fmla="*/ -2150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280" h="320">
                  <a:moveTo>
                    <a:pt x="100" y="200"/>
                  </a:moveTo>
                  <a:lnTo>
                    <a:pt x="0" y="200"/>
                  </a:lnTo>
                  <a:lnTo>
                    <a:pt x="0" y="320"/>
                  </a:lnTo>
                  <a:lnTo>
                    <a:pt x="100" y="320"/>
                  </a:lnTo>
                  <a:lnTo>
                    <a:pt x="100" y="200"/>
                  </a:lnTo>
                  <a:moveTo>
                    <a:pt x="100" y="0"/>
                  </a:moveTo>
                  <a:lnTo>
                    <a:pt x="0" y="0"/>
                  </a:lnTo>
                  <a:lnTo>
                    <a:pt x="0" y="120"/>
                  </a:lnTo>
                  <a:lnTo>
                    <a:pt x="100" y="120"/>
                  </a:lnTo>
                  <a:lnTo>
                    <a:pt x="100" y="0"/>
                  </a:lnTo>
                  <a:moveTo>
                    <a:pt x="280" y="200"/>
                  </a:moveTo>
                  <a:lnTo>
                    <a:pt x="180" y="200"/>
                  </a:lnTo>
                  <a:lnTo>
                    <a:pt x="180" y="320"/>
                  </a:lnTo>
                  <a:lnTo>
                    <a:pt x="280" y="320"/>
                  </a:lnTo>
                  <a:lnTo>
                    <a:pt x="280" y="200"/>
                  </a:lnTo>
                  <a:moveTo>
                    <a:pt x="280" y="0"/>
                  </a:moveTo>
                  <a:lnTo>
                    <a:pt x="180" y="0"/>
                  </a:lnTo>
                  <a:lnTo>
                    <a:pt x="180" y="120"/>
                  </a:lnTo>
                  <a:lnTo>
                    <a:pt x="280" y="120"/>
                  </a:lnTo>
                  <a:lnTo>
                    <a:pt x="280" y="0"/>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AutoShape 216"/>
            <p:cNvSpPr>
              <a:spLocks/>
            </p:cNvSpPr>
            <p:nvPr/>
          </p:nvSpPr>
          <p:spPr bwMode="auto">
            <a:xfrm>
              <a:off x="8870" y="-1751"/>
              <a:ext cx="180" cy="1340"/>
            </a:xfrm>
            <a:custGeom>
              <a:avLst/>
              <a:gdLst>
                <a:gd name="T0" fmla="+- 0 8870 8870"/>
                <a:gd name="T1" fmla="*/ T0 w 180"/>
                <a:gd name="T2" fmla="+- 0 -1750 -1750"/>
                <a:gd name="T3" fmla="*/ -1750 h 1340"/>
                <a:gd name="T4" fmla="+- 0 8870 8870"/>
                <a:gd name="T5" fmla="*/ T4 w 180"/>
                <a:gd name="T6" fmla="+- 0 -1610 -1750"/>
                <a:gd name="T7" fmla="*/ -1610 h 1340"/>
                <a:gd name="T8" fmla="+- 0 9050 8870"/>
                <a:gd name="T9" fmla="*/ T8 w 180"/>
                <a:gd name="T10" fmla="+- 0 -1750 -1750"/>
                <a:gd name="T11" fmla="*/ -1750 h 1340"/>
                <a:gd name="T12" fmla="+- 0 9050 8870"/>
                <a:gd name="T13" fmla="*/ T12 w 180"/>
                <a:gd name="T14" fmla="+- 0 -1610 -1750"/>
                <a:gd name="T15" fmla="*/ -1610 h 1340"/>
                <a:gd name="T16" fmla="+- 0 8870 8870"/>
                <a:gd name="T17" fmla="*/ T16 w 180"/>
                <a:gd name="T18" fmla="+- 0 -1550 -1750"/>
                <a:gd name="T19" fmla="*/ -1550 h 1340"/>
                <a:gd name="T20" fmla="+- 0 8870 8870"/>
                <a:gd name="T21" fmla="*/ T20 w 180"/>
                <a:gd name="T22" fmla="+- 0 -1410 -1750"/>
                <a:gd name="T23" fmla="*/ -1410 h 1340"/>
                <a:gd name="T24" fmla="+- 0 9050 8870"/>
                <a:gd name="T25" fmla="*/ T24 w 180"/>
                <a:gd name="T26" fmla="+- 0 -1550 -1750"/>
                <a:gd name="T27" fmla="*/ -1550 h 1340"/>
                <a:gd name="T28" fmla="+- 0 9050 8870"/>
                <a:gd name="T29" fmla="*/ T28 w 180"/>
                <a:gd name="T30" fmla="+- 0 -1410 -1750"/>
                <a:gd name="T31" fmla="*/ -1410 h 1340"/>
                <a:gd name="T32" fmla="+- 0 8870 8870"/>
                <a:gd name="T33" fmla="*/ T32 w 180"/>
                <a:gd name="T34" fmla="+- 0 -1350 -1750"/>
                <a:gd name="T35" fmla="*/ -1350 h 1340"/>
                <a:gd name="T36" fmla="+- 0 8870 8870"/>
                <a:gd name="T37" fmla="*/ T36 w 180"/>
                <a:gd name="T38" fmla="+- 0 -1210 -1750"/>
                <a:gd name="T39" fmla="*/ -1210 h 1340"/>
                <a:gd name="T40" fmla="+- 0 9050 8870"/>
                <a:gd name="T41" fmla="*/ T40 w 180"/>
                <a:gd name="T42" fmla="+- 0 -1350 -1750"/>
                <a:gd name="T43" fmla="*/ -1350 h 1340"/>
                <a:gd name="T44" fmla="+- 0 9050 8870"/>
                <a:gd name="T45" fmla="*/ T44 w 180"/>
                <a:gd name="T46" fmla="+- 0 -1210 -1750"/>
                <a:gd name="T47" fmla="*/ -1210 h 1340"/>
                <a:gd name="T48" fmla="+- 0 8870 8870"/>
                <a:gd name="T49" fmla="*/ T48 w 180"/>
                <a:gd name="T50" fmla="+- 0 -1150 -1750"/>
                <a:gd name="T51" fmla="*/ -1150 h 1340"/>
                <a:gd name="T52" fmla="+- 0 8870 8870"/>
                <a:gd name="T53" fmla="*/ T52 w 180"/>
                <a:gd name="T54" fmla="+- 0 -1010 -1750"/>
                <a:gd name="T55" fmla="*/ -1010 h 1340"/>
                <a:gd name="T56" fmla="+- 0 9050 8870"/>
                <a:gd name="T57" fmla="*/ T56 w 180"/>
                <a:gd name="T58" fmla="+- 0 -1150 -1750"/>
                <a:gd name="T59" fmla="*/ -1150 h 1340"/>
                <a:gd name="T60" fmla="+- 0 9050 8870"/>
                <a:gd name="T61" fmla="*/ T60 w 180"/>
                <a:gd name="T62" fmla="+- 0 -1010 -1750"/>
                <a:gd name="T63" fmla="*/ -1010 h 1340"/>
                <a:gd name="T64" fmla="+- 0 8870 8870"/>
                <a:gd name="T65" fmla="*/ T64 w 180"/>
                <a:gd name="T66" fmla="+- 0 -950 -1750"/>
                <a:gd name="T67" fmla="*/ -950 h 1340"/>
                <a:gd name="T68" fmla="+- 0 8870 8870"/>
                <a:gd name="T69" fmla="*/ T68 w 180"/>
                <a:gd name="T70" fmla="+- 0 -810 -1750"/>
                <a:gd name="T71" fmla="*/ -810 h 1340"/>
                <a:gd name="T72" fmla="+- 0 9050 8870"/>
                <a:gd name="T73" fmla="*/ T72 w 180"/>
                <a:gd name="T74" fmla="+- 0 -950 -1750"/>
                <a:gd name="T75" fmla="*/ -950 h 1340"/>
                <a:gd name="T76" fmla="+- 0 9050 8870"/>
                <a:gd name="T77" fmla="*/ T76 w 180"/>
                <a:gd name="T78" fmla="+- 0 -810 -1750"/>
                <a:gd name="T79" fmla="*/ -810 h 1340"/>
                <a:gd name="T80" fmla="+- 0 8870 8870"/>
                <a:gd name="T81" fmla="*/ T80 w 180"/>
                <a:gd name="T82" fmla="+- 0 -750 -1750"/>
                <a:gd name="T83" fmla="*/ -750 h 1340"/>
                <a:gd name="T84" fmla="+- 0 8870 8870"/>
                <a:gd name="T85" fmla="*/ T84 w 180"/>
                <a:gd name="T86" fmla="+- 0 -610 -1750"/>
                <a:gd name="T87" fmla="*/ -610 h 1340"/>
                <a:gd name="T88" fmla="+- 0 9050 8870"/>
                <a:gd name="T89" fmla="*/ T88 w 180"/>
                <a:gd name="T90" fmla="+- 0 -750 -1750"/>
                <a:gd name="T91" fmla="*/ -750 h 1340"/>
                <a:gd name="T92" fmla="+- 0 9050 8870"/>
                <a:gd name="T93" fmla="*/ T92 w 180"/>
                <a:gd name="T94" fmla="+- 0 -610 -1750"/>
                <a:gd name="T95" fmla="*/ -610 h 1340"/>
                <a:gd name="T96" fmla="+- 0 8870 8870"/>
                <a:gd name="T97" fmla="*/ T96 w 180"/>
                <a:gd name="T98" fmla="+- 0 -550 -1750"/>
                <a:gd name="T99" fmla="*/ -550 h 1340"/>
                <a:gd name="T100" fmla="+- 0 8870 8870"/>
                <a:gd name="T101" fmla="*/ T100 w 180"/>
                <a:gd name="T102" fmla="+- 0 -410 -1750"/>
                <a:gd name="T103" fmla="*/ -410 h 1340"/>
                <a:gd name="T104" fmla="+- 0 9050 8870"/>
                <a:gd name="T105" fmla="*/ T104 w 180"/>
                <a:gd name="T106" fmla="+- 0 -550 -1750"/>
                <a:gd name="T107" fmla="*/ -550 h 1340"/>
                <a:gd name="T108" fmla="+- 0 9050 8870"/>
                <a:gd name="T109" fmla="*/ T108 w 180"/>
                <a:gd name="T110" fmla="+- 0 -410 -1750"/>
                <a:gd name="T111" fmla="*/ -410 h 13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80" h="1340">
                  <a:moveTo>
                    <a:pt x="0" y="0"/>
                  </a:moveTo>
                  <a:lnTo>
                    <a:pt x="0" y="140"/>
                  </a:lnTo>
                  <a:moveTo>
                    <a:pt x="180" y="0"/>
                  </a:moveTo>
                  <a:lnTo>
                    <a:pt x="180" y="140"/>
                  </a:lnTo>
                  <a:moveTo>
                    <a:pt x="0" y="200"/>
                  </a:moveTo>
                  <a:lnTo>
                    <a:pt x="0" y="340"/>
                  </a:lnTo>
                  <a:moveTo>
                    <a:pt x="180" y="200"/>
                  </a:moveTo>
                  <a:lnTo>
                    <a:pt x="180" y="340"/>
                  </a:lnTo>
                  <a:moveTo>
                    <a:pt x="0" y="400"/>
                  </a:moveTo>
                  <a:lnTo>
                    <a:pt x="0" y="540"/>
                  </a:lnTo>
                  <a:moveTo>
                    <a:pt x="180" y="400"/>
                  </a:moveTo>
                  <a:lnTo>
                    <a:pt x="180" y="540"/>
                  </a:lnTo>
                  <a:moveTo>
                    <a:pt x="0" y="600"/>
                  </a:moveTo>
                  <a:lnTo>
                    <a:pt x="0" y="740"/>
                  </a:lnTo>
                  <a:moveTo>
                    <a:pt x="180" y="600"/>
                  </a:moveTo>
                  <a:lnTo>
                    <a:pt x="180" y="740"/>
                  </a:lnTo>
                  <a:moveTo>
                    <a:pt x="0" y="800"/>
                  </a:moveTo>
                  <a:lnTo>
                    <a:pt x="0" y="940"/>
                  </a:lnTo>
                  <a:moveTo>
                    <a:pt x="180" y="800"/>
                  </a:moveTo>
                  <a:lnTo>
                    <a:pt x="180" y="940"/>
                  </a:lnTo>
                  <a:moveTo>
                    <a:pt x="0" y="1000"/>
                  </a:moveTo>
                  <a:lnTo>
                    <a:pt x="0" y="1140"/>
                  </a:lnTo>
                  <a:moveTo>
                    <a:pt x="180" y="1000"/>
                  </a:moveTo>
                  <a:lnTo>
                    <a:pt x="180" y="1140"/>
                  </a:lnTo>
                  <a:moveTo>
                    <a:pt x="0" y="1200"/>
                  </a:moveTo>
                  <a:lnTo>
                    <a:pt x="0" y="1340"/>
                  </a:lnTo>
                  <a:moveTo>
                    <a:pt x="180" y="1200"/>
                  </a:moveTo>
                  <a:lnTo>
                    <a:pt x="180" y="1340"/>
                  </a:lnTo>
                </a:path>
              </a:pathLst>
            </a:custGeom>
            <a:noFill/>
            <a:ln w="635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Rectangle 217"/>
            <p:cNvSpPr>
              <a:spLocks noChangeArrowheads="1"/>
            </p:cNvSpPr>
            <p:nvPr/>
          </p:nvSpPr>
          <p:spPr bwMode="auto">
            <a:xfrm>
              <a:off x="8820" y="-2431"/>
              <a:ext cx="280" cy="200"/>
            </a:xfrm>
            <a:prstGeom prst="rect">
              <a:avLst/>
            </a:prstGeom>
            <a:solidFill>
              <a:srgbClr val="44444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Line 218"/>
            <p:cNvSpPr>
              <a:spLocks noChangeShapeType="1"/>
            </p:cNvSpPr>
            <p:nvPr/>
          </p:nvSpPr>
          <p:spPr bwMode="auto">
            <a:xfrm>
              <a:off x="8880" y="-2430"/>
              <a:ext cx="140" cy="0"/>
            </a:xfrm>
            <a:prstGeom prst="line">
              <a:avLst/>
            </a:prstGeom>
            <a:noFill/>
            <a:ln w="50800">
              <a:solidFill>
                <a:srgbClr val="444444"/>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9"/>
            <p:cNvSpPr>
              <a:spLocks noChangeShapeType="1"/>
            </p:cNvSpPr>
            <p:nvPr/>
          </p:nvSpPr>
          <p:spPr bwMode="auto">
            <a:xfrm>
              <a:off x="8960" y="-2750"/>
              <a:ext cx="0" cy="280"/>
            </a:xfrm>
            <a:prstGeom prst="line">
              <a:avLst/>
            </a:prstGeom>
            <a:noFill/>
            <a:ln w="25400">
              <a:solidFill>
                <a:srgbClr val="444444"/>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20"/>
            <p:cNvSpPr>
              <a:spLocks noChangeShapeType="1"/>
            </p:cNvSpPr>
            <p:nvPr/>
          </p:nvSpPr>
          <p:spPr bwMode="auto">
            <a:xfrm>
              <a:off x="9350" y="-670"/>
              <a:ext cx="0" cy="500"/>
            </a:xfrm>
            <a:prstGeom prst="line">
              <a:avLst/>
            </a:prstGeom>
            <a:noFill/>
            <a:ln w="63500">
              <a:solidFill>
                <a:srgbClr val="444444"/>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221"/>
            <p:cNvSpPr>
              <a:spLocks/>
            </p:cNvSpPr>
            <p:nvPr/>
          </p:nvSpPr>
          <p:spPr bwMode="auto">
            <a:xfrm>
              <a:off x="9072" y="-1106"/>
              <a:ext cx="575" cy="575"/>
            </a:xfrm>
            <a:custGeom>
              <a:avLst/>
              <a:gdLst>
                <a:gd name="T0" fmla="+- 0 9360 9073"/>
                <a:gd name="T1" fmla="*/ T0 w 575"/>
                <a:gd name="T2" fmla="+- 0 -1105 -1105"/>
                <a:gd name="T3" fmla="*/ -1105 h 575"/>
                <a:gd name="T4" fmla="+- 0 9284 9073"/>
                <a:gd name="T5" fmla="*/ T4 w 575"/>
                <a:gd name="T6" fmla="+- 0 -1095 -1105"/>
                <a:gd name="T7" fmla="*/ -1095 h 575"/>
                <a:gd name="T8" fmla="+- 0 9215 9073"/>
                <a:gd name="T9" fmla="*/ T8 w 575"/>
                <a:gd name="T10" fmla="+- 0 -1066 -1105"/>
                <a:gd name="T11" fmla="*/ -1066 h 575"/>
                <a:gd name="T12" fmla="+- 0 9157 9073"/>
                <a:gd name="T13" fmla="*/ T12 w 575"/>
                <a:gd name="T14" fmla="+- 0 -1021 -1105"/>
                <a:gd name="T15" fmla="*/ -1021 h 575"/>
                <a:gd name="T16" fmla="+- 0 9112 9073"/>
                <a:gd name="T17" fmla="*/ T16 w 575"/>
                <a:gd name="T18" fmla="+- 0 -963 -1105"/>
                <a:gd name="T19" fmla="*/ -963 h 575"/>
                <a:gd name="T20" fmla="+- 0 9083 9073"/>
                <a:gd name="T21" fmla="*/ T20 w 575"/>
                <a:gd name="T22" fmla="+- 0 -894 -1105"/>
                <a:gd name="T23" fmla="*/ -894 h 575"/>
                <a:gd name="T24" fmla="+- 0 9073 9073"/>
                <a:gd name="T25" fmla="*/ T24 w 575"/>
                <a:gd name="T26" fmla="+- 0 -818 -1105"/>
                <a:gd name="T27" fmla="*/ -818 h 575"/>
                <a:gd name="T28" fmla="+- 0 9083 9073"/>
                <a:gd name="T29" fmla="*/ T28 w 575"/>
                <a:gd name="T30" fmla="+- 0 -741 -1105"/>
                <a:gd name="T31" fmla="*/ -741 h 575"/>
                <a:gd name="T32" fmla="+- 0 9112 9073"/>
                <a:gd name="T33" fmla="*/ T32 w 575"/>
                <a:gd name="T34" fmla="+- 0 -673 -1105"/>
                <a:gd name="T35" fmla="*/ -673 h 575"/>
                <a:gd name="T36" fmla="+- 0 9157 9073"/>
                <a:gd name="T37" fmla="*/ T36 w 575"/>
                <a:gd name="T38" fmla="+- 0 -614 -1105"/>
                <a:gd name="T39" fmla="*/ -614 h 575"/>
                <a:gd name="T40" fmla="+- 0 9215 9073"/>
                <a:gd name="T41" fmla="*/ T40 w 575"/>
                <a:gd name="T42" fmla="+- 0 -569 -1105"/>
                <a:gd name="T43" fmla="*/ -569 h 575"/>
                <a:gd name="T44" fmla="+- 0 9284 9073"/>
                <a:gd name="T45" fmla="*/ T44 w 575"/>
                <a:gd name="T46" fmla="+- 0 -540 -1105"/>
                <a:gd name="T47" fmla="*/ -540 h 575"/>
                <a:gd name="T48" fmla="+- 0 9360 9073"/>
                <a:gd name="T49" fmla="*/ T48 w 575"/>
                <a:gd name="T50" fmla="+- 0 -530 -1105"/>
                <a:gd name="T51" fmla="*/ -530 h 575"/>
                <a:gd name="T52" fmla="+- 0 9436 9073"/>
                <a:gd name="T53" fmla="*/ T52 w 575"/>
                <a:gd name="T54" fmla="+- 0 -540 -1105"/>
                <a:gd name="T55" fmla="*/ -540 h 575"/>
                <a:gd name="T56" fmla="+- 0 9505 9073"/>
                <a:gd name="T57" fmla="*/ T56 w 575"/>
                <a:gd name="T58" fmla="+- 0 -569 -1105"/>
                <a:gd name="T59" fmla="*/ -569 h 575"/>
                <a:gd name="T60" fmla="+- 0 9563 9073"/>
                <a:gd name="T61" fmla="*/ T60 w 575"/>
                <a:gd name="T62" fmla="+- 0 -614 -1105"/>
                <a:gd name="T63" fmla="*/ -614 h 575"/>
                <a:gd name="T64" fmla="+- 0 9608 9073"/>
                <a:gd name="T65" fmla="*/ T64 w 575"/>
                <a:gd name="T66" fmla="+- 0 -673 -1105"/>
                <a:gd name="T67" fmla="*/ -673 h 575"/>
                <a:gd name="T68" fmla="+- 0 9637 9073"/>
                <a:gd name="T69" fmla="*/ T68 w 575"/>
                <a:gd name="T70" fmla="+- 0 -741 -1105"/>
                <a:gd name="T71" fmla="*/ -741 h 575"/>
                <a:gd name="T72" fmla="+- 0 9648 9073"/>
                <a:gd name="T73" fmla="*/ T72 w 575"/>
                <a:gd name="T74" fmla="+- 0 -818 -1105"/>
                <a:gd name="T75" fmla="*/ -818 h 575"/>
                <a:gd name="T76" fmla="+- 0 9637 9073"/>
                <a:gd name="T77" fmla="*/ T76 w 575"/>
                <a:gd name="T78" fmla="+- 0 -894 -1105"/>
                <a:gd name="T79" fmla="*/ -894 h 575"/>
                <a:gd name="T80" fmla="+- 0 9608 9073"/>
                <a:gd name="T81" fmla="*/ T80 w 575"/>
                <a:gd name="T82" fmla="+- 0 -963 -1105"/>
                <a:gd name="T83" fmla="*/ -963 h 575"/>
                <a:gd name="T84" fmla="+- 0 9563 9073"/>
                <a:gd name="T85" fmla="*/ T84 w 575"/>
                <a:gd name="T86" fmla="+- 0 -1021 -1105"/>
                <a:gd name="T87" fmla="*/ -1021 h 575"/>
                <a:gd name="T88" fmla="+- 0 9505 9073"/>
                <a:gd name="T89" fmla="*/ T88 w 575"/>
                <a:gd name="T90" fmla="+- 0 -1066 -1105"/>
                <a:gd name="T91" fmla="*/ -1066 h 575"/>
                <a:gd name="T92" fmla="+- 0 9436 9073"/>
                <a:gd name="T93" fmla="*/ T92 w 575"/>
                <a:gd name="T94" fmla="+- 0 -1095 -1105"/>
                <a:gd name="T95" fmla="*/ -1095 h 575"/>
                <a:gd name="T96" fmla="+- 0 9360 9073"/>
                <a:gd name="T97" fmla="*/ T96 w 575"/>
                <a:gd name="T98" fmla="+- 0 -1105 -1105"/>
                <a:gd name="T99" fmla="*/ -1105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287" y="0"/>
                  </a:moveTo>
                  <a:lnTo>
                    <a:pt x="211" y="10"/>
                  </a:lnTo>
                  <a:lnTo>
                    <a:pt x="142" y="39"/>
                  </a:lnTo>
                  <a:lnTo>
                    <a:pt x="84" y="84"/>
                  </a:lnTo>
                  <a:lnTo>
                    <a:pt x="39" y="142"/>
                  </a:lnTo>
                  <a:lnTo>
                    <a:pt x="10" y="211"/>
                  </a:lnTo>
                  <a:lnTo>
                    <a:pt x="0" y="287"/>
                  </a:lnTo>
                  <a:lnTo>
                    <a:pt x="10" y="364"/>
                  </a:lnTo>
                  <a:lnTo>
                    <a:pt x="39" y="432"/>
                  </a:lnTo>
                  <a:lnTo>
                    <a:pt x="84" y="491"/>
                  </a:lnTo>
                  <a:lnTo>
                    <a:pt x="142" y="536"/>
                  </a:lnTo>
                  <a:lnTo>
                    <a:pt x="211" y="565"/>
                  </a:lnTo>
                  <a:lnTo>
                    <a:pt x="287" y="575"/>
                  </a:lnTo>
                  <a:lnTo>
                    <a:pt x="363" y="565"/>
                  </a:lnTo>
                  <a:lnTo>
                    <a:pt x="432" y="536"/>
                  </a:lnTo>
                  <a:lnTo>
                    <a:pt x="490" y="491"/>
                  </a:lnTo>
                  <a:lnTo>
                    <a:pt x="535" y="432"/>
                  </a:lnTo>
                  <a:lnTo>
                    <a:pt x="564" y="364"/>
                  </a:lnTo>
                  <a:lnTo>
                    <a:pt x="575" y="287"/>
                  </a:lnTo>
                  <a:lnTo>
                    <a:pt x="564" y="211"/>
                  </a:lnTo>
                  <a:lnTo>
                    <a:pt x="535" y="142"/>
                  </a:lnTo>
                  <a:lnTo>
                    <a:pt x="490" y="84"/>
                  </a:lnTo>
                  <a:lnTo>
                    <a:pt x="432" y="39"/>
                  </a:lnTo>
                  <a:lnTo>
                    <a:pt x="363" y="10"/>
                  </a:lnTo>
                  <a:lnTo>
                    <a:pt x="2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22"/>
            <p:cNvSpPr>
              <a:spLocks/>
            </p:cNvSpPr>
            <p:nvPr/>
          </p:nvSpPr>
          <p:spPr bwMode="auto">
            <a:xfrm>
              <a:off x="9072" y="-1106"/>
              <a:ext cx="575" cy="575"/>
            </a:xfrm>
            <a:custGeom>
              <a:avLst/>
              <a:gdLst>
                <a:gd name="T0" fmla="+- 0 9648 9073"/>
                <a:gd name="T1" fmla="*/ T0 w 575"/>
                <a:gd name="T2" fmla="+- 0 -818 -1105"/>
                <a:gd name="T3" fmla="*/ -818 h 575"/>
                <a:gd name="T4" fmla="+- 0 9637 9073"/>
                <a:gd name="T5" fmla="*/ T4 w 575"/>
                <a:gd name="T6" fmla="+- 0 -741 -1105"/>
                <a:gd name="T7" fmla="*/ -741 h 575"/>
                <a:gd name="T8" fmla="+- 0 9608 9073"/>
                <a:gd name="T9" fmla="*/ T8 w 575"/>
                <a:gd name="T10" fmla="+- 0 -673 -1105"/>
                <a:gd name="T11" fmla="*/ -673 h 575"/>
                <a:gd name="T12" fmla="+- 0 9563 9073"/>
                <a:gd name="T13" fmla="*/ T12 w 575"/>
                <a:gd name="T14" fmla="+- 0 -614 -1105"/>
                <a:gd name="T15" fmla="*/ -614 h 575"/>
                <a:gd name="T16" fmla="+- 0 9505 9073"/>
                <a:gd name="T17" fmla="*/ T16 w 575"/>
                <a:gd name="T18" fmla="+- 0 -569 -1105"/>
                <a:gd name="T19" fmla="*/ -569 h 575"/>
                <a:gd name="T20" fmla="+- 0 9436 9073"/>
                <a:gd name="T21" fmla="*/ T20 w 575"/>
                <a:gd name="T22" fmla="+- 0 -540 -1105"/>
                <a:gd name="T23" fmla="*/ -540 h 575"/>
                <a:gd name="T24" fmla="+- 0 9360 9073"/>
                <a:gd name="T25" fmla="*/ T24 w 575"/>
                <a:gd name="T26" fmla="+- 0 -530 -1105"/>
                <a:gd name="T27" fmla="*/ -530 h 575"/>
                <a:gd name="T28" fmla="+- 0 9284 9073"/>
                <a:gd name="T29" fmla="*/ T28 w 575"/>
                <a:gd name="T30" fmla="+- 0 -540 -1105"/>
                <a:gd name="T31" fmla="*/ -540 h 575"/>
                <a:gd name="T32" fmla="+- 0 9215 9073"/>
                <a:gd name="T33" fmla="*/ T32 w 575"/>
                <a:gd name="T34" fmla="+- 0 -569 -1105"/>
                <a:gd name="T35" fmla="*/ -569 h 575"/>
                <a:gd name="T36" fmla="+- 0 9157 9073"/>
                <a:gd name="T37" fmla="*/ T36 w 575"/>
                <a:gd name="T38" fmla="+- 0 -614 -1105"/>
                <a:gd name="T39" fmla="*/ -614 h 575"/>
                <a:gd name="T40" fmla="+- 0 9112 9073"/>
                <a:gd name="T41" fmla="*/ T40 w 575"/>
                <a:gd name="T42" fmla="+- 0 -673 -1105"/>
                <a:gd name="T43" fmla="*/ -673 h 575"/>
                <a:gd name="T44" fmla="+- 0 9083 9073"/>
                <a:gd name="T45" fmla="*/ T44 w 575"/>
                <a:gd name="T46" fmla="+- 0 -741 -1105"/>
                <a:gd name="T47" fmla="*/ -741 h 575"/>
                <a:gd name="T48" fmla="+- 0 9073 9073"/>
                <a:gd name="T49" fmla="*/ T48 w 575"/>
                <a:gd name="T50" fmla="+- 0 -818 -1105"/>
                <a:gd name="T51" fmla="*/ -818 h 575"/>
                <a:gd name="T52" fmla="+- 0 9083 9073"/>
                <a:gd name="T53" fmla="*/ T52 w 575"/>
                <a:gd name="T54" fmla="+- 0 -894 -1105"/>
                <a:gd name="T55" fmla="*/ -894 h 575"/>
                <a:gd name="T56" fmla="+- 0 9112 9073"/>
                <a:gd name="T57" fmla="*/ T56 w 575"/>
                <a:gd name="T58" fmla="+- 0 -963 -1105"/>
                <a:gd name="T59" fmla="*/ -963 h 575"/>
                <a:gd name="T60" fmla="+- 0 9157 9073"/>
                <a:gd name="T61" fmla="*/ T60 w 575"/>
                <a:gd name="T62" fmla="+- 0 -1021 -1105"/>
                <a:gd name="T63" fmla="*/ -1021 h 575"/>
                <a:gd name="T64" fmla="+- 0 9215 9073"/>
                <a:gd name="T65" fmla="*/ T64 w 575"/>
                <a:gd name="T66" fmla="+- 0 -1066 -1105"/>
                <a:gd name="T67" fmla="*/ -1066 h 575"/>
                <a:gd name="T68" fmla="+- 0 9284 9073"/>
                <a:gd name="T69" fmla="*/ T68 w 575"/>
                <a:gd name="T70" fmla="+- 0 -1095 -1105"/>
                <a:gd name="T71" fmla="*/ -1095 h 575"/>
                <a:gd name="T72" fmla="+- 0 9360 9073"/>
                <a:gd name="T73" fmla="*/ T72 w 575"/>
                <a:gd name="T74" fmla="+- 0 -1105 -1105"/>
                <a:gd name="T75" fmla="*/ -1105 h 575"/>
                <a:gd name="T76" fmla="+- 0 9436 9073"/>
                <a:gd name="T77" fmla="*/ T76 w 575"/>
                <a:gd name="T78" fmla="+- 0 -1095 -1105"/>
                <a:gd name="T79" fmla="*/ -1095 h 575"/>
                <a:gd name="T80" fmla="+- 0 9505 9073"/>
                <a:gd name="T81" fmla="*/ T80 w 575"/>
                <a:gd name="T82" fmla="+- 0 -1066 -1105"/>
                <a:gd name="T83" fmla="*/ -1066 h 575"/>
                <a:gd name="T84" fmla="+- 0 9563 9073"/>
                <a:gd name="T85" fmla="*/ T84 w 575"/>
                <a:gd name="T86" fmla="+- 0 -1021 -1105"/>
                <a:gd name="T87" fmla="*/ -1021 h 575"/>
                <a:gd name="T88" fmla="+- 0 9608 9073"/>
                <a:gd name="T89" fmla="*/ T88 w 575"/>
                <a:gd name="T90" fmla="+- 0 -963 -1105"/>
                <a:gd name="T91" fmla="*/ -963 h 575"/>
                <a:gd name="T92" fmla="+- 0 9637 9073"/>
                <a:gd name="T93" fmla="*/ T92 w 575"/>
                <a:gd name="T94" fmla="+- 0 -894 -1105"/>
                <a:gd name="T95" fmla="*/ -894 h 575"/>
                <a:gd name="T96" fmla="+- 0 9648 9073"/>
                <a:gd name="T97" fmla="*/ T96 w 575"/>
                <a:gd name="T98" fmla="+- 0 -818 -1105"/>
                <a:gd name="T99" fmla="*/ -818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575" y="287"/>
                  </a:moveTo>
                  <a:lnTo>
                    <a:pt x="564" y="364"/>
                  </a:lnTo>
                  <a:lnTo>
                    <a:pt x="535" y="432"/>
                  </a:lnTo>
                  <a:lnTo>
                    <a:pt x="490" y="491"/>
                  </a:lnTo>
                  <a:lnTo>
                    <a:pt x="432" y="536"/>
                  </a:lnTo>
                  <a:lnTo>
                    <a:pt x="363" y="565"/>
                  </a:lnTo>
                  <a:lnTo>
                    <a:pt x="287" y="575"/>
                  </a:lnTo>
                  <a:lnTo>
                    <a:pt x="211" y="565"/>
                  </a:lnTo>
                  <a:lnTo>
                    <a:pt x="142" y="536"/>
                  </a:lnTo>
                  <a:lnTo>
                    <a:pt x="84" y="491"/>
                  </a:lnTo>
                  <a:lnTo>
                    <a:pt x="39" y="432"/>
                  </a:lnTo>
                  <a:lnTo>
                    <a:pt x="10" y="364"/>
                  </a:lnTo>
                  <a:lnTo>
                    <a:pt x="0" y="287"/>
                  </a:lnTo>
                  <a:lnTo>
                    <a:pt x="10" y="211"/>
                  </a:lnTo>
                  <a:lnTo>
                    <a:pt x="39" y="142"/>
                  </a:lnTo>
                  <a:lnTo>
                    <a:pt x="84" y="84"/>
                  </a:lnTo>
                  <a:lnTo>
                    <a:pt x="142" y="39"/>
                  </a:lnTo>
                  <a:lnTo>
                    <a:pt x="211" y="10"/>
                  </a:lnTo>
                  <a:lnTo>
                    <a:pt x="287" y="0"/>
                  </a:lnTo>
                  <a:lnTo>
                    <a:pt x="363" y="10"/>
                  </a:lnTo>
                  <a:lnTo>
                    <a:pt x="432" y="39"/>
                  </a:lnTo>
                  <a:lnTo>
                    <a:pt x="490" y="84"/>
                  </a:lnTo>
                  <a:lnTo>
                    <a:pt x="535" y="142"/>
                  </a:lnTo>
                  <a:lnTo>
                    <a:pt x="564" y="211"/>
                  </a:lnTo>
                  <a:lnTo>
                    <a:pt x="575" y="287"/>
                  </a:lnTo>
                  <a:close/>
                </a:path>
              </a:pathLst>
            </a:custGeom>
            <a:noFill/>
            <a:ln w="25400">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3"/>
            <p:cNvSpPr>
              <a:spLocks noChangeShapeType="1"/>
            </p:cNvSpPr>
            <p:nvPr/>
          </p:nvSpPr>
          <p:spPr bwMode="auto">
            <a:xfrm>
              <a:off x="8110" y="-530"/>
              <a:ext cx="0" cy="360"/>
            </a:xfrm>
            <a:prstGeom prst="line">
              <a:avLst/>
            </a:prstGeom>
            <a:noFill/>
            <a:ln w="63500">
              <a:solidFill>
                <a:srgbClr val="666666"/>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224"/>
            <p:cNvSpPr>
              <a:spLocks/>
            </p:cNvSpPr>
            <p:nvPr/>
          </p:nvSpPr>
          <p:spPr bwMode="auto">
            <a:xfrm>
              <a:off x="7832" y="-946"/>
              <a:ext cx="575" cy="575"/>
            </a:xfrm>
            <a:custGeom>
              <a:avLst/>
              <a:gdLst>
                <a:gd name="T0" fmla="+- 0 8120 7833"/>
                <a:gd name="T1" fmla="*/ T0 w 575"/>
                <a:gd name="T2" fmla="+- 0 -945 -945"/>
                <a:gd name="T3" fmla="*/ -945 h 575"/>
                <a:gd name="T4" fmla="+- 0 8044 7833"/>
                <a:gd name="T5" fmla="*/ T4 w 575"/>
                <a:gd name="T6" fmla="+- 0 -935 -945"/>
                <a:gd name="T7" fmla="*/ -935 h 575"/>
                <a:gd name="T8" fmla="+- 0 7975 7833"/>
                <a:gd name="T9" fmla="*/ T8 w 575"/>
                <a:gd name="T10" fmla="+- 0 -906 -945"/>
                <a:gd name="T11" fmla="*/ -906 h 575"/>
                <a:gd name="T12" fmla="+- 0 7917 7833"/>
                <a:gd name="T13" fmla="*/ T12 w 575"/>
                <a:gd name="T14" fmla="+- 0 -861 -945"/>
                <a:gd name="T15" fmla="*/ -861 h 575"/>
                <a:gd name="T16" fmla="+- 0 7872 7833"/>
                <a:gd name="T17" fmla="*/ T16 w 575"/>
                <a:gd name="T18" fmla="+- 0 -803 -945"/>
                <a:gd name="T19" fmla="*/ -803 h 575"/>
                <a:gd name="T20" fmla="+- 0 7843 7833"/>
                <a:gd name="T21" fmla="*/ T20 w 575"/>
                <a:gd name="T22" fmla="+- 0 -734 -945"/>
                <a:gd name="T23" fmla="*/ -734 h 575"/>
                <a:gd name="T24" fmla="+- 0 7833 7833"/>
                <a:gd name="T25" fmla="*/ T24 w 575"/>
                <a:gd name="T26" fmla="+- 0 -658 -945"/>
                <a:gd name="T27" fmla="*/ -658 h 575"/>
                <a:gd name="T28" fmla="+- 0 7843 7833"/>
                <a:gd name="T29" fmla="*/ T28 w 575"/>
                <a:gd name="T30" fmla="+- 0 -581 -945"/>
                <a:gd name="T31" fmla="*/ -581 h 575"/>
                <a:gd name="T32" fmla="+- 0 7872 7833"/>
                <a:gd name="T33" fmla="*/ T32 w 575"/>
                <a:gd name="T34" fmla="+- 0 -513 -945"/>
                <a:gd name="T35" fmla="*/ -513 h 575"/>
                <a:gd name="T36" fmla="+- 0 7917 7833"/>
                <a:gd name="T37" fmla="*/ T36 w 575"/>
                <a:gd name="T38" fmla="+- 0 -454 -945"/>
                <a:gd name="T39" fmla="*/ -454 h 575"/>
                <a:gd name="T40" fmla="+- 0 7975 7833"/>
                <a:gd name="T41" fmla="*/ T40 w 575"/>
                <a:gd name="T42" fmla="+- 0 -409 -945"/>
                <a:gd name="T43" fmla="*/ -409 h 575"/>
                <a:gd name="T44" fmla="+- 0 8044 7833"/>
                <a:gd name="T45" fmla="*/ T44 w 575"/>
                <a:gd name="T46" fmla="+- 0 -380 -945"/>
                <a:gd name="T47" fmla="*/ -380 h 575"/>
                <a:gd name="T48" fmla="+- 0 8120 7833"/>
                <a:gd name="T49" fmla="*/ T48 w 575"/>
                <a:gd name="T50" fmla="+- 0 -370 -945"/>
                <a:gd name="T51" fmla="*/ -370 h 575"/>
                <a:gd name="T52" fmla="+- 0 8196 7833"/>
                <a:gd name="T53" fmla="*/ T52 w 575"/>
                <a:gd name="T54" fmla="+- 0 -380 -945"/>
                <a:gd name="T55" fmla="*/ -380 h 575"/>
                <a:gd name="T56" fmla="+- 0 8265 7833"/>
                <a:gd name="T57" fmla="*/ T56 w 575"/>
                <a:gd name="T58" fmla="+- 0 -409 -945"/>
                <a:gd name="T59" fmla="*/ -409 h 575"/>
                <a:gd name="T60" fmla="+- 0 8323 7833"/>
                <a:gd name="T61" fmla="*/ T60 w 575"/>
                <a:gd name="T62" fmla="+- 0 -454 -945"/>
                <a:gd name="T63" fmla="*/ -454 h 575"/>
                <a:gd name="T64" fmla="+- 0 8368 7833"/>
                <a:gd name="T65" fmla="*/ T64 w 575"/>
                <a:gd name="T66" fmla="+- 0 -513 -945"/>
                <a:gd name="T67" fmla="*/ -513 h 575"/>
                <a:gd name="T68" fmla="+- 0 8397 7833"/>
                <a:gd name="T69" fmla="*/ T68 w 575"/>
                <a:gd name="T70" fmla="+- 0 -581 -945"/>
                <a:gd name="T71" fmla="*/ -581 h 575"/>
                <a:gd name="T72" fmla="+- 0 8408 7833"/>
                <a:gd name="T73" fmla="*/ T72 w 575"/>
                <a:gd name="T74" fmla="+- 0 -658 -945"/>
                <a:gd name="T75" fmla="*/ -658 h 575"/>
                <a:gd name="T76" fmla="+- 0 8397 7833"/>
                <a:gd name="T77" fmla="*/ T76 w 575"/>
                <a:gd name="T78" fmla="+- 0 -734 -945"/>
                <a:gd name="T79" fmla="*/ -734 h 575"/>
                <a:gd name="T80" fmla="+- 0 8368 7833"/>
                <a:gd name="T81" fmla="*/ T80 w 575"/>
                <a:gd name="T82" fmla="+- 0 -803 -945"/>
                <a:gd name="T83" fmla="*/ -803 h 575"/>
                <a:gd name="T84" fmla="+- 0 8323 7833"/>
                <a:gd name="T85" fmla="*/ T84 w 575"/>
                <a:gd name="T86" fmla="+- 0 -861 -945"/>
                <a:gd name="T87" fmla="*/ -861 h 575"/>
                <a:gd name="T88" fmla="+- 0 8265 7833"/>
                <a:gd name="T89" fmla="*/ T88 w 575"/>
                <a:gd name="T90" fmla="+- 0 -906 -945"/>
                <a:gd name="T91" fmla="*/ -906 h 575"/>
                <a:gd name="T92" fmla="+- 0 8196 7833"/>
                <a:gd name="T93" fmla="*/ T92 w 575"/>
                <a:gd name="T94" fmla="+- 0 -935 -945"/>
                <a:gd name="T95" fmla="*/ -935 h 575"/>
                <a:gd name="T96" fmla="+- 0 8120 7833"/>
                <a:gd name="T97" fmla="*/ T96 w 575"/>
                <a:gd name="T98" fmla="+- 0 -945 -945"/>
                <a:gd name="T99" fmla="*/ -945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287" y="0"/>
                  </a:moveTo>
                  <a:lnTo>
                    <a:pt x="211" y="10"/>
                  </a:lnTo>
                  <a:lnTo>
                    <a:pt x="142" y="39"/>
                  </a:lnTo>
                  <a:lnTo>
                    <a:pt x="84" y="84"/>
                  </a:lnTo>
                  <a:lnTo>
                    <a:pt x="39" y="142"/>
                  </a:lnTo>
                  <a:lnTo>
                    <a:pt x="10" y="211"/>
                  </a:lnTo>
                  <a:lnTo>
                    <a:pt x="0" y="287"/>
                  </a:lnTo>
                  <a:lnTo>
                    <a:pt x="10" y="364"/>
                  </a:lnTo>
                  <a:lnTo>
                    <a:pt x="39" y="432"/>
                  </a:lnTo>
                  <a:lnTo>
                    <a:pt x="84" y="491"/>
                  </a:lnTo>
                  <a:lnTo>
                    <a:pt x="142" y="536"/>
                  </a:lnTo>
                  <a:lnTo>
                    <a:pt x="211" y="565"/>
                  </a:lnTo>
                  <a:lnTo>
                    <a:pt x="287" y="575"/>
                  </a:lnTo>
                  <a:lnTo>
                    <a:pt x="363" y="565"/>
                  </a:lnTo>
                  <a:lnTo>
                    <a:pt x="432" y="536"/>
                  </a:lnTo>
                  <a:lnTo>
                    <a:pt x="490" y="491"/>
                  </a:lnTo>
                  <a:lnTo>
                    <a:pt x="535" y="432"/>
                  </a:lnTo>
                  <a:lnTo>
                    <a:pt x="564" y="364"/>
                  </a:lnTo>
                  <a:lnTo>
                    <a:pt x="575" y="287"/>
                  </a:lnTo>
                  <a:lnTo>
                    <a:pt x="564" y="211"/>
                  </a:lnTo>
                  <a:lnTo>
                    <a:pt x="535" y="142"/>
                  </a:lnTo>
                  <a:lnTo>
                    <a:pt x="490" y="84"/>
                  </a:lnTo>
                  <a:lnTo>
                    <a:pt x="432" y="39"/>
                  </a:lnTo>
                  <a:lnTo>
                    <a:pt x="363" y="10"/>
                  </a:lnTo>
                  <a:lnTo>
                    <a:pt x="2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25"/>
            <p:cNvSpPr>
              <a:spLocks/>
            </p:cNvSpPr>
            <p:nvPr/>
          </p:nvSpPr>
          <p:spPr bwMode="auto">
            <a:xfrm>
              <a:off x="7832" y="-946"/>
              <a:ext cx="575" cy="575"/>
            </a:xfrm>
            <a:custGeom>
              <a:avLst/>
              <a:gdLst>
                <a:gd name="T0" fmla="+- 0 8408 7833"/>
                <a:gd name="T1" fmla="*/ T0 w 575"/>
                <a:gd name="T2" fmla="+- 0 -658 -945"/>
                <a:gd name="T3" fmla="*/ -658 h 575"/>
                <a:gd name="T4" fmla="+- 0 8397 7833"/>
                <a:gd name="T5" fmla="*/ T4 w 575"/>
                <a:gd name="T6" fmla="+- 0 -581 -945"/>
                <a:gd name="T7" fmla="*/ -581 h 575"/>
                <a:gd name="T8" fmla="+- 0 8368 7833"/>
                <a:gd name="T9" fmla="*/ T8 w 575"/>
                <a:gd name="T10" fmla="+- 0 -513 -945"/>
                <a:gd name="T11" fmla="*/ -513 h 575"/>
                <a:gd name="T12" fmla="+- 0 8323 7833"/>
                <a:gd name="T13" fmla="*/ T12 w 575"/>
                <a:gd name="T14" fmla="+- 0 -454 -945"/>
                <a:gd name="T15" fmla="*/ -454 h 575"/>
                <a:gd name="T16" fmla="+- 0 8265 7833"/>
                <a:gd name="T17" fmla="*/ T16 w 575"/>
                <a:gd name="T18" fmla="+- 0 -409 -945"/>
                <a:gd name="T19" fmla="*/ -409 h 575"/>
                <a:gd name="T20" fmla="+- 0 8196 7833"/>
                <a:gd name="T21" fmla="*/ T20 w 575"/>
                <a:gd name="T22" fmla="+- 0 -380 -945"/>
                <a:gd name="T23" fmla="*/ -380 h 575"/>
                <a:gd name="T24" fmla="+- 0 8120 7833"/>
                <a:gd name="T25" fmla="*/ T24 w 575"/>
                <a:gd name="T26" fmla="+- 0 -370 -945"/>
                <a:gd name="T27" fmla="*/ -370 h 575"/>
                <a:gd name="T28" fmla="+- 0 8044 7833"/>
                <a:gd name="T29" fmla="*/ T28 w 575"/>
                <a:gd name="T30" fmla="+- 0 -380 -945"/>
                <a:gd name="T31" fmla="*/ -380 h 575"/>
                <a:gd name="T32" fmla="+- 0 7975 7833"/>
                <a:gd name="T33" fmla="*/ T32 w 575"/>
                <a:gd name="T34" fmla="+- 0 -409 -945"/>
                <a:gd name="T35" fmla="*/ -409 h 575"/>
                <a:gd name="T36" fmla="+- 0 7917 7833"/>
                <a:gd name="T37" fmla="*/ T36 w 575"/>
                <a:gd name="T38" fmla="+- 0 -454 -945"/>
                <a:gd name="T39" fmla="*/ -454 h 575"/>
                <a:gd name="T40" fmla="+- 0 7872 7833"/>
                <a:gd name="T41" fmla="*/ T40 w 575"/>
                <a:gd name="T42" fmla="+- 0 -513 -945"/>
                <a:gd name="T43" fmla="*/ -513 h 575"/>
                <a:gd name="T44" fmla="+- 0 7843 7833"/>
                <a:gd name="T45" fmla="*/ T44 w 575"/>
                <a:gd name="T46" fmla="+- 0 -581 -945"/>
                <a:gd name="T47" fmla="*/ -581 h 575"/>
                <a:gd name="T48" fmla="+- 0 7833 7833"/>
                <a:gd name="T49" fmla="*/ T48 w 575"/>
                <a:gd name="T50" fmla="+- 0 -658 -945"/>
                <a:gd name="T51" fmla="*/ -658 h 575"/>
                <a:gd name="T52" fmla="+- 0 7843 7833"/>
                <a:gd name="T53" fmla="*/ T52 w 575"/>
                <a:gd name="T54" fmla="+- 0 -734 -945"/>
                <a:gd name="T55" fmla="*/ -734 h 575"/>
                <a:gd name="T56" fmla="+- 0 7872 7833"/>
                <a:gd name="T57" fmla="*/ T56 w 575"/>
                <a:gd name="T58" fmla="+- 0 -803 -945"/>
                <a:gd name="T59" fmla="*/ -803 h 575"/>
                <a:gd name="T60" fmla="+- 0 7917 7833"/>
                <a:gd name="T61" fmla="*/ T60 w 575"/>
                <a:gd name="T62" fmla="+- 0 -861 -945"/>
                <a:gd name="T63" fmla="*/ -861 h 575"/>
                <a:gd name="T64" fmla="+- 0 7975 7833"/>
                <a:gd name="T65" fmla="*/ T64 w 575"/>
                <a:gd name="T66" fmla="+- 0 -906 -945"/>
                <a:gd name="T67" fmla="*/ -906 h 575"/>
                <a:gd name="T68" fmla="+- 0 8044 7833"/>
                <a:gd name="T69" fmla="*/ T68 w 575"/>
                <a:gd name="T70" fmla="+- 0 -935 -945"/>
                <a:gd name="T71" fmla="*/ -935 h 575"/>
                <a:gd name="T72" fmla="+- 0 8120 7833"/>
                <a:gd name="T73" fmla="*/ T72 w 575"/>
                <a:gd name="T74" fmla="+- 0 -945 -945"/>
                <a:gd name="T75" fmla="*/ -945 h 575"/>
                <a:gd name="T76" fmla="+- 0 8196 7833"/>
                <a:gd name="T77" fmla="*/ T76 w 575"/>
                <a:gd name="T78" fmla="+- 0 -935 -945"/>
                <a:gd name="T79" fmla="*/ -935 h 575"/>
                <a:gd name="T80" fmla="+- 0 8265 7833"/>
                <a:gd name="T81" fmla="*/ T80 w 575"/>
                <a:gd name="T82" fmla="+- 0 -906 -945"/>
                <a:gd name="T83" fmla="*/ -906 h 575"/>
                <a:gd name="T84" fmla="+- 0 8323 7833"/>
                <a:gd name="T85" fmla="*/ T84 w 575"/>
                <a:gd name="T86" fmla="+- 0 -861 -945"/>
                <a:gd name="T87" fmla="*/ -861 h 575"/>
                <a:gd name="T88" fmla="+- 0 8368 7833"/>
                <a:gd name="T89" fmla="*/ T88 w 575"/>
                <a:gd name="T90" fmla="+- 0 -803 -945"/>
                <a:gd name="T91" fmla="*/ -803 h 575"/>
                <a:gd name="T92" fmla="+- 0 8397 7833"/>
                <a:gd name="T93" fmla="*/ T92 w 575"/>
                <a:gd name="T94" fmla="+- 0 -734 -945"/>
                <a:gd name="T95" fmla="*/ -734 h 575"/>
                <a:gd name="T96" fmla="+- 0 8408 7833"/>
                <a:gd name="T97" fmla="*/ T96 w 575"/>
                <a:gd name="T98" fmla="+- 0 -658 -945"/>
                <a:gd name="T99" fmla="*/ -658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575" y="287"/>
                  </a:moveTo>
                  <a:lnTo>
                    <a:pt x="564" y="364"/>
                  </a:lnTo>
                  <a:lnTo>
                    <a:pt x="535" y="432"/>
                  </a:lnTo>
                  <a:lnTo>
                    <a:pt x="490" y="491"/>
                  </a:lnTo>
                  <a:lnTo>
                    <a:pt x="432" y="536"/>
                  </a:lnTo>
                  <a:lnTo>
                    <a:pt x="363" y="565"/>
                  </a:lnTo>
                  <a:lnTo>
                    <a:pt x="287" y="575"/>
                  </a:lnTo>
                  <a:lnTo>
                    <a:pt x="211" y="565"/>
                  </a:lnTo>
                  <a:lnTo>
                    <a:pt x="142" y="536"/>
                  </a:lnTo>
                  <a:lnTo>
                    <a:pt x="84" y="491"/>
                  </a:lnTo>
                  <a:lnTo>
                    <a:pt x="39" y="432"/>
                  </a:lnTo>
                  <a:lnTo>
                    <a:pt x="10" y="364"/>
                  </a:lnTo>
                  <a:lnTo>
                    <a:pt x="0" y="287"/>
                  </a:lnTo>
                  <a:lnTo>
                    <a:pt x="10" y="211"/>
                  </a:lnTo>
                  <a:lnTo>
                    <a:pt x="39" y="142"/>
                  </a:lnTo>
                  <a:lnTo>
                    <a:pt x="84" y="84"/>
                  </a:lnTo>
                  <a:lnTo>
                    <a:pt x="142" y="39"/>
                  </a:lnTo>
                  <a:lnTo>
                    <a:pt x="211" y="10"/>
                  </a:lnTo>
                  <a:lnTo>
                    <a:pt x="287" y="0"/>
                  </a:lnTo>
                  <a:lnTo>
                    <a:pt x="363" y="10"/>
                  </a:lnTo>
                  <a:lnTo>
                    <a:pt x="432" y="39"/>
                  </a:lnTo>
                  <a:lnTo>
                    <a:pt x="490" y="84"/>
                  </a:lnTo>
                  <a:lnTo>
                    <a:pt x="535" y="142"/>
                  </a:lnTo>
                  <a:lnTo>
                    <a:pt x="564" y="211"/>
                  </a:lnTo>
                  <a:lnTo>
                    <a:pt x="575" y="287"/>
                  </a:lnTo>
                  <a:close/>
                </a:path>
              </a:pathLst>
            </a:custGeom>
            <a:noFill/>
            <a:ln w="25400">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26"/>
            <p:cNvSpPr>
              <a:spLocks/>
            </p:cNvSpPr>
            <p:nvPr/>
          </p:nvSpPr>
          <p:spPr bwMode="auto">
            <a:xfrm>
              <a:off x="5020" y="-631"/>
              <a:ext cx="100" cy="480"/>
            </a:xfrm>
            <a:custGeom>
              <a:avLst/>
              <a:gdLst>
                <a:gd name="T0" fmla="+- 0 5120 5020"/>
                <a:gd name="T1" fmla="*/ T0 w 100"/>
                <a:gd name="T2" fmla="+- 0 -630 -630"/>
                <a:gd name="T3" fmla="*/ -630 h 480"/>
                <a:gd name="T4" fmla="+- 0 5020 5020"/>
                <a:gd name="T5" fmla="*/ T4 w 100"/>
                <a:gd name="T6" fmla="+- 0 -630 -630"/>
                <a:gd name="T7" fmla="*/ -630 h 480"/>
                <a:gd name="T8" fmla="+- 0 5020 5020"/>
                <a:gd name="T9" fmla="*/ T8 w 100"/>
                <a:gd name="T10" fmla="+- 0 -170 -630"/>
                <a:gd name="T11" fmla="*/ -170 h 480"/>
                <a:gd name="T12" fmla="+- 0 5120 5020"/>
                <a:gd name="T13" fmla="*/ T12 w 100"/>
                <a:gd name="T14" fmla="+- 0 -150 -630"/>
                <a:gd name="T15" fmla="*/ -150 h 480"/>
                <a:gd name="T16" fmla="+- 0 5120 5020"/>
                <a:gd name="T17" fmla="*/ T16 w 100"/>
                <a:gd name="T18" fmla="+- 0 -630 -630"/>
                <a:gd name="T19" fmla="*/ -630 h 480"/>
              </a:gdLst>
              <a:ahLst/>
              <a:cxnLst>
                <a:cxn ang="0">
                  <a:pos x="T1" y="T3"/>
                </a:cxn>
                <a:cxn ang="0">
                  <a:pos x="T5" y="T7"/>
                </a:cxn>
                <a:cxn ang="0">
                  <a:pos x="T9" y="T11"/>
                </a:cxn>
                <a:cxn ang="0">
                  <a:pos x="T13" y="T15"/>
                </a:cxn>
                <a:cxn ang="0">
                  <a:pos x="T17" y="T19"/>
                </a:cxn>
              </a:cxnLst>
              <a:rect l="0" t="0" r="r" b="b"/>
              <a:pathLst>
                <a:path w="100" h="480">
                  <a:moveTo>
                    <a:pt x="100" y="0"/>
                  </a:moveTo>
                  <a:lnTo>
                    <a:pt x="0" y="0"/>
                  </a:lnTo>
                  <a:lnTo>
                    <a:pt x="0" y="460"/>
                  </a:lnTo>
                  <a:lnTo>
                    <a:pt x="100" y="480"/>
                  </a:lnTo>
                  <a:lnTo>
                    <a:pt x="100" y="0"/>
                  </a:lnTo>
                  <a:close/>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27"/>
            <p:cNvSpPr>
              <a:spLocks/>
            </p:cNvSpPr>
            <p:nvPr/>
          </p:nvSpPr>
          <p:spPr bwMode="auto">
            <a:xfrm>
              <a:off x="4792" y="-1066"/>
              <a:ext cx="575" cy="575"/>
            </a:xfrm>
            <a:custGeom>
              <a:avLst/>
              <a:gdLst>
                <a:gd name="T0" fmla="+- 0 5080 4793"/>
                <a:gd name="T1" fmla="*/ T0 w 575"/>
                <a:gd name="T2" fmla="+- 0 -1065 -1065"/>
                <a:gd name="T3" fmla="*/ -1065 h 575"/>
                <a:gd name="T4" fmla="+- 0 5004 4793"/>
                <a:gd name="T5" fmla="*/ T4 w 575"/>
                <a:gd name="T6" fmla="+- 0 -1055 -1065"/>
                <a:gd name="T7" fmla="*/ -1055 h 575"/>
                <a:gd name="T8" fmla="+- 0 4935 4793"/>
                <a:gd name="T9" fmla="*/ T8 w 575"/>
                <a:gd name="T10" fmla="+- 0 -1026 -1065"/>
                <a:gd name="T11" fmla="*/ -1026 h 575"/>
                <a:gd name="T12" fmla="+- 0 4877 4793"/>
                <a:gd name="T13" fmla="*/ T12 w 575"/>
                <a:gd name="T14" fmla="+- 0 -981 -1065"/>
                <a:gd name="T15" fmla="*/ -981 h 575"/>
                <a:gd name="T16" fmla="+- 0 4832 4793"/>
                <a:gd name="T17" fmla="*/ T16 w 575"/>
                <a:gd name="T18" fmla="+- 0 -923 -1065"/>
                <a:gd name="T19" fmla="*/ -923 h 575"/>
                <a:gd name="T20" fmla="+- 0 4803 4793"/>
                <a:gd name="T21" fmla="*/ T20 w 575"/>
                <a:gd name="T22" fmla="+- 0 -854 -1065"/>
                <a:gd name="T23" fmla="*/ -854 h 575"/>
                <a:gd name="T24" fmla="+- 0 4793 4793"/>
                <a:gd name="T25" fmla="*/ T24 w 575"/>
                <a:gd name="T26" fmla="+- 0 -778 -1065"/>
                <a:gd name="T27" fmla="*/ -778 h 575"/>
                <a:gd name="T28" fmla="+- 0 4803 4793"/>
                <a:gd name="T29" fmla="*/ T28 w 575"/>
                <a:gd name="T30" fmla="+- 0 -701 -1065"/>
                <a:gd name="T31" fmla="*/ -701 h 575"/>
                <a:gd name="T32" fmla="+- 0 4832 4793"/>
                <a:gd name="T33" fmla="*/ T32 w 575"/>
                <a:gd name="T34" fmla="+- 0 -633 -1065"/>
                <a:gd name="T35" fmla="*/ -633 h 575"/>
                <a:gd name="T36" fmla="+- 0 4877 4793"/>
                <a:gd name="T37" fmla="*/ T36 w 575"/>
                <a:gd name="T38" fmla="+- 0 -574 -1065"/>
                <a:gd name="T39" fmla="*/ -574 h 575"/>
                <a:gd name="T40" fmla="+- 0 4935 4793"/>
                <a:gd name="T41" fmla="*/ T40 w 575"/>
                <a:gd name="T42" fmla="+- 0 -529 -1065"/>
                <a:gd name="T43" fmla="*/ -529 h 575"/>
                <a:gd name="T44" fmla="+- 0 5004 4793"/>
                <a:gd name="T45" fmla="*/ T44 w 575"/>
                <a:gd name="T46" fmla="+- 0 -500 -1065"/>
                <a:gd name="T47" fmla="*/ -500 h 575"/>
                <a:gd name="T48" fmla="+- 0 5080 4793"/>
                <a:gd name="T49" fmla="*/ T48 w 575"/>
                <a:gd name="T50" fmla="+- 0 -490 -1065"/>
                <a:gd name="T51" fmla="*/ -490 h 575"/>
                <a:gd name="T52" fmla="+- 0 5156 4793"/>
                <a:gd name="T53" fmla="*/ T52 w 575"/>
                <a:gd name="T54" fmla="+- 0 -500 -1065"/>
                <a:gd name="T55" fmla="*/ -500 h 575"/>
                <a:gd name="T56" fmla="+- 0 5225 4793"/>
                <a:gd name="T57" fmla="*/ T56 w 575"/>
                <a:gd name="T58" fmla="+- 0 -529 -1065"/>
                <a:gd name="T59" fmla="*/ -529 h 575"/>
                <a:gd name="T60" fmla="+- 0 5283 4793"/>
                <a:gd name="T61" fmla="*/ T60 w 575"/>
                <a:gd name="T62" fmla="+- 0 -574 -1065"/>
                <a:gd name="T63" fmla="*/ -574 h 575"/>
                <a:gd name="T64" fmla="+- 0 5328 4793"/>
                <a:gd name="T65" fmla="*/ T64 w 575"/>
                <a:gd name="T66" fmla="+- 0 -633 -1065"/>
                <a:gd name="T67" fmla="*/ -633 h 575"/>
                <a:gd name="T68" fmla="+- 0 5357 4793"/>
                <a:gd name="T69" fmla="*/ T68 w 575"/>
                <a:gd name="T70" fmla="+- 0 -701 -1065"/>
                <a:gd name="T71" fmla="*/ -701 h 575"/>
                <a:gd name="T72" fmla="+- 0 5368 4793"/>
                <a:gd name="T73" fmla="*/ T72 w 575"/>
                <a:gd name="T74" fmla="+- 0 -778 -1065"/>
                <a:gd name="T75" fmla="*/ -778 h 575"/>
                <a:gd name="T76" fmla="+- 0 5357 4793"/>
                <a:gd name="T77" fmla="*/ T76 w 575"/>
                <a:gd name="T78" fmla="+- 0 -854 -1065"/>
                <a:gd name="T79" fmla="*/ -854 h 575"/>
                <a:gd name="T80" fmla="+- 0 5328 4793"/>
                <a:gd name="T81" fmla="*/ T80 w 575"/>
                <a:gd name="T82" fmla="+- 0 -923 -1065"/>
                <a:gd name="T83" fmla="*/ -923 h 575"/>
                <a:gd name="T84" fmla="+- 0 5283 4793"/>
                <a:gd name="T85" fmla="*/ T84 w 575"/>
                <a:gd name="T86" fmla="+- 0 -981 -1065"/>
                <a:gd name="T87" fmla="*/ -981 h 575"/>
                <a:gd name="T88" fmla="+- 0 5225 4793"/>
                <a:gd name="T89" fmla="*/ T88 w 575"/>
                <a:gd name="T90" fmla="+- 0 -1026 -1065"/>
                <a:gd name="T91" fmla="*/ -1026 h 575"/>
                <a:gd name="T92" fmla="+- 0 5156 4793"/>
                <a:gd name="T93" fmla="*/ T92 w 575"/>
                <a:gd name="T94" fmla="+- 0 -1055 -1065"/>
                <a:gd name="T95" fmla="*/ -1055 h 575"/>
                <a:gd name="T96" fmla="+- 0 5080 4793"/>
                <a:gd name="T97" fmla="*/ T96 w 575"/>
                <a:gd name="T98" fmla="+- 0 -1065 -1065"/>
                <a:gd name="T99" fmla="*/ -1065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287" y="0"/>
                  </a:moveTo>
                  <a:lnTo>
                    <a:pt x="211" y="10"/>
                  </a:lnTo>
                  <a:lnTo>
                    <a:pt x="142" y="39"/>
                  </a:lnTo>
                  <a:lnTo>
                    <a:pt x="84" y="84"/>
                  </a:lnTo>
                  <a:lnTo>
                    <a:pt x="39" y="142"/>
                  </a:lnTo>
                  <a:lnTo>
                    <a:pt x="10" y="211"/>
                  </a:lnTo>
                  <a:lnTo>
                    <a:pt x="0" y="287"/>
                  </a:lnTo>
                  <a:lnTo>
                    <a:pt x="10" y="364"/>
                  </a:lnTo>
                  <a:lnTo>
                    <a:pt x="39" y="432"/>
                  </a:lnTo>
                  <a:lnTo>
                    <a:pt x="84" y="491"/>
                  </a:lnTo>
                  <a:lnTo>
                    <a:pt x="142" y="536"/>
                  </a:lnTo>
                  <a:lnTo>
                    <a:pt x="211" y="565"/>
                  </a:lnTo>
                  <a:lnTo>
                    <a:pt x="287" y="575"/>
                  </a:lnTo>
                  <a:lnTo>
                    <a:pt x="363" y="565"/>
                  </a:lnTo>
                  <a:lnTo>
                    <a:pt x="432" y="536"/>
                  </a:lnTo>
                  <a:lnTo>
                    <a:pt x="490" y="491"/>
                  </a:lnTo>
                  <a:lnTo>
                    <a:pt x="535" y="432"/>
                  </a:lnTo>
                  <a:lnTo>
                    <a:pt x="564" y="364"/>
                  </a:lnTo>
                  <a:lnTo>
                    <a:pt x="575" y="287"/>
                  </a:lnTo>
                  <a:lnTo>
                    <a:pt x="564" y="211"/>
                  </a:lnTo>
                  <a:lnTo>
                    <a:pt x="535" y="142"/>
                  </a:lnTo>
                  <a:lnTo>
                    <a:pt x="490" y="84"/>
                  </a:lnTo>
                  <a:lnTo>
                    <a:pt x="432" y="39"/>
                  </a:lnTo>
                  <a:lnTo>
                    <a:pt x="363" y="10"/>
                  </a:lnTo>
                  <a:lnTo>
                    <a:pt x="2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28"/>
            <p:cNvSpPr>
              <a:spLocks/>
            </p:cNvSpPr>
            <p:nvPr/>
          </p:nvSpPr>
          <p:spPr bwMode="auto">
            <a:xfrm>
              <a:off x="4792" y="-1066"/>
              <a:ext cx="575" cy="575"/>
            </a:xfrm>
            <a:custGeom>
              <a:avLst/>
              <a:gdLst>
                <a:gd name="T0" fmla="+- 0 5368 4793"/>
                <a:gd name="T1" fmla="*/ T0 w 575"/>
                <a:gd name="T2" fmla="+- 0 -778 -1065"/>
                <a:gd name="T3" fmla="*/ -778 h 575"/>
                <a:gd name="T4" fmla="+- 0 5357 4793"/>
                <a:gd name="T5" fmla="*/ T4 w 575"/>
                <a:gd name="T6" fmla="+- 0 -701 -1065"/>
                <a:gd name="T7" fmla="*/ -701 h 575"/>
                <a:gd name="T8" fmla="+- 0 5328 4793"/>
                <a:gd name="T9" fmla="*/ T8 w 575"/>
                <a:gd name="T10" fmla="+- 0 -633 -1065"/>
                <a:gd name="T11" fmla="*/ -633 h 575"/>
                <a:gd name="T12" fmla="+- 0 5283 4793"/>
                <a:gd name="T13" fmla="*/ T12 w 575"/>
                <a:gd name="T14" fmla="+- 0 -574 -1065"/>
                <a:gd name="T15" fmla="*/ -574 h 575"/>
                <a:gd name="T16" fmla="+- 0 5225 4793"/>
                <a:gd name="T17" fmla="*/ T16 w 575"/>
                <a:gd name="T18" fmla="+- 0 -529 -1065"/>
                <a:gd name="T19" fmla="*/ -529 h 575"/>
                <a:gd name="T20" fmla="+- 0 5156 4793"/>
                <a:gd name="T21" fmla="*/ T20 w 575"/>
                <a:gd name="T22" fmla="+- 0 -500 -1065"/>
                <a:gd name="T23" fmla="*/ -500 h 575"/>
                <a:gd name="T24" fmla="+- 0 5080 4793"/>
                <a:gd name="T25" fmla="*/ T24 w 575"/>
                <a:gd name="T26" fmla="+- 0 -490 -1065"/>
                <a:gd name="T27" fmla="*/ -490 h 575"/>
                <a:gd name="T28" fmla="+- 0 5004 4793"/>
                <a:gd name="T29" fmla="*/ T28 w 575"/>
                <a:gd name="T30" fmla="+- 0 -500 -1065"/>
                <a:gd name="T31" fmla="*/ -500 h 575"/>
                <a:gd name="T32" fmla="+- 0 4935 4793"/>
                <a:gd name="T33" fmla="*/ T32 w 575"/>
                <a:gd name="T34" fmla="+- 0 -529 -1065"/>
                <a:gd name="T35" fmla="*/ -529 h 575"/>
                <a:gd name="T36" fmla="+- 0 4877 4793"/>
                <a:gd name="T37" fmla="*/ T36 w 575"/>
                <a:gd name="T38" fmla="+- 0 -574 -1065"/>
                <a:gd name="T39" fmla="*/ -574 h 575"/>
                <a:gd name="T40" fmla="+- 0 4832 4793"/>
                <a:gd name="T41" fmla="*/ T40 w 575"/>
                <a:gd name="T42" fmla="+- 0 -633 -1065"/>
                <a:gd name="T43" fmla="*/ -633 h 575"/>
                <a:gd name="T44" fmla="+- 0 4803 4793"/>
                <a:gd name="T45" fmla="*/ T44 w 575"/>
                <a:gd name="T46" fmla="+- 0 -701 -1065"/>
                <a:gd name="T47" fmla="*/ -701 h 575"/>
                <a:gd name="T48" fmla="+- 0 4793 4793"/>
                <a:gd name="T49" fmla="*/ T48 w 575"/>
                <a:gd name="T50" fmla="+- 0 -778 -1065"/>
                <a:gd name="T51" fmla="*/ -778 h 575"/>
                <a:gd name="T52" fmla="+- 0 4803 4793"/>
                <a:gd name="T53" fmla="*/ T52 w 575"/>
                <a:gd name="T54" fmla="+- 0 -854 -1065"/>
                <a:gd name="T55" fmla="*/ -854 h 575"/>
                <a:gd name="T56" fmla="+- 0 4832 4793"/>
                <a:gd name="T57" fmla="*/ T56 w 575"/>
                <a:gd name="T58" fmla="+- 0 -923 -1065"/>
                <a:gd name="T59" fmla="*/ -923 h 575"/>
                <a:gd name="T60" fmla="+- 0 4877 4793"/>
                <a:gd name="T61" fmla="*/ T60 w 575"/>
                <a:gd name="T62" fmla="+- 0 -981 -1065"/>
                <a:gd name="T63" fmla="*/ -981 h 575"/>
                <a:gd name="T64" fmla="+- 0 4935 4793"/>
                <a:gd name="T65" fmla="*/ T64 w 575"/>
                <a:gd name="T66" fmla="+- 0 -1026 -1065"/>
                <a:gd name="T67" fmla="*/ -1026 h 575"/>
                <a:gd name="T68" fmla="+- 0 5004 4793"/>
                <a:gd name="T69" fmla="*/ T68 w 575"/>
                <a:gd name="T70" fmla="+- 0 -1055 -1065"/>
                <a:gd name="T71" fmla="*/ -1055 h 575"/>
                <a:gd name="T72" fmla="+- 0 5080 4793"/>
                <a:gd name="T73" fmla="*/ T72 w 575"/>
                <a:gd name="T74" fmla="+- 0 -1065 -1065"/>
                <a:gd name="T75" fmla="*/ -1065 h 575"/>
                <a:gd name="T76" fmla="+- 0 5156 4793"/>
                <a:gd name="T77" fmla="*/ T76 w 575"/>
                <a:gd name="T78" fmla="+- 0 -1055 -1065"/>
                <a:gd name="T79" fmla="*/ -1055 h 575"/>
                <a:gd name="T80" fmla="+- 0 5225 4793"/>
                <a:gd name="T81" fmla="*/ T80 w 575"/>
                <a:gd name="T82" fmla="+- 0 -1026 -1065"/>
                <a:gd name="T83" fmla="*/ -1026 h 575"/>
                <a:gd name="T84" fmla="+- 0 5283 4793"/>
                <a:gd name="T85" fmla="*/ T84 w 575"/>
                <a:gd name="T86" fmla="+- 0 -981 -1065"/>
                <a:gd name="T87" fmla="*/ -981 h 575"/>
                <a:gd name="T88" fmla="+- 0 5328 4793"/>
                <a:gd name="T89" fmla="*/ T88 w 575"/>
                <a:gd name="T90" fmla="+- 0 -923 -1065"/>
                <a:gd name="T91" fmla="*/ -923 h 575"/>
                <a:gd name="T92" fmla="+- 0 5357 4793"/>
                <a:gd name="T93" fmla="*/ T92 w 575"/>
                <a:gd name="T94" fmla="+- 0 -854 -1065"/>
                <a:gd name="T95" fmla="*/ -854 h 575"/>
                <a:gd name="T96" fmla="+- 0 5368 4793"/>
                <a:gd name="T97" fmla="*/ T96 w 575"/>
                <a:gd name="T98" fmla="+- 0 -778 -1065"/>
                <a:gd name="T99" fmla="*/ -778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575" y="287"/>
                  </a:moveTo>
                  <a:lnTo>
                    <a:pt x="564" y="364"/>
                  </a:lnTo>
                  <a:lnTo>
                    <a:pt x="535" y="432"/>
                  </a:lnTo>
                  <a:lnTo>
                    <a:pt x="490" y="491"/>
                  </a:lnTo>
                  <a:lnTo>
                    <a:pt x="432" y="536"/>
                  </a:lnTo>
                  <a:lnTo>
                    <a:pt x="363" y="565"/>
                  </a:lnTo>
                  <a:lnTo>
                    <a:pt x="287" y="575"/>
                  </a:lnTo>
                  <a:lnTo>
                    <a:pt x="211" y="565"/>
                  </a:lnTo>
                  <a:lnTo>
                    <a:pt x="142" y="536"/>
                  </a:lnTo>
                  <a:lnTo>
                    <a:pt x="84" y="491"/>
                  </a:lnTo>
                  <a:lnTo>
                    <a:pt x="39" y="432"/>
                  </a:lnTo>
                  <a:lnTo>
                    <a:pt x="10" y="364"/>
                  </a:lnTo>
                  <a:lnTo>
                    <a:pt x="0" y="287"/>
                  </a:lnTo>
                  <a:lnTo>
                    <a:pt x="10" y="211"/>
                  </a:lnTo>
                  <a:lnTo>
                    <a:pt x="39" y="142"/>
                  </a:lnTo>
                  <a:lnTo>
                    <a:pt x="84" y="84"/>
                  </a:lnTo>
                  <a:lnTo>
                    <a:pt x="142" y="39"/>
                  </a:lnTo>
                  <a:lnTo>
                    <a:pt x="211" y="10"/>
                  </a:lnTo>
                  <a:lnTo>
                    <a:pt x="287" y="0"/>
                  </a:lnTo>
                  <a:lnTo>
                    <a:pt x="363" y="10"/>
                  </a:lnTo>
                  <a:lnTo>
                    <a:pt x="432" y="39"/>
                  </a:lnTo>
                  <a:lnTo>
                    <a:pt x="490" y="84"/>
                  </a:lnTo>
                  <a:lnTo>
                    <a:pt x="535" y="142"/>
                  </a:lnTo>
                  <a:lnTo>
                    <a:pt x="564" y="211"/>
                  </a:lnTo>
                  <a:lnTo>
                    <a:pt x="575" y="287"/>
                  </a:lnTo>
                  <a:close/>
                </a:path>
              </a:pathLst>
            </a:custGeom>
            <a:noFill/>
            <a:ln w="25400">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229"/>
            <p:cNvSpPr>
              <a:spLocks/>
            </p:cNvSpPr>
            <p:nvPr/>
          </p:nvSpPr>
          <p:spPr bwMode="auto">
            <a:xfrm>
              <a:off x="4740" y="-751"/>
              <a:ext cx="100" cy="500"/>
            </a:xfrm>
            <a:custGeom>
              <a:avLst/>
              <a:gdLst>
                <a:gd name="T0" fmla="+- 0 4840 4740"/>
                <a:gd name="T1" fmla="*/ T0 w 100"/>
                <a:gd name="T2" fmla="+- 0 -750 -750"/>
                <a:gd name="T3" fmla="*/ -750 h 500"/>
                <a:gd name="T4" fmla="+- 0 4740 4740"/>
                <a:gd name="T5" fmla="*/ T4 w 100"/>
                <a:gd name="T6" fmla="+- 0 -750 -750"/>
                <a:gd name="T7" fmla="*/ -750 h 500"/>
                <a:gd name="T8" fmla="+- 0 4740 4740"/>
                <a:gd name="T9" fmla="*/ T8 w 100"/>
                <a:gd name="T10" fmla="+- 0 -270 -750"/>
                <a:gd name="T11" fmla="*/ -270 h 500"/>
                <a:gd name="T12" fmla="+- 0 4840 4740"/>
                <a:gd name="T13" fmla="*/ T12 w 100"/>
                <a:gd name="T14" fmla="+- 0 -250 -750"/>
                <a:gd name="T15" fmla="*/ -250 h 500"/>
                <a:gd name="T16" fmla="+- 0 4840 4740"/>
                <a:gd name="T17" fmla="*/ T16 w 100"/>
                <a:gd name="T18" fmla="+- 0 -750 -750"/>
                <a:gd name="T19" fmla="*/ -750 h 500"/>
              </a:gdLst>
              <a:ahLst/>
              <a:cxnLst>
                <a:cxn ang="0">
                  <a:pos x="T1" y="T3"/>
                </a:cxn>
                <a:cxn ang="0">
                  <a:pos x="T5" y="T7"/>
                </a:cxn>
                <a:cxn ang="0">
                  <a:pos x="T9" y="T11"/>
                </a:cxn>
                <a:cxn ang="0">
                  <a:pos x="T13" y="T15"/>
                </a:cxn>
                <a:cxn ang="0">
                  <a:pos x="T17" y="T19"/>
                </a:cxn>
              </a:cxnLst>
              <a:rect l="0" t="0" r="r" b="b"/>
              <a:pathLst>
                <a:path w="100" h="500">
                  <a:moveTo>
                    <a:pt x="100" y="0"/>
                  </a:moveTo>
                  <a:lnTo>
                    <a:pt x="0" y="0"/>
                  </a:lnTo>
                  <a:lnTo>
                    <a:pt x="0" y="480"/>
                  </a:lnTo>
                  <a:lnTo>
                    <a:pt x="100" y="500"/>
                  </a:lnTo>
                  <a:lnTo>
                    <a:pt x="100" y="0"/>
                  </a:lnTo>
                  <a:close/>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30"/>
            <p:cNvSpPr>
              <a:spLocks/>
            </p:cNvSpPr>
            <p:nvPr/>
          </p:nvSpPr>
          <p:spPr bwMode="auto">
            <a:xfrm>
              <a:off x="4512" y="-1186"/>
              <a:ext cx="575" cy="575"/>
            </a:xfrm>
            <a:custGeom>
              <a:avLst/>
              <a:gdLst>
                <a:gd name="T0" fmla="+- 0 4800 4513"/>
                <a:gd name="T1" fmla="*/ T0 w 575"/>
                <a:gd name="T2" fmla="+- 0 -1185 -1185"/>
                <a:gd name="T3" fmla="*/ -1185 h 575"/>
                <a:gd name="T4" fmla="+- 0 4724 4513"/>
                <a:gd name="T5" fmla="*/ T4 w 575"/>
                <a:gd name="T6" fmla="+- 0 -1175 -1185"/>
                <a:gd name="T7" fmla="*/ -1175 h 575"/>
                <a:gd name="T8" fmla="+- 0 4655 4513"/>
                <a:gd name="T9" fmla="*/ T8 w 575"/>
                <a:gd name="T10" fmla="+- 0 -1146 -1185"/>
                <a:gd name="T11" fmla="*/ -1146 h 575"/>
                <a:gd name="T12" fmla="+- 0 4597 4513"/>
                <a:gd name="T13" fmla="*/ T12 w 575"/>
                <a:gd name="T14" fmla="+- 0 -1101 -1185"/>
                <a:gd name="T15" fmla="*/ -1101 h 575"/>
                <a:gd name="T16" fmla="+- 0 4552 4513"/>
                <a:gd name="T17" fmla="*/ T16 w 575"/>
                <a:gd name="T18" fmla="+- 0 -1043 -1185"/>
                <a:gd name="T19" fmla="*/ -1043 h 575"/>
                <a:gd name="T20" fmla="+- 0 4523 4513"/>
                <a:gd name="T21" fmla="*/ T20 w 575"/>
                <a:gd name="T22" fmla="+- 0 -974 -1185"/>
                <a:gd name="T23" fmla="*/ -974 h 575"/>
                <a:gd name="T24" fmla="+- 0 4513 4513"/>
                <a:gd name="T25" fmla="*/ T24 w 575"/>
                <a:gd name="T26" fmla="+- 0 -898 -1185"/>
                <a:gd name="T27" fmla="*/ -898 h 575"/>
                <a:gd name="T28" fmla="+- 0 4523 4513"/>
                <a:gd name="T29" fmla="*/ T28 w 575"/>
                <a:gd name="T30" fmla="+- 0 -821 -1185"/>
                <a:gd name="T31" fmla="*/ -821 h 575"/>
                <a:gd name="T32" fmla="+- 0 4552 4513"/>
                <a:gd name="T33" fmla="*/ T32 w 575"/>
                <a:gd name="T34" fmla="+- 0 -753 -1185"/>
                <a:gd name="T35" fmla="*/ -753 h 575"/>
                <a:gd name="T36" fmla="+- 0 4597 4513"/>
                <a:gd name="T37" fmla="*/ T36 w 575"/>
                <a:gd name="T38" fmla="+- 0 -694 -1185"/>
                <a:gd name="T39" fmla="*/ -694 h 575"/>
                <a:gd name="T40" fmla="+- 0 4655 4513"/>
                <a:gd name="T41" fmla="*/ T40 w 575"/>
                <a:gd name="T42" fmla="+- 0 -649 -1185"/>
                <a:gd name="T43" fmla="*/ -649 h 575"/>
                <a:gd name="T44" fmla="+- 0 4724 4513"/>
                <a:gd name="T45" fmla="*/ T44 w 575"/>
                <a:gd name="T46" fmla="+- 0 -620 -1185"/>
                <a:gd name="T47" fmla="*/ -620 h 575"/>
                <a:gd name="T48" fmla="+- 0 4800 4513"/>
                <a:gd name="T49" fmla="*/ T48 w 575"/>
                <a:gd name="T50" fmla="+- 0 -610 -1185"/>
                <a:gd name="T51" fmla="*/ -610 h 575"/>
                <a:gd name="T52" fmla="+- 0 4876 4513"/>
                <a:gd name="T53" fmla="*/ T52 w 575"/>
                <a:gd name="T54" fmla="+- 0 -620 -1185"/>
                <a:gd name="T55" fmla="*/ -620 h 575"/>
                <a:gd name="T56" fmla="+- 0 4945 4513"/>
                <a:gd name="T57" fmla="*/ T56 w 575"/>
                <a:gd name="T58" fmla="+- 0 -649 -1185"/>
                <a:gd name="T59" fmla="*/ -649 h 575"/>
                <a:gd name="T60" fmla="+- 0 5003 4513"/>
                <a:gd name="T61" fmla="*/ T60 w 575"/>
                <a:gd name="T62" fmla="+- 0 -694 -1185"/>
                <a:gd name="T63" fmla="*/ -694 h 575"/>
                <a:gd name="T64" fmla="+- 0 5048 4513"/>
                <a:gd name="T65" fmla="*/ T64 w 575"/>
                <a:gd name="T66" fmla="+- 0 -753 -1185"/>
                <a:gd name="T67" fmla="*/ -753 h 575"/>
                <a:gd name="T68" fmla="+- 0 5077 4513"/>
                <a:gd name="T69" fmla="*/ T68 w 575"/>
                <a:gd name="T70" fmla="+- 0 -821 -1185"/>
                <a:gd name="T71" fmla="*/ -821 h 575"/>
                <a:gd name="T72" fmla="+- 0 5088 4513"/>
                <a:gd name="T73" fmla="*/ T72 w 575"/>
                <a:gd name="T74" fmla="+- 0 -898 -1185"/>
                <a:gd name="T75" fmla="*/ -898 h 575"/>
                <a:gd name="T76" fmla="+- 0 5077 4513"/>
                <a:gd name="T77" fmla="*/ T76 w 575"/>
                <a:gd name="T78" fmla="+- 0 -974 -1185"/>
                <a:gd name="T79" fmla="*/ -974 h 575"/>
                <a:gd name="T80" fmla="+- 0 5048 4513"/>
                <a:gd name="T81" fmla="*/ T80 w 575"/>
                <a:gd name="T82" fmla="+- 0 -1043 -1185"/>
                <a:gd name="T83" fmla="*/ -1043 h 575"/>
                <a:gd name="T84" fmla="+- 0 5003 4513"/>
                <a:gd name="T85" fmla="*/ T84 w 575"/>
                <a:gd name="T86" fmla="+- 0 -1101 -1185"/>
                <a:gd name="T87" fmla="*/ -1101 h 575"/>
                <a:gd name="T88" fmla="+- 0 4945 4513"/>
                <a:gd name="T89" fmla="*/ T88 w 575"/>
                <a:gd name="T90" fmla="+- 0 -1146 -1185"/>
                <a:gd name="T91" fmla="*/ -1146 h 575"/>
                <a:gd name="T92" fmla="+- 0 4876 4513"/>
                <a:gd name="T93" fmla="*/ T92 w 575"/>
                <a:gd name="T94" fmla="+- 0 -1175 -1185"/>
                <a:gd name="T95" fmla="*/ -1175 h 575"/>
                <a:gd name="T96" fmla="+- 0 4800 4513"/>
                <a:gd name="T97" fmla="*/ T96 w 575"/>
                <a:gd name="T98" fmla="+- 0 -1185 -1185"/>
                <a:gd name="T99" fmla="*/ -1185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287" y="0"/>
                  </a:moveTo>
                  <a:lnTo>
                    <a:pt x="211" y="10"/>
                  </a:lnTo>
                  <a:lnTo>
                    <a:pt x="142" y="39"/>
                  </a:lnTo>
                  <a:lnTo>
                    <a:pt x="84" y="84"/>
                  </a:lnTo>
                  <a:lnTo>
                    <a:pt x="39" y="142"/>
                  </a:lnTo>
                  <a:lnTo>
                    <a:pt x="10" y="211"/>
                  </a:lnTo>
                  <a:lnTo>
                    <a:pt x="0" y="287"/>
                  </a:lnTo>
                  <a:lnTo>
                    <a:pt x="10" y="364"/>
                  </a:lnTo>
                  <a:lnTo>
                    <a:pt x="39" y="432"/>
                  </a:lnTo>
                  <a:lnTo>
                    <a:pt x="84" y="491"/>
                  </a:lnTo>
                  <a:lnTo>
                    <a:pt x="142" y="536"/>
                  </a:lnTo>
                  <a:lnTo>
                    <a:pt x="211" y="565"/>
                  </a:lnTo>
                  <a:lnTo>
                    <a:pt x="287" y="575"/>
                  </a:lnTo>
                  <a:lnTo>
                    <a:pt x="363" y="565"/>
                  </a:lnTo>
                  <a:lnTo>
                    <a:pt x="432" y="536"/>
                  </a:lnTo>
                  <a:lnTo>
                    <a:pt x="490" y="491"/>
                  </a:lnTo>
                  <a:lnTo>
                    <a:pt x="535" y="432"/>
                  </a:lnTo>
                  <a:lnTo>
                    <a:pt x="564" y="364"/>
                  </a:lnTo>
                  <a:lnTo>
                    <a:pt x="575" y="287"/>
                  </a:lnTo>
                  <a:lnTo>
                    <a:pt x="564" y="211"/>
                  </a:lnTo>
                  <a:lnTo>
                    <a:pt x="535" y="142"/>
                  </a:lnTo>
                  <a:lnTo>
                    <a:pt x="490" y="84"/>
                  </a:lnTo>
                  <a:lnTo>
                    <a:pt x="432" y="39"/>
                  </a:lnTo>
                  <a:lnTo>
                    <a:pt x="363" y="10"/>
                  </a:lnTo>
                  <a:lnTo>
                    <a:pt x="2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31"/>
            <p:cNvSpPr>
              <a:spLocks/>
            </p:cNvSpPr>
            <p:nvPr/>
          </p:nvSpPr>
          <p:spPr bwMode="auto">
            <a:xfrm>
              <a:off x="4512" y="-1186"/>
              <a:ext cx="575" cy="575"/>
            </a:xfrm>
            <a:custGeom>
              <a:avLst/>
              <a:gdLst>
                <a:gd name="T0" fmla="+- 0 5088 4513"/>
                <a:gd name="T1" fmla="*/ T0 w 575"/>
                <a:gd name="T2" fmla="+- 0 -898 -1185"/>
                <a:gd name="T3" fmla="*/ -898 h 575"/>
                <a:gd name="T4" fmla="+- 0 5077 4513"/>
                <a:gd name="T5" fmla="*/ T4 w 575"/>
                <a:gd name="T6" fmla="+- 0 -821 -1185"/>
                <a:gd name="T7" fmla="*/ -821 h 575"/>
                <a:gd name="T8" fmla="+- 0 5048 4513"/>
                <a:gd name="T9" fmla="*/ T8 w 575"/>
                <a:gd name="T10" fmla="+- 0 -753 -1185"/>
                <a:gd name="T11" fmla="*/ -753 h 575"/>
                <a:gd name="T12" fmla="+- 0 5003 4513"/>
                <a:gd name="T13" fmla="*/ T12 w 575"/>
                <a:gd name="T14" fmla="+- 0 -694 -1185"/>
                <a:gd name="T15" fmla="*/ -694 h 575"/>
                <a:gd name="T16" fmla="+- 0 4945 4513"/>
                <a:gd name="T17" fmla="*/ T16 w 575"/>
                <a:gd name="T18" fmla="+- 0 -649 -1185"/>
                <a:gd name="T19" fmla="*/ -649 h 575"/>
                <a:gd name="T20" fmla="+- 0 4876 4513"/>
                <a:gd name="T21" fmla="*/ T20 w 575"/>
                <a:gd name="T22" fmla="+- 0 -620 -1185"/>
                <a:gd name="T23" fmla="*/ -620 h 575"/>
                <a:gd name="T24" fmla="+- 0 4800 4513"/>
                <a:gd name="T25" fmla="*/ T24 w 575"/>
                <a:gd name="T26" fmla="+- 0 -610 -1185"/>
                <a:gd name="T27" fmla="*/ -610 h 575"/>
                <a:gd name="T28" fmla="+- 0 4724 4513"/>
                <a:gd name="T29" fmla="*/ T28 w 575"/>
                <a:gd name="T30" fmla="+- 0 -620 -1185"/>
                <a:gd name="T31" fmla="*/ -620 h 575"/>
                <a:gd name="T32" fmla="+- 0 4655 4513"/>
                <a:gd name="T33" fmla="*/ T32 w 575"/>
                <a:gd name="T34" fmla="+- 0 -649 -1185"/>
                <a:gd name="T35" fmla="*/ -649 h 575"/>
                <a:gd name="T36" fmla="+- 0 4597 4513"/>
                <a:gd name="T37" fmla="*/ T36 w 575"/>
                <a:gd name="T38" fmla="+- 0 -694 -1185"/>
                <a:gd name="T39" fmla="*/ -694 h 575"/>
                <a:gd name="T40" fmla="+- 0 4552 4513"/>
                <a:gd name="T41" fmla="*/ T40 w 575"/>
                <a:gd name="T42" fmla="+- 0 -753 -1185"/>
                <a:gd name="T43" fmla="*/ -753 h 575"/>
                <a:gd name="T44" fmla="+- 0 4523 4513"/>
                <a:gd name="T45" fmla="*/ T44 w 575"/>
                <a:gd name="T46" fmla="+- 0 -821 -1185"/>
                <a:gd name="T47" fmla="*/ -821 h 575"/>
                <a:gd name="T48" fmla="+- 0 4513 4513"/>
                <a:gd name="T49" fmla="*/ T48 w 575"/>
                <a:gd name="T50" fmla="+- 0 -898 -1185"/>
                <a:gd name="T51" fmla="*/ -898 h 575"/>
                <a:gd name="T52" fmla="+- 0 4523 4513"/>
                <a:gd name="T53" fmla="*/ T52 w 575"/>
                <a:gd name="T54" fmla="+- 0 -974 -1185"/>
                <a:gd name="T55" fmla="*/ -974 h 575"/>
                <a:gd name="T56" fmla="+- 0 4552 4513"/>
                <a:gd name="T57" fmla="*/ T56 w 575"/>
                <a:gd name="T58" fmla="+- 0 -1043 -1185"/>
                <a:gd name="T59" fmla="*/ -1043 h 575"/>
                <a:gd name="T60" fmla="+- 0 4597 4513"/>
                <a:gd name="T61" fmla="*/ T60 w 575"/>
                <a:gd name="T62" fmla="+- 0 -1101 -1185"/>
                <a:gd name="T63" fmla="*/ -1101 h 575"/>
                <a:gd name="T64" fmla="+- 0 4655 4513"/>
                <a:gd name="T65" fmla="*/ T64 w 575"/>
                <a:gd name="T66" fmla="+- 0 -1146 -1185"/>
                <a:gd name="T67" fmla="*/ -1146 h 575"/>
                <a:gd name="T68" fmla="+- 0 4724 4513"/>
                <a:gd name="T69" fmla="*/ T68 w 575"/>
                <a:gd name="T70" fmla="+- 0 -1175 -1185"/>
                <a:gd name="T71" fmla="*/ -1175 h 575"/>
                <a:gd name="T72" fmla="+- 0 4800 4513"/>
                <a:gd name="T73" fmla="*/ T72 w 575"/>
                <a:gd name="T74" fmla="+- 0 -1185 -1185"/>
                <a:gd name="T75" fmla="*/ -1185 h 575"/>
                <a:gd name="T76" fmla="+- 0 4876 4513"/>
                <a:gd name="T77" fmla="*/ T76 w 575"/>
                <a:gd name="T78" fmla="+- 0 -1175 -1185"/>
                <a:gd name="T79" fmla="*/ -1175 h 575"/>
                <a:gd name="T80" fmla="+- 0 4945 4513"/>
                <a:gd name="T81" fmla="*/ T80 w 575"/>
                <a:gd name="T82" fmla="+- 0 -1146 -1185"/>
                <a:gd name="T83" fmla="*/ -1146 h 575"/>
                <a:gd name="T84" fmla="+- 0 5003 4513"/>
                <a:gd name="T85" fmla="*/ T84 w 575"/>
                <a:gd name="T86" fmla="+- 0 -1101 -1185"/>
                <a:gd name="T87" fmla="*/ -1101 h 575"/>
                <a:gd name="T88" fmla="+- 0 5048 4513"/>
                <a:gd name="T89" fmla="*/ T88 w 575"/>
                <a:gd name="T90" fmla="+- 0 -1043 -1185"/>
                <a:gd name="T91" fmla="*/ -1043 h 575"/>
                <a:gd name="T92" fmla="+- 0 5077 4513"/>
                <a:gd name="T93" fmla="*/ T92 w 575"/>
                <a:gd name="T94" fmla="+- 0 -974 -1185"/>
                <a:gd name="T95" fmla="*/ -974 h 575"/>
                <a:gd name="T96" fmla="+- 0 5088 4513"/>
                <a:gd name="T97" fmla="*/ T96 w 575"/>
                <a:gd name="T98" fmla="+- 0 -898 -1185"/>
                <a:gd name="T99" fmla="*/ -898 h 5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75" h="575">
                  <a:moveTo>
                    <a:pt x="575" y="287"/>
                  </a:moveTo>
                  <a:lnTo>
                    <a:pt x="564" y="364"/>
                  </a:lnTo>
                  <a:lnTo>
                    <a:pt x="535" y="432"/>
                  </a:lnTo>
                  <a:lnTo>
                    <a:pt x="490" y="491"/>
                  </a:lnTo>
                  <a:lnTo>
                    <a:pt x="432" y="536"/>
                  </a:lnTo>
                  <a:lnTo>
                    <a:pt x="363" y="565"/>
                  </a:lnTo>
                  <a:lnTo>
                    <a:pt x="287" y="575"/>
                  </a:lnTo>
                  <a:lnTo>
                    <a:pt x="211" y="565"/>
                  </a:lnTo>
                  <a:lnTo>
                    <a:pt x="142" y="536"/>
                  </a:lnTo>
                  <a:lnTo>
                    <a:pt x="84" y="491"/>
                  </a:lnTo>
                  <a:lnTo>
                    <a:pt x="39" y="432"/>
                  </a:lnTo>
                  <a:lnTo>
                    <a:pt x="10" y="364"/>
                  </a:lnTo>
                  <a:lnTo>
                    <a:pt x="0" y="287"/>
                  </a:lnTo>
                  <a:lnTo>
                    <a:pt x="10" y="211"/>
                  </a:lnTo>
                  <a:lnTo>
                    <a:pt x="39" y="142"/>
                  </a:lnTo>
                  <a:lnTo>
                    <a:pt x="84" y="84"/>
                  </a:lnTo>
                  <a:lnTo>
                    <a:pt x="142" y="39"/>
                  </a:lnTo>
                  <a:lnTo>
                    <a:pt x="211" y="10"/>
                  </a:lnTo>
                  <a:lnTo>
                    <a:pt x="287" y="0"/>
                  </a:lnTo>
                  <a:lnTo>
                    <a:pt x="363" y="10"/>
                  </a:lnTo>
                  <a:lnTo>
                    <a:pt x="432" y="39"/>
                  </a:lnTo>
                  <a:lnTo>
                    <a:pt x="490" y="84"/>
                  </a:lnTo>
                  <a:lnTo>
                    <a:pt x="535" y="142"/>
                  </a:lnTo>
                  <a:lnTo>
                    <a:pt x="564" y="211"/>
                  </a:lnTo>
                  <a:lnTo>
                    <a:pt x="575" y="287"/>
                  </a:lnTo>
                  <a:close/>
                </a:path>
              </a:pathLst>
            </a:custGeom>
            <a:noFill/>
            <a:ln w="25400">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AutoShape 232"/>
            <p:cNvSpPr>
              <a:spLocks/>
            </p:cNvSpPr>
            <p:nvPr/>
          </p:nvSpPr>
          <p:spPr bwMode="auto">
            <a:xfrm>
              <a:off x="5581" y="-3512"/>
              <a:ext cx="4819" cy="1813"/>
            </a:xfrm>
            <a:custGeom>
              <a:avLst/>
              <a:gdLst>
                <a:gd name="T0" fmla="+- 0 6639 5581"/>
                <a:gd name="T1" fmla="*/ T0 w 4819"/>
                <a:gd name="T2" fmla="+- 0 -3162 -3512"/>
                <a:gd name="T3" fmla="*/ -3162 h 1813"/>
                <a:gd name="T4" fmla="+- 0 6464 5581"/>
                <a:gd name="T5" fmla="*/ T4 w 4819"/>
                <a:gd name="T6" fmla="+- 0 -3254 -3512"/>
                <a:gd name="T7" fmla="*/ -3254 h 1813"/>
                <a:gd name="T8" fmla="+- 0 6458 5581"/>
                <a:gd name="T9" fmla="*/ T8 w 4819"/>
                <a:gd name="T10" fmla="+- 0 -3255 -3512"/>
                <a:gd name="T11" fmla="*/ -3255 h 1813"/>
                <a:gd name="T12" fmla="+- 0 6394 5581"/>
                <a:gd name="T13" fmla="*/ T12 w 4819"/>
                <a:gd name="T14" fmla="+- 0 -3387 -3512"/>
                <a:gd name="T15" fmla="*/ -3387 h 1813"/>
                <a:gd name="T16" fmla="+- 0 6213 5581"/>
                <a:gd name="T17" fmla="*/ T16 w 4819"/>
                <a:gd name="T18" fmla="+- 0 -3503 -3512"/>
                <a:gd name="T19" fmla="*/ -3503 h 1813"/>
                <a:gd name="T20" fmla="+- 0 6020 5581"/>
                <a:gd name="T21" fmla="*/ T20 w 4819"/>
                <a:gd name="T22" fmla="+- 0 -3490 -3512"/>
                <a:gd name="T23" fmla="*/ -3490 h 1813"/>
                <a:gd name="T24" fmla="+- 0 5884 5581"/>
                <a:gd name="T25" fmla="*/ T24 w 4819"/>
                <a:gd name="T26" fmla="+- 0 -3389 -3512"/>
                <a:gd name="T27" fmla="*/ -3389 h 1813"/>
                <a:gd name="T28" fmla="+- 0 5820 5581"/>
                <a:gd name="T29" fmla="*/ T28 w 4819"/>
                <a:gd name="T30" fmla="+- 0 -3254 -3512"/>
                <a:gd name="T31" fmla="*/ -3254 h 1813"/>
                <a:gd name="T32" fmla="+- 0 5807 5581"/>
                <a:gd name="T33" fmla="*/ T32 w 4819"/>
                <a:gd name="T34" fmla="+- 0 -3255 -3512"/>
                <a:gd name="T35" fmla="*/ -3255 h 1813"/>
                <a:gd name="T36" fmla="+- 0 5625 5581"/>
                <a:gd name="T37" fmla="*/ T36 w 4819"/>
                <a:gd name="T38" fmla="+- 0 -3161 -3512"/>
                <a:gd name="T39" fmla="*/ -3161 h 1813"/>
                <a:gd name="T40" fmla="+- 0 5592 5581"/>
                <a:gd name="T41" fmla="*/ T40 w 4819"/>
                <a:gd name="T42" fmla="+- 0 -2953 -3512"/>
                <a:gd name="T43" fmla="*/ -2953 h 1813"/>
                <a:gd name="T44" fmla="+- 0 5724 5581"/>
                <a:gd name="T45" fmla="*/ T44 w 4819"/>
                <a:gd name="T46" fmla="+- 0 -2810 -3512"/>
                <a:gd name="T47" fmla="*/ -2810 h 1813"/>
                <a:gd name="T48" fmla="+- 0 6490 5581"/>
                <a:gd name="T49" fmla="*/ T48 w 4819"/>
                <a:gd name="T50" fmla="+- 0 -2803 -3512"/>
                <a:gd name="T51" fmla="*/ -2803 h 1813"/>
                <a:gd name="T52" fmla="+- 0 6612 5581"/>
                <a:gd name="T53" fmla="*/ T52 w 4819"/>
                <a:gd name="T54" fmla="+- 0 -2865 -3512"/>
                <a:gd name="T55" fmla="*/ -2865 h 1813"/>
                <a:gd name="T56" fmla="+- 0 6676 5581"/>
                <a:gd name="T57" fmla="*/ T56 w 4819"/>
                <a:gd name="T58" fmla="+- 0 -2982 -3512"/>
                <a:gd name="T59" fmla="*/ -2982 h 1813"/>
                <a:gd name="T60" fmla="+- 0 8749 5581"/>
                <a:gd name="T61" fmla="*/ T60 w 4819"/>
                <a:gd name="T62" fmla="+- 0 -2820 -3512"/>
                <a:gd name="T63" fmla="*/ -2820 h 1813"/>
                <a:gd name="T64" fmla="+- 0 8611 5581"/>
                <a:gd name="T65" fmla="*/ T64 w 4819"/>
                <a:gd name="T66" fmla="+- 0 -2963 -3512"/>
                <a:gd name="T67" fmla="*/ -2963 h 1813"/>
                <a:gd name="T68" fmla="+- 0 8542 5581"/>
                <a:gd name="T69" fmla="*/ T68 w 4819"/>
                <a:gd name="T70" fmla="+- 0 -2975 -3512"/>
                <a:gd name="T71" fmla="*/ -2975 h 1813"/>
                <a:gd name="T72" fmla="+- 0 8512 5581"/>
                <a:gd name="T73" fmla="*/ T72 w 4819"/>
                <a:gd name="T74" fmla="+- 0 -3045 -3512"/>
                <a:gd name="T75" fmla="*/ -3045 h 1813"/>
                <a:gd name="T76" fmla="+- 0 8363 5581"/>
                <a:gd name="T77" fmla="*/ T76 w 4819"/>
                <a:gd name="T78" fmla="+- 0 -3198 -3512"/>
                <a:gd name="T79" fmla="*/ -3198 h 1813"/>
                <a:gd name="T80" fmla="+- 0 8158 5581"/>
                <a:gd name="T81" fmla="*/ T80 w 4819"/>
                <a:gd name="T82" fmla="+- 0 -3226 -3512"/>
                <a:gd name="T83" fmla="*/ -3226 h 1813"/>
                <a:gd name="T84" fmla="+- 0 7998 5581"/>
                <a:gd name="T85" fmla="*/ T84 w 4819"/>
                <a:gd name="T86" fmla="+- 0 -3146 -3512"/>
                <a:gd name="T87" fmla="*/ -3146 h 1813"/>
                <a:gd name="T88" fmla="+- 0 7914 5581"/>
                <a:gd name="T89" fmla="*/ T88 w 4819"/>
                <a:gd name="T90" fmla="+- 0 -3022 -3512"/>
                <a:gd name="T91" fmla="*/ -3022 h 1813"/>
                <a:gd name="T92" fmla="+- 0 7891 5581"/>
                <a:gd name="T93" fmla="*/ T92 w 4819"/>
                <a:gd name="T94" fmla="+- 0 -2975 -3512"/>
                <a:gd name="T95" fmla="*/ -2975 h 1813"/>
                <a:gd name="T96" fmla="+- 0 7754 5581"/>
                <a:gd name="T97" fmla="*/ T96 w 4819"/>
                <a:gd name="T98" fmla="+- 0 -2931 -3512"/>
                <a:gd name="T99" fmla="*/ -2931 h 1813"/>
                <a:gd name="T100" fmla="+- 0 7661 5581"/>
                <a:gd name="T101" fmla="*/ T100 w 4819"/>
                <a:gd name="T102" fmla="+- 0 -2747 -3512"/>
                <a:gd name="T103" fmla="*/ -2747 h 1813"/>
                <a:gd name="T104" fmla="+- 0 7746 5581"/>
                <a:gd name="T105" fmla="*/ T104 w 4819"/>
                <a:gd name="T106" fmla="+- 0 -2562 -3512"/>
                <a:gd name="T107" fmla="*/ -2562 h 1813"/>
                <a:gd name="T108" fmla="+- 0 8521 5581"/>
                <a:gd name="T109" fmla="*/ T108 w 4819"/>
                <a:gd name="T110" fmla="+- 0 -2519 -3512"/>
                <a:gd name="T111" fmla="*/ -2519 h 1813"/>
                <a:gd name="T112" fmla="+- 0 8656 5581"/>
                <a:gd name="T113" fmla="*/ T112 w 4819"/>
                <a:gd name="T114" fmla="+- 0 -2557 -3512"/>
                <a:gd name="T115" fmla="*/ -2557 h 1813"/>
                <a:gd name="T116" fmla="+- 0 8743 5581"/>
                <a:gd name="T117" fmla="*/ T116 w 4819"/>
                <a:gd name="T118" fmla="+- 0 -2659 -3512"/>
                <a:gd name="T119" fmla="*/ -2659 h 1813"/>
                <a:gd name="T120" fmla="+- 0 10400 5581"/>
                <a:gd name="T121" fmla="*/ T120 w 4819"/>
                <a:gd name="T122" fmla="+- 0 -1927 -3512"/>
                <a:gd name="T123" fmla="*/ -1927 h 1813"/>
                <a:gd name="T124" fmla="+- 0 10312 5581"/>
                <a:gd name="T125" fmla="*/ T124 w 4819"/>
                <a:gd name="T126" fmla="+- 0 -2111 -3512"/>
                <a:gd name="T127" fmla="*/ -2111 h 1813"/>
                <a:gd name="T128" fmla="+- 0 10182 5581"/>
                <a:gd name="T129" fmla="*/ T128 w 4819"/>
                <a:gd name="T130" fmla="+- 0 -2155 -3512"/>
                <a:gd name="T131" fmla="*/ -2155 h 1813"/>
                <a:gd name="T132" fmla="+- 0 10176 5581"/>
                <a:gd name="T133" fmla="*/ T132 w 4819"/>
                <a:gd name="T134" fmla="+- 0 -2155 -3512"/>
                <a:gd name="T135" fmla="*/ -2155 h 1813"/>
                <a:gd name="T136" fmla="+- 0 10063 5581"/>
                <a:gd name="T137" fmla="*/ T136 w 4819"/>
                <a:gd name="T138" fmla="+- 0 -2339 -3512"/>
                <a:gd name="T139" fmla="*/ -2339 h 1813"/>
                <a:gd name="T140" fmla="+- 0 9858 5581"/>
                <a:gd name="T141" fmla="*/ T140 w 4819"/>
                <a:gd name="T142" fmla="+- 0 -2412 -3512"/>
                <a:gd name="T143" fmla="*/ -2412 h 1813"/>
                <a:gd name="T144" fmla="+- 0 9686 5581"/>
                <a:gd name="T145" fmla="*/ T144 w 4819"/>
                <a:gd name="T146" fmla="+- 0 -2363 -3512"/>
                <a:gd name="T147" fmla="*/ -2363 h 1813"/>
                <a:gd name="T148" fmla="+- 0 9575 5581"/>
                <a:gd name="T149" fmla="*/ T148 w 4819"/>
                <a:gd name="T150" fmla="+- 0 -2248 -3512"/>
                <a:gd name="T151" fmla="*/ -2248 h 1813"/>
                <a:gd name="T152" fmla="+- 0 9535 5581"/>
                <a:gd name="T153" fmla="*/ T152 w 4819"/>
                <a:gd name="T154" fmla="+- 0 -2154 -3512"/>
                <a:gd name="T155" fmla="*/ -2154 h 1813"/>
                <a:gd name="T156" fmla="+- 0 9456 5581"/>
                <a:gd name="T157" fmla="*/ T156 w 4819"/>
                <a:gd name="T158" fmla="+- 0 -2143 -3512"/>
                <a:gd name="T159" fmla="*/ -2143 h 1813"/>
                <a:gd name="T160" fmla="+- 0 9313 5581"/>
                <a:gd name="T161" fmla="*/ T160 w 4819"/>
                <a:gd name="T162" fmla="+- 0 -1999 -3512"/>
                <a:gd name="T163" fmla="*/ -1999 h 1813"/>
                <a:gd name="T164" fmla="+- 0 9341 5581"/>
                <a:gd name="T165" fmla="*/ T164 w 4819"/>
                <a:gd name="T166" fmla="+- 0 -1790 -3512"/>
                <a:gd name="T167" fmla="*/ -1790 h 1813"/>
                <a:gd name="T168" fmla="+- 0 9513 5581"/>
                <a:gd name="T169" fmla="*/ T168 w 4819"/>
                <a:gd name="T170" fmla="+- 0 -1699 -3512"/>
                <a:gd name="T171" fmla="*/ -1699 h 1813"/>
                <a:gd name="T172" fmla="+- 0 10255 5581"/>
                <a:gd name="T173" fmla="*/ T172 w 4819"/>
                <a:gd name="T174" fmla="+- 0 -1716 -3512"/>
                <a:gd name="T175" fmla="*/ -1716 h 1813"/>
                <a:gd name="T176" fmla="+- 0 10361 5581"/>
                <a:gd name="T177" fmla="*/ T176 w 4819"/>
                <a:gd name="T178" fmla="+- 0 -1800 -3512"/>
                <a:gd name="T179" fmla="*/ -1800 h 1813"/>
                <a:gd name="T180" fmla="+- 0 10400 5581"/>
                <a:gd name="T181" fmla="*/ T180 w 4819"/>
                <a:gd name="T182" fmla="+- 0 -1927 -3512"/>
                <a:gd name="T183" fmla="*/ -1927 h 18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4819" h="1813">
                  <a:moveTo>
                    <a:pt x="1099" y="485"/>
                  </a:moveTo>
                  <a:lnTo>
                    <a:pt x="1088" y="412"/>
                  </a:lnTo>
                  <a:lnTo>
                    <a:pt x="1058" y="350"/>
                  </a:lnTo>
                  <a:lnTo>
                    <a:pt x="1011" y="301"/>
                  </a:lnTo>
                  <a:lnTo>
                    <a:pt x="950" y="269"/>
                  </a:lnTo>
                  <a:lnTo>
                    <a:pt x="883" y="258"/>
                  </a:lnTo>
                  <a:lnTo>
                    <a:pt x="881" y="257"/>
                  </a:lnTo>
                  <a:lnTo>
                    <a:pt x="877" y="257"/>
                  </a:lnTo>
                  <a:lnTo>
                    <a:pt x="875" y="257"/>
                  </a:lnTo>
                  <a:lnTo>
                    <a:pt x="851" y="187"/>
                  </a:lnTo>
                  <a:lnTo>
                    <a:pt x="813" y="125"/>
                  </a:lnTo>
                  <a:lnTo>
                    <a:pt x="762" y="73"/>
                  </a:lnTo>
                  <a:lnTo>
                    <a:pt x="702" y="34"/>
                  </a:lnTo>
                  <a:lnTo>
                    <a:pt x="632" y="9"/>
                  </a:lnTo>
                  <a:lnTo>
                    <a:pt x="557" y="0"/>
                  </a:lnTo>
                  <a:lnTo>
                    <a:pt x="497" y="6"/>
                  </a:lnTo>
                  <a:lnTo>
                    <a:pt x="439" y="22"/>
                  </a:lnTo>
                  <a:lnTo>
                    <a:pt x="385" y="49"/>
                  </a:lnTo>
                  <a:lnTo>
                    <a:pt x="337" y="86"/>
                  </a:lnTo>
                  <a:lnTo>
                    <a:pt x="303" y="123"/>
                  </a:lnTo>
                  <a:lnTo>
                    <a:pt x="274" y="164"/>
                  </a:lnTo>
                  <a:lnTo>
                    <a:pt x="253" y="210"/>
                  </a:lnTo>
                  <a:lnTo>
                    <a:pt x="239" y="258"/>
                  </a:lnTo>
                  <a:lnTo>
                    <a:pt x="234" y="258"/>
                  </a:lnTo>
                  <a:lnTo>
                    <a:pt x="230" y="257"/>
                  </a:lnTo>
                  <a:lnTo>
                    <a:pt x="226" y="257"/>
                  </a:lnTo>
                  <a:lnTo>
                    <a:pt x="155" y="269"/>
                  </a:lnTo>
                  <a:lnTo>
                    <a:pt x="93" y="301"/>
                  </a:lnTo>
                  <a:lnTo>
                    <a:pt x="44" y="351"/>
                  </a:lnTo>
                  <a:lnTo>
                    <a:pt x="12" y="413"/>
                  </a:lnTo>
                  <a:lnTo>
                    <a:pt x="0" y="485"/>
                  </a:lnTo>
                  <a:lnTo>
                    <a:pt x="11" y="559"/>
                  </a:lnTo>
                  <a:lnTo>
                    <a:pt x="40" y="622"/>
                  </a:lnTo>
                  <a:lnTo>
                    <a:pt x="85" y="670"/>
                  </a:lnTo>
                  <a:lnTo>
                    <a:pt x="143" y="702"/>
                  </a:lnTo>
                  <a:lnTo>
                    <a:pt x="212" y="713"/>
                  </a:lnTo>
                  <a:lnTo>
                    <a:pt x="860" y="713"/>
                  </a:lnTo>
                  <a:lnTo>
                    <a:pt x="909" y="709"/>
                  </a:lnTo>
                  <a:lnTo>
                    <a:pt x="954" y="696"/>
                  </a:lnTo>
                  <a:lnTo>
                    <a:pt x="995" y="675"/>
                  </a:lnTo>
                  <a:lnTo>
                    <a:pt x="1031" y="647"/>
                  </a:lnTo>
                  <a:lnTo>
                    <a:pt x="1060" y="612"/>
                  </a:lnTo>
                  <a:lnTo>
                    <a:pt x="1082" y="573"/>
                  </a:lnTo>
                  <a:lnTo>
                    <a:pt x="1095" y="530"/>
                  </a:lnTo>
                  <a:lnTo>
                    <a:pt x="1099" y="485"/>
                  </a:lnTo>
                  <a:moveTo>
                    <a:pt x="3179" y="765"/>
                  </a:moveTo>
                  <a:lnTo>
                    <a:pt x="3168" y="692"/>
                  </a:lnTo>
                  <a:lnTo>
                    <a:pt x="3138" y="630"/>
                  </a:lnTo>
                  <a:lnTo>
                    <a:pt x="3091" y="581"/>
                  </a:lnTo>
                  <a:lnTo>
                    <a:pt x="3030" y="549"/>
                  </a:lnTo>
                  <a:lnTo>
                    <a:pt x="2963" y="538"/>
                  </a:lnTo>
                  <a:lnTo>
                    <a:pt x="2961" y="537"/>
                  </a:lnTo>
                  <a:lnTo>
                    <a:pt x="2957" y="537"/>
                  </a:lnTo>
                  <a:lnTo>
                    <a:pt x="2955" y="537"/>
                  </a:lnTo>
                  <a:lnTo>
                    <a:pt x="2931" y="467"/>
                  </a:lnTo>
                  <a:lnTo>
                    <a:pt x="2893" y="405"/>
                  </a:lnTo>
                  <a:lnTo>
                    <a:pt x="2842" y="353"/>
                  </a:lnTo>
                  <a:lnTo>
                    <a:pt x="2782" y="314"/>
                  </a:lnTo>
                  <a:lnTo>
                    <a:pt x="2712" y="289"/>
                  </a:lnTo>
                  <a:lnTo>
                    <a:pt x="2637" y="280"/>
                  </a:lnTo>
                  <a:lnTo>
                    <a:pt x="2577" y="286"/>
                  </a:lnTo>
                  <a:lnTo>
                    <a:pt x="2519" y="302"/>
                  </a:lnTo>
                  <a:lnTo>
                    <a:pt x="2465" y="329"/>
                  </a:lnTo>
                  <a:lnTo>
                    <a:pt x="2417" y="366"/>
                  </a:lnTo>
                  <a:lnTo>
                    <a:pt x="2383" y="403"/>
                  </a:lnTo>
                  <a:lnTo>
                    <a:pt x="2354" y="444"/>
                  </a:lnTo>
                  <a:lnTo>
                    <a:pt x="2333" y="490"/>
                  </a:lnTo>
                  <a:lnTo>
                    <a:pt x="2319" y="538"/>
                  </a:lnTo>
                  <a:lnTo>
                    <a:pt x="2314" y="538"/>
                  </a:lnTo>
                  <a:lnTo>
                    <a:pt x="2310" y="537"/>
                  </a:lnTo>
                  <a:lnTo>
                    <a:pt x="2306" y="537"/>
                  </a:lnTo>
                  <a:lnTo>
                    <a:pt x="2235" y="549"/>
                  </a:lnTo>
                  <a:lnTo>
                    <a:pt x="2173" y="581"/>
                  </a:lnTo>
                  <a:lnTo>
                    <a:pt x="2124" y="631"/>
                  </a:lnTo>
                  <a:lnTo>
                    <a:pt x="2092" y="693"/>
                  </a:lnTo>
                  <a:lnTo>
                    <a:pt x="2080" y="765"/>
                  </a:lnTo>
                  <a:lnTo>
                    <a:pt x="2091" y="839"/>
                  </a:lnTo>
                  <a:lnTo>
                    <a:pt x="2120" y="902"/>
                  </a:lnTo>
                  <a:lnTo>
                    <a:pt x="2165" y="950"/>
                  </a:lnTo>
                  <a:lnTo>
                    <a:pt x="2223" y="982"/>
                  </a:lnTo>
                  <a:lnTo>
                    <a:pt x="2292" y="993"/>
                  </a:lnTo>
                  <a:lnTo>
                    <a:pt x="2940" y="993"/>
                  </a:lnTo>
                  <a:lnTo>
                    <a:pt x="2989" y="989"/>
                  </a:lnTo>
                  <a:lnTo>
                    <a:pt x="3034" y="976"/>
                  </a:lnTo>
                  <a:lnTo>
                    <a:pt x="3075" y="955"/>
                  </a:lnTo>
                  <a:lnTo>
                    <a:pt x="3111" y="927"/>
                  </a:lnTo>
                  <a:lnTo>
                    <a:pt x="3140" y="892"/>
                  </a:lnTo>
                  <a:lnTo>
                    <a:pt x="3162" y="853"/>
                  </a:lnTo>
                  <a:lnTo>
                    <a:pt x="3175" y="810"/>
                  </a:lnTo>
                  <a:lnTo>
                    <a:pt x="3179" y="765"/>
                  </a:lnTo>
                  <a:moveTo>
                    <a:pt x="4819" y="1585"/>
                  </a:moveTo>
                  <a:lnTo>
                    <a:pt x="4808" y="1512"/>
                  </a:lnTo>
                  <a:lnTo>
                    <a:pt x="4778" y="1450"/>
                  </a:lnTo>
                  <a:lnTo>
                    <a:pt x="4731" y="1401"/>
                  </a:lnTo>
                  <a:lnTo>
                    <a:pt x="4670" y="1369"/>
                  </a:lnTo>
                  <a:lnTo>
                    <a:pt x="4603" y="1358"/>
                  </a:lnTo>
                  <a:lnTo>
                    <a:pt x="4601" y="1357"/>
                  </a:lnTo>
                  <a:lnTo>
                    <a:pt x="4597" y="1357"/>
                  </a:lnTo>
                  <a:lnTo>
                    <a:pt x="4595" y="1357"/>
                  </a:lnTo>
                  <a:lnTo>
                    <a:pt x="4571" y="1287"/>
                  </a:lnTo>
                  <a:lnTo>
                    <a:pt x="4533" y="1225"/>
                  </a:lnTo>
                  <a:lnTo>
                    <a:pt x="4482" y="1173"/>
                  </a:lnTo>
                  <a:lnTo>
                    <a:pt x="4422" y="1134"/>
                  </a:lnTo>
                  <a:lnTo>
                    <a:pt x="4352" y="1109"/>
                  </a:lnTo>
                  <a:lnTo>
                    <a:pt x="4277" y="1100"/>
                  </a:lnTo>
                  <a:lnTo>
                    <a:pt x="4217" y="1106"/>
                  </a:lnTo>
                  <a:lnTo>
                    <a:pt x="4159" y="1122"/>
                  </a:lnTo>
                  <a:lnTo>
                    <a:pt x="4105" y="1149"/>
                  </a:lnTo>
                  <a:lnTo>
                    <a:pt x="4057" y="1186"/>
                  </a:lnTo>
                  <a:lnTo>
                    <a:pt x="4023" y="1223"/>
                  </a:lnTo>
                  <a:lnTo>
                    <a:pt x="3994" y="1264"/>
                  </a:lnTo>
                  <a:lnTo>
                    <a:pt x="3973" y="1310"/>
                  </a:lnTo>
                  <a:lnTo>
                    <a:pt x="3959" y="1358"/>
                  </a:lnTo>
                  <a:lnTo>
                    <a:pt x="3954" y="1358"/>
                  </a:lnTo>
                  <a:lnTo>
                    <a:pt x="3950" y="1357"/>
                  </a:lnTo>
                  <a:lnTo>
                    <a:pt x="3946" y="1357"/>
                  </a:lnTo>
                  <a:lnTo>
                    <a:pt x="3875" y="1369"/>
                  </a:lnTo>
                  <a:lnTo>
                    <a:pt x="3813" y="1401"/>
                  </a:lnTo>
                  <a:lnTo>
                    <a:pt x="3764" y="1451"/>
                  </a:lnTo>
                  <a:lnTo>
                    <a:pt x="3732" y="1513"/>
                  </a:lnTo>
                  <a:lnTo>
                    <a:pt x="3720" y="1585"/>
                  </a:lnTo>
                  <a:lnTo>
                    <a:pt x="3731" y="1659"/>
                  </a:lnTo>
                  <a:lnTo>
                    <a:pt x="3760" y="1722"/>
                  </a:lnTo>
                  <a:lnTo>
                    <a:pt x="3805" y="1770"/>
                  </a:lnTo>
                  <a:lnTo>
                    <a:pt x="3863" y="1802"/>
                  </a:lnTo>
                  <a:lnTo>
                    <a:pt x="3932" y="1813"/>
                  </a:lnTo>
                  <a:lnTo>
                    <a:pt x="4580" y="1813"/>
                  </a:lnTo>
                  <a:lnTo>
                    <a:pt x="4629" y="1809"/>
                  </a:lnTo>
                  <a:lnTo>
                    <a:pt x="4674" y="1796"/>
                  </a:lnTo>
                  <a:lnTo>
                    <a:pt x="4715" y="1775"/>
                  </a:lnTo>
                  <a:lnTo>
                    <a:pt x="4751" y="1747"/>
                  </a:lnTo>
                  <a:lnTo>
                    <a:pt x="4780" y="1712"/>
                  </a:lnTo>
                  <a:lnTo>
                    <a:pt x="4802" y="1673"/>
                  </a:lnTo>
                  <a:lnTo>
                    <a:pt x="4815" y="1630"/>
                  </a:lnTo>
                  <a:lnTo>
                    <a:pt x="4819" y="1585"/>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AutoShape 233"/>
            <p:cNvSpPr>
              <a:spLocks/>
            </p:cNvSpPr>
            <p:nvPr/>
          </p:nvSpPr>
          <p:spPr bwMode="auto">
            <a:xfrm>
              <a:off x="3920" y="-1018"/>
              <a:ext cx="6890" cy="1218"/>
            </a:xfrm>
            <a:custGeom>
              <a:avLst/>
              <a:gdLst>
                <a:gd name="T0" fmla="+- 0 3920 3920"/>
                <a:gd name="T1" fmla="*/ T0 w 6890"/>
                <a:gd name="T2" fmla="+- 0 -960 -1018"/>
                <a:gd name="T3" fmla="*/ -960 h 1218"/>
                <a:gd name="T4" fmla="+- 0 4220 3920"/>
                <a:gd name="T5" fmla="*/ T4 w 6890"/>
                <a:gd name="T6" fmla="+- 0 30 -1018"/>
                <a:gd name="T7" fmla="*/ 30 h 1218"/>
                <a:gd name="T8" fmla="+- 0 5340 3920"/>
                <a:gd name="T9" fmla="*/ T8 w 6890"/>
                <a:gd name="T10" fmla="+- 0 90 -1018"/>
                <a:gd name="T11" fmla="*/ 90 h 1218"/>
                <a:gd name="T12" fmla="+- 0 7110 3920"/>
                <a:gd name="T13" fmla="*/ T12 w 6890"/>
                <a:gd name="T14" fmla="+- 0 120 -1018"/>
                <a:gd name="T15" fmla="*/ 120 h 1218"/>
                <a:gd name="T16" fmla="+- 0 9420 3920"/>
                <a:gd name="T17" fmla="*/ T16 w 6890"/>
                <a:gd name="T18" fmla="+- 0 200 -1018"/>
                <a:gd name="T19" fmla="*/ 200 h 1218"/>
                <a:gd name="T20" fmla="+- 0 10440 3920"/>
                <a:gd name="T21" fmla="*/ T20 w 6890"/>
                <a:gd name="T22" fmla="+- 0 -90 -1018"/>
                <a:gd name="T23" fmla="*/ -90 h 1218"/>
                <a:gd name="T24" fmla="+- 0 10482 3920"/>
                <a:gd name="T25" fmla="*/ T24 w 6890"/>
                <a:gd name="T26" fmla="+- 0 -179 -1018"/>
                <a:gd name="T27" fmla="*/ -179 h 1218"/>
                <a:gd name="T28" fmla="+- 0 5287 3920"/>
                <a:gd name="T29" fmla="*/ T28 w 6890"/>
                <a:gd name="T30" fmla="+- 0 -179 -1018"/>
                <a:gd name="T31" fmla="*/ -179 h 1218"/>
                <a:gd name="T32" fmla="+- 0 5209 3920"/>
                <a:gd name="T33" fmla="*/ T32 w 6890"/>
                <a:gd name="T34" fmla="+- 0 -181 -1018"/>
                <a:gd name="T35" fmla="*/ -181 h 1218"/>
                <a:gd name="T36" fmla="+- 0 5132 3920"/>
                <a:gd name="T37" fmla="*/ T36 w 6890"/>
                <a:gd name="T38" fmla="+- 0 -188 -1018"/>
                <a:gd name="T39" fmla="*/ -188 h 1218"/>
                <a:gd name="T40" fmla="+- 0 5057 3920"/>
                <a:gd name="T41" fmla="*/ T40 w 6890"/>
                <a:gd name="T42" fmla="+- 0 -199 -1018"/>
                <a:gd name="T43" fmla="*/ -199 h 1218"/>
                <a:gd name="T44" fmla="+- 0 4984 3920"/>
                <a:gd name="T45" fmla="*/ T44 w 6890"/>
                <a:gd name="T46" fmla="+- 0 -215 -1018"/>
                <a:gd name="T47" fmla="*/ -215 h 1218"/>
                <a:gd name="T48" fmla="+- 0 4912 3920"/>
                <a:gd name="T49" fmla="*/ T48 w 6890"/>
                <a:gd name="T50" fmla="+- 0 -235 -1018"/>
                <a:gd name="T51" fmla="*/ -235 h 1218"/>
                <a:gd name="T52" fmla="+- 0 4843 3920"/>
                <a:gd name="T53" fmla="*/ T52 w 6890"/>
                <a:gd name="T54" fmla="+- 0 -259 -1018"/>
                <a:gd name="T55" fmla="*/ -259 h 1218"/>
                <a:gd name="T56" fmla="+- 0 4775 3920"/>
                <a:gd name="T57" fmla="*/ T56 w 6890"/>
                <a:gd name="T58" fmla="+- 0 -287 -1018"/>
                <a:gd name="T59" fmla="*/ -287 h 1218"/>
                <a:gd name="T60" fmla="+- 0 4710 3920"/>
                <a:gd name="T61" fmla="*/ T60 w 6890"/>
                <a:gd name="T62" fmla="+- 0 -319 -1018"/>
                <a:gd name="T63" fmla="*/ -319 h 1218"/>
                <a:gd name="T64" fmla="+- 0 4647 3920"/>
                <a:gd name="T65" fmla="*/ T64 w 6890"/>
                <a:gd name="T66" fmla="+- 0 -355 -1018"/>
                <a:gd name="T67" fmla="*/ -355 h 1218"/>
                <a:gd name="T68" fmla="+- 0 4586 3920"/>
                <a:gd name="T69" fmla="*/ T68 w 6890"/>
                <a:gd name="T70" fmla="+- 0 -394 -1018"/>
                <a:gd name="T71" fmla="*/ -394 h 1218"/>
                <a:gd name="T72" fmla="+- 0 4528 3920"/>
                <a:gd name="T73" fmla="*/ T72 w 6890"/>
                <a:gd name="T74" fmla="+- 0 -437 -1018"/>
                <a:gd name="T75" fmla="*/ -437 h 1218"/>
                <a:gd name="T76" fmla="+- 0 4472 3920"/>
                <a:gd name="T77" fmla="*/ T76 w 6890"/>
                <a:gd name="T78" fmla="+- 0 -483 -1018"/>
                <a:gd name="T79" fmla="*/ -483 h 1218"/>
                <a:gd name="T80" fmla="+- 0 4419 3920"/>
                <a:gd name="T81" fmla="*/ T80 w 6890"/>
                <a:gd name="T82" fmla="+- 0 -533 -1018"/>
                <a:gd name="T83" fmla="*/ -533 h 1218"/>
                <a:gd name="T84" fmla="+- 0 4369 3920"/>
                <a:gd name="T85" fmla="*/ T84 w 6890"/>
                <a:gd name="T86" fmla="+- 0 -585 -1018"/>
                <a:gd name="T87" fmla="*/ -585 h 1218"/>
                <a:gd name="T88" fmla="+- 0 4322 3920"/>
                <a:gd name="T89" fmla="*/ T88 w 6890"/>
                <a:gd name="T90" fmla="+- 0 -641 -1018"/>
                <a:gd name="T91" fmla="*/ -641 h 1218"/>
                <a:gd name="T92" fmla="+- 0 4278 3920"/>
                <a:gd name="T93" fmla="*/ T92 w 6890"/>
                <a:gd name="T94" fmla="+- 0 -700 -1018"/>
                <a:gd name="T95" fmla="*/ -700 h 1218"/>
                <a:gd name="T96" fmla="+- 0 4237 3920"/>
                <a:gd name="T97" fmla="*/ T96 w 6890"/>
                <a:gd name="T98" fmla="+- 0 -761 -1018"/>
                <a:gd name="T99" fmla="*/ -761 h 1218"/>
                <a:gd name="T100" fmla="+- 0 4199 3920"/>
                <a:gd name="T101" fmla="*/ T100 w 6890"/>
                <a:gd name="T102" fmla="+- 0 -826 -1018"/>
                <a:gd name="T103" fmla="*/ -826 h 1218"/>
                <a:gd name="T104" fmla="+- 0 4165 3920"/>
                <a:gd name="T105" fmla="*/ T104 w 6890"/>
                <a:gd name="T106" fmla="+- 0 -893 -1018"/>
                <a:gd name="T107" fmla="*/ -893 h 1218"/>
                <a:gd name="T108" fmla="+- 0 3920 3920"/>
                <a:gd name="T109" fmla="*/ T108 w 6890"/>
                <a:gd name="T110" fmla="+- 0 -960 -1018"/>
                <a:gd name="T111" fmla="*/ -960 h 1218"/>
                <a:gd name="T112" fmla="+- 0 10497 3920"/>
                <a:gd name="T113" fmla="*/ T112 w 6890"/>
                <a:gd name="T114" fmla="+- 0 -1018 -1018"/>
                <a:gd name="T115" fmla="*/ -1018 h 1218"/>
                <a:gd name="T116" fmla="+- 0 10465 3920"/>
                <a:gd name="T117" fmla="*/ T116 w 6890"/>
                <a:gd name="T118" fmla="+- 0 -949 -1018"/>
                <a:gd name="T119" fmla="*/ -949 h 1218"/>
                <a:gd name="T120" fmla="+- 0 10430 3920"/>
                <a:gd name="T121" fmla="*/ T120 w 6890"/>
                <a:gd name="T122" fmla="+- 0 -881 -1018"/>
                <a:gd name="T123" fmla="*/ -881 h 1218"/>
                <a:gd name="T124" fmla="+- 0 10390 3920"/>
                <a:gd name="T125" fmla="*/ T124 w 6890"/>
                <a:gd name="T126" fmla="+- 0 -816 -1018"/>
                <a:gd name="T127" fmla="*/ -816 h 1218"/>
                <a:gd name="T128" fmla="+- 0 10347 3920"/>
                <a:gd name="T129" fmla="*/ T128 w 6890"/>
                <a:gd name="T130" fmla="+- 0 -753 -1018"/>
                <a:gd name="T131" fmla="*/ -753 h 1218"/>
                <a:gd name="T132" fmla="+- 0 10299 3920"/>
                <a:gd name="T133" fmla="*/ T132 w 6890"/>
                <a:gd name="T134" fmla="+- 0 -692 -1018"/>
                <a:gd name="T135" fmla="*/ -692 h 1218"/>
                <a:gd name="T136" fmla="+- 0 10249 3920"/>
                <a:gd name="T137" fmla="*/ T136 w 6890"/>
                <a:gd name="T138" fmla="+- 0 -633 -1018"/>
                <a:gd name="T139" fmla="*/ -633 h 1218"/>
                <a:gd name="T140" fmla="+- 0 10194 3920"/>
                <a:gd name="T141" fmla="*/ T140 w 6890"/>
                <a:gd name="T142" fmla="+- 0 -577 -1018"/>
                <a:gd name="T143" fmla="*/ -577 h 1218"/>
                <a:gd name="T144" fmla="+- 0 10136 3920"/>
                <a:gd name="T145" fmla="*/ T144 w 6890"/>
                <a:gd name="T146" fmla="+- 0 -524 -1018"/>
                <a:gd name="T147" fmla="*/ -524 h 1218"/>
                <a:gd name="T148" fmla="+- 0 10074 3920"/>
                <a:gd name="T149" fmla="*/ T148 w 6890"/>
                <a:gd name="T150" fmla="+- 0 -475 -1018"/>
                <a:gd name="T151" fmla="*/ -475 h 1218"/>
                <a:gd name="T152" fmla="+- 0 10010 3920"/>
                <a:gd name="T153" fmla="*/ T152 w 6890"/>
                <a:gd name="T154" fmla="+- 0 -428 -1018"/>
                <a:gd name="T155" fmla="*/ -428 h 1218"/>
                <a:gd name="T156" fmla="+- 0 9944 3920"/>
                <a:gd name="T157" fmla="*/ T156 w 6890"/>
                <a:gd name="T158" fmla="+- 0 -386 -1018"/>
                <a:gd name="T159" fmla="*/ -386 h 1218"/>
                <a:gd name="T160" fmla="+- 0 9875 3920"/>
                <a:gd name="T161" fmla="*/ T160 w 6890"/>
                <a:gd name="T162" fmla="+- 0 -348 -1018"/>
                <a:gd name="T163" fmla="*/ -348 h 1218"/>
                <a:gd name="T164" fmla="+- 0 9804 3920"/>
                <a:gd name="T165" fmla="*/ T164 w 6890"/>
                <a:gd name="T166" fmla="+- 0 -313 -1018"/>
                <a:gd name="T167" fmla="*/ -313 h 1218"/>
                <a:gd name="T168" fmla="+- 0 9731 3920"/>
                <a:gd name="T169" fmla="*/ T168 w 6890"/>
                <a:gd name="T170" fmla="+- 0 -282 -1018"/>
                <a:gd name="T171" fmla="*/ -282 h 1218"/>
                <a:gd name="T172" fmla="+- 0 9656 3920"/>
                <a:gd name="T173" fmla="*/ T172 w 6890"/>
                <a:gd name="T174" fmla="+- 0 -255 -1018"/>
                <a:gd name="T175" fmla="*/ -255 h 1218"/>
                <a:gd name="T176" fmla="+- 0 9579 3920"/>
                <a:gd name="T177" fmla="*/ T176 w 6890"/>
                <a:gd name="T178" fmla="+- 0 -232 -1018"/>
                <a:gd name="T179" fmla="*/ -232 h 1218"/>
                <a:gd name="T180" fmla="+- 0 9500 3920"/>
                <a:gd name="T181" fmla="*/ T180 w 6890"/>
                <a:gd name="T182" fmla="+- 0 -213 -1018"/>
                <a:gd name="T183" fmla="*/ -213 h 1218"/>
                <a:gd name="T184" fmla="+- 0 9420 3920"/>
                <a:gd name="T185" fmla="*/ T184 w 6890"/>
                <a:gd name="T186" fmla="+- 0 -198 -1018"/>
                <a:gd name="T187" fmla="*/ -198 h 1218"/>
                <a:gd name="T188" fmla="+- 0 9338 3920"/>
                <a:gd name="T189" fmla="*/ T188 w 6890"/>
                <a:gd name="T190" fmla="+- 0 -188 -1018"/>
                <a:gd name="T191" fmla="*/ -188 h 1218"/>
                <a:gd name="T192" fmla="+- 0 9256 3920"/>
                <a:gd name="T193" fmla="*/ T192 w 6890"/>
                <a:gd name="T194" fmla="+- 0 -181 -1018"/>
                <a:gd name="T195" fmla="*/ -181 h 1218"/>
                <a:gd name="T196" fmla="+- 0 9172 3920"/>
                <a:gd name="T197" fmla="*/ T196 w 6890"/>
                <a:gd name="T198" fmla="+- 0 -179 -1018"/>
                <a:gd name="T199" fmla="*/ -179 h 1218"/>
                <a:gd name="T200" fmla="+- 0 5287 3920"/>
                <a:gd name="T201" fmla="*/ T200 w 6890"/>
                <a:gd name="T202" fmla="+- 0 -179 -1018"/>
                <a:gd name="T203" fmla="*/ -179 h 1218"/>
                <a:gd name="T204" fmla="+- 0 10482 3920"/>
                <a:gd name="T205" fmla="*/ T204 w 6890"/>
                <a:gd name="T206" fmla="+- 0 -179 -1018"/>
                <a:gd name="T207" fmla="*/ -179 h 1218"/>
                <a:gd name="T208" fmla="+- 0 10810 3920"/>
                <a:gd name="T209" fmla="*/ T208 w 6890"/>
                <a:gd name="T210" fmla="+- 0 -880 -1018"/>
                <a:gd name="T211" fmla="*/ -880 h 1218"/>
                <a:gd name="T212" fmla="+- 0 10497 3920"/>
                <a:gd name="T213" fmla="*/ T212 w 6890"/>
                <a:gd name="T214" fmla="+- 0 -1018 -1018"/>
                <a:gd name="T215" fmla="*/ -1018 h 12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6890" h="1218">
                  <a:moveTo>
                    <a:pt x="0" y="58"/>
                  </a:moveTo>
                  <a:lnTo>
                    <a:pt x="300" y="1048"/>
                  </a:lnTo>
                  <a:lnTo>
                    <a:pt x="1420" y="1108"/>
                  </a:lnTo>
                  <a:lnTo>
                    <a:pt x="3190" y="1138"/>
                  </a:lnTo>
                  <a:lnTo>
                    <a:pt x="5500" y="1218"/>
                  </a:lnTo>
                  <a:lnTo>
                    <a:pt x="6520" y="928"/>
                  </a:lnTo>
                  <a:lnTo>
                    <a:pt x="6562" y="839"/>
                  </a:lnTo>
                  <a:lnTo>
                    <a:pt x="1367" y="839"/>
                  </a:lnTo>
                  <a:lnTo>
                    <a:pt x="1289" y="837"/>
                  </a:lnTo>
                  <a:lnTo>
                    <a:pt x="1212" y="830"/>
                  </a:lnTo>
                  <a:lnTo>
                    <a:pt x="1137" y="819"/>
                  </a:lnTo>
                  <a:lnTo>
                    <a:pt x="1064" y="803"/>
                  </a:lnTo>
                  <a:lnTo>
                    <a:pt x="992" y="783"/>
                  </a:lnTo>
                  <a:lnTo>
                    <a:pt x="923" y="759"/>
                  </a:lnTo>
                  <a:lnTo>
                    <a:pt x="855" y="731"/>
                  </a:lnTo>
                  <a:lnTo>
                    <a:pt x="790" y="699"/>
                  </a:lnTo>
                  <a:lnTo>
                    <a:pt x="727" y="663"/>
                  </a:lnTo>
                  <a:lnTo>
                    <a:pt x="666" y="624"/>
                  </a:lnTo>
                  <a:lnTo>
                    <a:pt x="608" y="581"/>
                  </a:lnTo>
                  <a:lnTo>
                    <a:pt x="552" y="535"/>
                  </a:lnTo>
                  <a:lnTo>
                    <a:pt x="499" y="485"/>
                  </a:lnTo>
                  <a:lnTo>
                    <a:pt x="449" y="433"/>
                  </a:lnTo>
                  <a:lnTo>
                    <a:pt x="402" y="377"/>
                  </a:lnTo>
                  <a:lnTo>
                    <a:pt x="358" y="318"/>
                  </a:lnTo>
                  <a:lnTo>
                    <a:pt x="317" y="257"/>
                  </a:lnTo>
                  <a:lnTo>
                    <a:pt x="279" y="192"/>
                  </a:lnTo>
                  <a:lnTo>
                    <a:pt x="245" y="125"/>
                  </a:lnTo>
                  <a:lnTo>
                    <a:pt x="0" y="58"/>
                  </a:lnTo>
                  <a:close/>
                  <a:moveTo>
                    <a:pt x="6577" y="0"/>
                  </a:moveTo>
                  <a:lnTo>
                    <a:pt x="6545" y="69"/>
                  </a:lnTo>
                  <a:lnTo>
                    <a:pt x="6510" y="137"/>
                  </a:lnTo>
                  <a:lnTo>
                    <a:pt x="6470" y="202"/>
                  </a:lnTo>
                  <a:lnTo>
                    <a:pt x="6427" y="265"/>
                  </a:lnTo>
                  <a:lnTo>
                    <a:pt x="6379" y="326"/>
                  </a:lnTo>
                  <a:lnTo>
                    <a:pt x="6329" y="385"/>
                  </a:lnTo>
                  <a:lnTo>
                    <a:pt x="6274" y="441"/>
                  </a:lnTo>
                  <a:lnTo>
                    <a:pt x="6216" y="494"/>
                  </a:lnTo>
                  <a:lnTo>
                    <a:pt x="6154" y="543"/>
                  </a:lnTo>
                  <a:lnTo>
                    <a:pt x="6090" y="590"/>
                  </a:lnTo>
                  <a:lnTo>
                    <a:pt x="6024" y="632"/>
                  </a:lnTo>
                  <a:lnTo>
                    <a:pt x="5955" y="670"/>
                  </a:lnTo>
                  <a:lnTo>
                    <a:pt x="5884" y="705"/>
                  </a:lnTo>
                  <a:lnTo>
                    <a:pt x="5811" y="736"/>
                  </a:lnTo>
                  <a:lnTo>
                    <a:pt x="5736" y="763"/>
                  </a:lnTo>
                  <a:lnTo>
                    <a:pt x="5659" y="786"/>
                  </a:lnTo>
                  <a:lnTo>
                    <a:pt x="5580" y="805"/>
                  </a:lnTo>
                  <a:lnTo>
                    <a:pt x="5500" y="820"/>
                  </a:lnTo>
                  <a:lnTo>
                    <a:pt x="5418" y="830"/>
                  </a:lnTo>
                  <a:lnTo>
                    <a:pt x="5336" y="837"/>
                  </a:lnTo>
                  <a:lnTo>
                    <a:pt x="5252" y="839"/>
                  </a:lnTo>
                  <a:lnTo>
                    <a:pt x="1367" y="839"/>
                  </a:lnTo>
                  <a:lnTo>
                    <a:pt x="6562" y="839"/>
                  </a:lnTo>
                  <a:lnTo>
                    <a:pt x="6890" y="138"/>
                  </a:lnTo>
                  <a:lnTo>
                    <a:pt x="657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4" name="Rectangle 233"/>
          <p:cNvSpPr/>
          <p:nvPr/>
        </p:nvSpPr>
        <p:spPr>
          <a:xfrm>
            <a:off x="3241358" y="3244334"/>
            <a:ext cx="3575352" cy="584775"/>
          </a:xfrm>
          <a:prstGeom prst="rect">
            <a:avLst/>
          </a:prstGeom>
        </p:spPr>
        <p:txBody>
          <a:bodyPr wrap="square">
            <a:spAutoFit/>
          </a:bodyPr>
          <a:lstStyle/>
          <a:p>
            <a:pPr algn="ctr"/>
            <a:r>
              <a:rPr lang="en-US" sz="3200" b="1" dirty="0">
                <a:solidFill>
                  <a:srgbClr val="EFAD1D"/>
                </a:solidFill>
                <a:latin typeface="Arial" panose="020B0604020202020204" pitchFamily="34" charset="0"/>
                <a:ea typeface="Arial" panose="020B0604020202020204" pitchFamily="34" charset="0"/>
              </a:rPr>
              <a:t>Smart Cities</a:t>
            </a:r>
            <a:endParaRPr lang="en-US" sz="3200" b="1" dirty="0"/>
          </a:p>
        </p:txBody>
      </p:sp>
      <p:sp>
        <p:nvSpPr>
          <p:cNvPr id="235" name="TextBox 234"/>
          <p:cNvSpPr txBox="1"/>
          <p:nvPr/>
        </p:nvSpPr>
        <p:spPr>
          <a:xfrm>
            <a:off x="2929573" y="3840683"/>
            <a:ext cx="4178935" cy="1938992"/>
          </a:xfrm>
          <a:prstGeom prst="rect">
            <a:avLst/>
          </a:prstGeom>
          <a:noFill/>
        </p:spPr>
        <p:txBody>
          <a:bodyPr wrap="square" rtlCol="0">
            <a:spAutoFit/>
          </a:bodyPr>
          <a:lstStyle/>
          <a:p>
            <a:pPr algn="ctr"/>
            <a:r>
              <a:rPr lang="en-US" sz="2400" dirty="0">
                <a:solidFill>
                  <a:schemeClr val="accent2"/>
                </a:solidFill>
              </a:rPr>
              <a:t>Fog computing helps collect data on city activities from </a:t>
            </a:r>
            <a:r>
              <a:rPr lang="en-US" sz="2400" dirty="0" err="1">
                <a:solidFill>
                  <a:schemeClr val="accent2"/>
                </a:solidFill>
              </a:rPr>
              <a:t>trafic</a:t>
            </a:r>
            <a:r>
              <a:rPr lang="en-US" sz="2400" dirty="0">
                <a:solidFill>
                  <a:schemeClr val="accent2"/>
                </a:solidFill>
              </a:rPr>
              <a:t> to utilities, ensuring everything is running </a:t>
            </a:r>
            <a:r>
              <a:rPr lang="en-US" sz="2400" dirty="0" err="1">
                <a:solidFill>
                  <a:schemeClr val="accent2"/>
                </a:solidFill>
              </a:rPr>
              <a:t>eficiently</a:t>
            </a:r>
            <a:endParaRPr lang="en-US" sz="2400" dirty="0">
              <a:solidFill>
                <a:schemeClr val="accent2"/>
              </a:solidFill>
            </a:endParaRPr>
          </a:p>
        </p:txBody>
      </p:sp>
    </p:spTree>
    <p:extLst>
      <p:ext uri="{BB962C8B-B14F-4D97-AF65-F5344CB8AC3E}">
        <p14:creationId xmlns:p14="http://schemas.microsoft.com/office/powerpoint/2010/main" xmlns="" val="2468886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4361" y="1080634"/>
            <a:ext cx="7696200" cy="2559050"/>
            <a:chOff x="1915" y="-183"/>
            <a:chExt cx="12119" cy="4030"/>
          </a:xfrm>
        </p:grpSpPr>
        <p:sp>
          <p:nvSpPr>
            <p:cNvPr id="3" name="Freeform 3"/>
            <p:cNvSpPr>
              <a:spLocks/>
            </p:cNvSpPr>
            <p:nvPr/>
          </p:nvSpPr>
          <p:spPr bwMode="auto">
            <a:xfrm>
              <a:off x="7868" y="2834"/>
              <a:ext cx="2775" cy="1013"/>
            </a:xfrm>
            <a:custGeom>
              <a:avLst/>
              <a:gdLst>
                <a:gd name="T0" fmla="+- 0 7885 7868"/>
                <a:gd name="T1" fmla="*/ T0 w 2775"/>
                <a:gd name="T2" fmla="+- 0 2835 2835"/>
                <a:gd name="T3" fmla="*/ 2835 h 1013"/>
                <a:gd name="T4" fmla="+- 0 7875 7868"/>
                <a:gd name="T5" fmla="*/ T4 w 2775"/>
                <a:gd name="T6" fmla="+- 0 2839 2835"/>
                <a:gd name="T7" fmla="*/ 2839 h 1013"/>
                <a:gd name="T8" fmla="+- 0 7868 7868"/>
                <a:gd name="T9" fmla="*/ T8 w 2775"/>
                <a:gd name="T10" fmla="+- 0 2858 2835"/>
                <a:gd name="T11" fmla="*/ 2858 h 1013"/>
                <a:gd name="T12" fmla="+- 0 7873 7868"/>
                <a:gd name="T13" fmla="*/ T12 w 2775"/>
                <a:gd name="T14" fmla="+- 0 2868 2835"/>
                <a:gd name="T15" fmla="*/ 2868 h 1013"/>
                <a:gd name="T16" fmla="+- 0 10643 7868"/>
                <a:gd name="T17" fmla="*/ T16 w 2775"/>
                <a:gd name="T18" fmla="+- 0 3847 2835"/>
                <a:gd name="T19" fmla="*/ 3847 h 1013"/>
                <a:gd name="T20" fmla="+- 0 7894 7868"/>
                <a:gd name="T21" fmla="*/ T20 w 2775"/>
                <a:gd name="T22" fmla="+- 0 2838 2835"/>
                <a:gd name="T23" fmla="*/ 2838 h 1013"/>
                <a:gd name="T24" fmla="+- 0 7885 7868"/>
                <a:gd name="T25" fmla="*/ T24 w 2775"/>
                <a:gd name="T26" fmla="+- 0 2835 2835"/>
                <a:gd name="T27" fmla="*/ 2835 h 1013"/>
              </a:gdLst>
              <a:ahLst/>
              <a:cxnLst>
                <a:cxn ang="0">
                  <a:pos x="T1" y="T3"/>
                </a:cxn>
                <a:cxn ang="0">
                  <a:pos x="T5" y="T7"/>
                </a:cxn>
                <a:cxn ang="0">
                  <a:pos x="T9" y="T11"/>
                </a:cxn>
                <a:cxn ang="0">
                  <a:pos x="T13" y="T15"/>
                </a:cxn>
                <a:cxn ang="0">
                  <a:pos x="T17" y="T19"/>
                </a:cxn>
                <a:cxn ang="0">
                  <a:pos x="T21" y="T23"/>
                </a:cxn>
                <a:cxn ang="0">
                  <a:pos x="T25" y="T27"/>
                </a:cxn>
              </a:cxnLst>
              <a:rect l="0" t="0" r="r" b="b"/>
              <a:pathLst>
                <a:path w="2775" h="1013">
                  <a:moveTo>
                    <a:pt x="17" y="0"/>
                  </a:moveTo>
                  <a:lnTo>
                    <a:pt x="7" y="4"/>
                  </a:lnTo>
                  <a:lnTo>
                    <a:pt x="0" y="23"/>
                  </a:lnTo>
                  <a:lnTo>
                    <a:pt x="5" y="33"/>
                  </a:lnTo>
                  <a:lnTo>
                    <a:pt x="2775" y="1012"/>
                  </a:lnTo>
                  <a:lnTo>
                    <a:pt x="26" y="3"/>
                  </a:lnTo>
                  <a:lnTo>
                    <a:pt x="1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4"/>
            <p:cNvSpPr>
              <a:spLocks/>
            </p:cNvSpPr>
            <p:nvPr/>
          </p:nvSpPr>
          <p:spPr bwMode="auto">
            <a:xfrm>
              <a:off x="7483" y="2657"/>
              <a:ext cx="1162" cy="395"/>
            </a:xfrm>
            <a:custGeom>
              <a:avLst/>
              <a:gdLst>
                <a:gd name="T0" fmla="+- 0 7538 7483"/>
                <a:gd name="T1" fmla="*/ T0 w 1162"/>
                <a:gd name="T2" fmla="+- 0 2680 2657"/>
                <a:gd name="T3" fmla="*/ 2680 h 395"/>
                <a:gd name="T4" fmla="+- 0 7516 7483"/>
                <a:gd name="T5" fmla="*/ T4 w 1162"/>
                <a:gd name="T6" fmla="+- 0 2686 2657"/>
                <a:gd name="T7" fmla="*/ 2686 h 395"/>
                <a:gd name="T8" fmla="+- 0 7495 7483"/>
                <a:gd name="T9" fmla="*/ T8 w 1162"/>
                <a:gd name="T10" fmla="+- 0 2707 2657"/>
                <a:gd name="T11" fmla="*/ 2707 h 395"/>
                <a:gd name="T12" fmla="+- 0 7483 7483"/>
                <a:gd name="T13" fmla="*/ T12 w 1162"/>
                <a:gd name="T14" fmla="+- 0 2736 2657"/>
                <a:gd name="T15" fmla="*/ 2736 h 395"/>
                <a:gd name="T16" fmla="+- 0 7486 7483"/>
                <a:gd name="T17" fmla="*/ T16 w 1162"/>
                <a:gd name="T18" fmla="+- 0 2755 2657"/>
                <a:gd name="T19" fmla="*/ 2755 h 395"/>
                <a:gd name="T20" fmla="+- 0 7510 7483"/>
                <a:gd name="T21" fmla="*/ T20 w 1162"/>
                <a:gd name="T22" fmla="+- 0 2773 2657"/>
                <a:gd name="T23" fmla="*/ 2773 h 395"/>
                <a:gd name="T24" fmla="+- 0 7561 7483"/>
                <a:gd name="T25" fmla="*/ T24 w 1162"/>
                <a:gd name="T26" fmla="+- 0 2799 2657"/>
                <a:gd name="T27" fmla="*/ 2799 h 395"/>
                <a:gd name="T28" fmla="+- 0 8293 7483"/>
                <a:gd name="T29" fmla="*/ T28 w 1162"/>
                <a:gd name="T30" fmla="+- 0 3051 2657"/>
                <a:gd name="T31" fmla="*/ 3051 h 395"/>
                <a:gd name="T32" fmla="+- 0 8553 7483"/>
                <a:gd name="T33" fmla="*/ T32 w 1162"/>
                <a:gd name="T34" fmla="+- 0 3022 2657"/>
                <a:gd name="T35" fmla="*/ 3022 h 395"/>
                <a:gd name="T36" fmla="+- 0 8588 7483"/>
                <a:gd name="T37" fmla="*/ T36 w 1162"/>
                <a:gd name="T38" fmla="+- 0 2973 2657"/>
                <a:gd name="T39" fmla="*/ 2973 h 395"/>
                <a:gd name="T40" fmla="+- 0 8408 7483"/>
                <a:gd name="T41" fmla="*/ T40 w 1162"/>
                <a:gd name="T42" fmla="+- 0 2973 2657"/>
                <a:gd name="T43" fmla="*/ 2973 h 395"/>
                <a:gd name="T44" fmla="+- 0 8214 7483"/>
                <a:gd name="T45" fmla="*/ T44 w 1162"/>
                <a:gd name="T46" fmla="+- 0 2894 2657"/>
                <a:gd name="T47" fmla="*/ 2894 h 395"/>
                <a:gd name="T48" fmla="+- 0 8289 7483"/>
                <a:gd name="T49" fmla="*/ T48 w 1162"/>
                <a:gd name="T50" fmla="+- 0 2802 2657"/>
                <a:gd name="T51" fmla="*/ 2802 h 395"/>
                <a:gd name="T52" fmla="+- 0 7929 7483"/>
                <a:gd name="T53" fmla="*/ T52 w 1162"/>
                <a:gd name="T54" fmla="+- 0 2802 2657"/>
                <a:gd name="T55" fmla="*/ 2802 h 395"/>
                <a:gd name="T56" fmla="+- 0 7640 7483"/>
                <a:gd name="T57" fmla="*/ T56 w 1162"/>
                <a:gd name="T58" fmla="+- 0 2707 2657"/>
                <a:gd name="T59" fmla="*/ 2707 h 395"/>
                <a:gd name="T60" fmla="+- 0 7575 7483"/>
                <a:gd name="T61" fmla="*/ T60 w 1162"/>
                <a:gd name="T62" fmla="+- 0 2686 2657"/>
                <a:gd name="T63" fmla="*/ 2686 h 395"/>
                <a:gd name="T64" fmla="+- 0 7538 7483"/>
                <a:gd name="T65" fmla="*/ T64 w 1162"/>
                <a:gd name="T66" fmla="+- 0 2680 2657"/>
                <a:gd name="T67" fmla="*/ 2680 h 395"/>
                <a:gd name="T68" fmla="+- 0 8615 7483"/>
                <a:gd name="T69" fmla="*/ T68 w 1162"/>
                <a:gd name="T70" fmla="+- 0 2871 2657"/>
                <a:gd name="T71" fmla="*/ 2871 h 395"/>
                <a:gd name="T72" fmla="+- 0 8408 7483"/>
                <a:gd name="T73" fmla="*/ T72 w 1162"/>
                <a:gd name="T74" fmla="+- 0 2973 2657"/>
                <a:gd name="T75" fmla="*/ 2973 h 395"/>
                <a:gd name="T76" fmla="+- 0 8588 7483"/>
                <a:gd name="T77" fmla="*/ T76 w 1162"/>
                <a:gd name="T78" fmla="+- 0 2973 2657"/>
                <a:gd name="T79" fmla="*/ 2973 h 395"/>
                <a:gd name="T80" fmla="+- 0 8645 7483"/>
                <a:gd name="T81" fmla="*/ T80 w 1162"/>
                <a:gd name="T82" fmla="+- 0 2894 2657"/>
                <a:gd name="T83" fmla="*/ 2894 h 395"/>
                <a:gd name="T84" fmla="+- 0 8615 7483"/>
                <a:gd name="T85" fmla="*/ T84 w 1162"/>
                <a:gd name="T86" fmla="+- 0 2871 2657"/>
                <a:gd name="T87" fmla="*/ 2871 h 395"/>
                <a:gd name="T88" fmla="+- 0 8329 7483"/>
                <a:gd name="T89" fmla="*/ T88 w 1162"/>
                <a:gd name="T90" fmla="+- 0 2657 2657"/>
                <a:gd name="T91" fmla="*/ 2657 h 395"/>
                <a:gd name="T92" fmla="+- 0 7929 7483"/>
                <a:gd name="T93" fmla="*/ T92 w 1162"/>
                <a:gd name="T94" fmla="+- 0 2802 2657"/>
                <a:gd name="T95" fmla="*/ 2802 h 395"/>
                <a:gd name="T96" fmla="+- 0 8289 7483"/>
                <a:gd name="T97" fmla="*/ T96 w 1162"/>
                <a:gd name="T98" fmla="+- 0 2802 2657"/>
                <a:gd name="T99" fmla="*/ 2802 h 395"/>
                <a:gd name="T100" fmla="+- 0 8379 7483"/>
                <a:gd name="T101" fmla="*/ T100 w 1162"/>
                <a:gd name="T102" fmla="+- 0 2690 2657"/>
                <a:gd name="T103" fmla="*/ 2690 h 395"/>
                <a:gd name="T104" fmla="+- 0 8329 7483"/>
                <a:gd name="T105" fmla="*/ T104 w 1162"/>
                <a:gd name="T106" fmla="+- 0 2657 2657"/>
                <a:gd name="T107" fmla="*/ 2657 h 3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162" h="395">
                  <a:moveTo>
                    <a:pt x="55" y="23"/>
                  </a:moveTo>
                  <a:lnTo>
                    <a:pt x="33" y="29"/>
                  </a:lnTo>
                  <a:lnTo>
                    <a:pt x="12" y="50"/>
                  </a:lnTo>
                  <a:lnTo>
                    <a:pt x="0" y="79"/>
                  </a:lnTo>
                  <a:lnTo>
                    <a:pt x="3" y="98"/>
                  </a:lnTo>
                  <a:lnTo>
                    <a:pt x="27" y="116"/>
                  </a:lnTo>
                  <a:lnTo>
                    <a:pt x="78" y="142"/>
                  </a:lnTo>
                  <a:lnTo>
                    <a:pt x="810" y="394"/>
                  </a:lnTo>
                  <a:lnTo>
                    <a:pt x="1070" y="365"/>
                  </a:lnTo>
                  <a:lnTo>
                    <a:pt x="1105" y="316"/>
                  </a:lnTo>
                  <a:lnTo>
                    <a:pt x="925" y="316"/>
                  </a:lnTo>
                  <a:lnTo>
                    <a:pt x="731" y="237"/>
                  </a:lnTo>
                  <a:lnTo>
                    <a:pt x="806" y="145"/>
                  </a:lnTo>
                  <a:lnTo>
                    <a:pt x="446" y="145"/>
                  </a:lnTo>
                  <a:lnTo>
                    <a:pt x="157" y="50"/>
                  </a:lnTo>
                  <a:lnTo>
                    <a:pt x="92" y="29"/>
                  </a:lnTo>
                  <a:lnTo>
                    <a:pt x="55" y="23"/>
                  </a:lnTo>
                  <a:close/>
                  <a:moveTo>
                    <a:pt x="1132" y="214"/>
                  </a:moveTo>
                  <a:lnTo>
                    <a:pt x="925" y="316"/>
                  </a:lnTo>
                  <a:lnTo>
                    <a:pt x="1105" y="316"/>
                  </a:lnTo>
                  <a:lnTo>
                    <a:pt x="1162" y="237"/>
                  </a:lnTo>
                  <a:lnTo>
                    <a:pt x="1132" y="214"/>
                  </a:lnTo>
                  <a:close/>
                  <a:moveTo>
                    <a:pt x="846" y="0"/>
                  </a:moveTo>
                  <a:lnTo>
                    <a:pt x="446" y="145"/>
                  </a:lnTo>
                  <a:lnTo>
                    <a:pt x="806" y="145"/>
                  </a:lnTo>
                  <a:lnTo>
                    <a:pt x="896" y="33"/>
                  </a:lnTo>
                  <a:lnTo>
                    <a:pt x="846" y="0"/>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AutoShape 5"/>
            <p:cNvSpPr>
              <a:spLocks/>
            </p:cNvSpPr>
            <p:nvPr/>
          </p:nvSpPr>
          <p:spPr bwMode="auto">
            <a:xfrm>
              <a:off x="4760" y="1650"/>
              <a:ext cx="6179" cy="2128"/>
            </a:xfrm>
            <a:custGeom>
              <a:avLst/>
              <a:gdLst>
                <a:gd name="T0" fmla="+- 0 8973 4760"/>
                <a:gd name="T1" fmla="*/ T0 w 6179"/>
                <a:gd name="T2" fmla="+- 0 1678 1650"/>
                <a:gd name="T3" fmla="*/ 1678 h 2128"/>
                <a:gd name="T4" fmla="+- 0 8971 4760"/>
                <a:gd name="T5" fmla="*/ T4 w 6179"/>
                <a:gd name="T6" fmla="+- 0 1668 1650"/>
                <a:gd name="T7" fmla="*/ 1668 h 2128"/>
                <a:gd name="T8" fmla="+- 0 8965 4760"/>
                <a:gd name="T9" fmla="*/ T8 w 6179"/>
                <a:gd name="T10" fmla="+- 0 1659 1650"/>
                <a:gd name="T11" fmla="*/ 1659 h 2128"/>
                <a:gd name="T12" fmla="+- 0 8957 4760"/>
                <a:gd name="T13" fmla="*/ T12 w 6179"/>
                <a:gd name="T14" fmla="+- 0 1653 1650"/>
                <a:gd name="T15" fmla="*/ 1653 h 2128"/>
                <a:gd name="T16" fmla="+- 0 8947 4760"/>
                <a:gd name="T17" fmla="*/ T16 w 6179"/>
                <a:gd name="T18" fmla="+- 0 1650 1650"/>
                <a:gd name="T19" fmla="*/ 1650 h 2128"/>
                <a:gd name="T20" fmla="+- 0 8937 4760"/>
                <a:gd name="T21" fmla="*/ T20 w 6179"/>
                <a:gd name="T22" fmla="+- 0 1652 1650"/>
                <a:gd name="T23" fmla="*/ 1652 h 2128"/>
                <a:gd name="T24" fmla="+- 0 4760 4760"/>
                <a:gd name="T25" fmla="*/ T24 w 6179"/>
                <a:gd name="T26" fmla="+- 0 3185 1650"/>
                <a:gd name="T27" fmla="*/ 3185 h 2128"/>
                <a:gd name="T28" fmla="+- 0 8955 4760"/>
                <a:gd name="T29" fmla="*/ T28 w 6179"/>
                <a:gd name="T30" fmla="+- 0 1702 1650"/>
                <a:gd name="T31" fmla="*/ 1702 h 2128"/>
                <a:gd name="T32" fmla="+- 0 8964 4760"/>
                <a:gd name="T33" fmla="*/ T32 w 6179"/>
                <a:gd name="T34" fmla="+- 0 1696 1650"/>
                <a:gd name="T35" fmla="*/ 1696 h 2128"/>
                <a:gd name="T36" fmla="+- 0 8970 4760"/>
                <a:gd name="T37" fmla="*/ T36 w 6179"/>
                <a:gd name="T38" fmla="+- 0 1688 1650"/>
                <a:gd name="T39" fmla="*/ 1688 h 2128"/>
                <a:gd name="T40" fmla="+- 0 8973 4760"/>
                <a:gd name="T41" fmla="*/ T40 w 6179"/>
                <a:gd name="T42" fmla="+- 0 1678 1650"/>
                <a:gd name="T43" fmla="*/ 1678 h 2128"/>
                <a:gd name="T44" fmla="+- 0 10939 4760"/>
                <a:gd name="T45" fmla="*/ T44 w 6179"/>
                <a:gd name="T46" fmla="+- 0 3777 1650"/>
                <a:gd name="T47" fmla="*/ 3777 h 2128"/>
                <a:gd name="T48" fmla="+- 0 8190 4760"/>
                <a:gd name="T49" fmla="*/ T48 w 6179"/>
                <a:gd name="T50" fmla="+- 0 2768 1650"/>
                <a:gd name="T51" fmla="*/ 2768 h 2128"/>
                <a:gd name="T52" fmla="+- 0 8181 4760"/>
                <a:gd name="T53" fmla="*/ T52 w 6179"/>
                <a:gd name="T54" fmla="+- 0 2765 1650"/>
                <a:gd name="T55" fmla="*/ 2765 h 2128"/>
                <a:gd name="T56" fmla="+- 0 8171 4760"/>
                <a:gd name="T57" fmla="*/ T56 w 6179"/>
                <a:gd name="T58" fmla="+- 0 2770 1650"/>
                <a:gd name="T59" fmla="*/ 2770 h 2128"/>
                <a:gd name="T60" fmla="+- 0 8165 4760"/>
                <a:gd name="T61" fmla="*/ T60 w 6179"/>
                <a:gd name="T62" fmla="+- 0 2788 1650"/>
                <a:gd name="T63" fmla="*/ 2788 h 2128"/>
                <a:gd name="T64" fmla="+- 0 8169 4760"/>
                <a:gd name="T65" fmla="*/ T64 w 6179"/>
                <a:gd name="T66" fmla="+- 0 2798 1650"/>
                <a:gd name="T67" fmla="*/ 2798 h 2128"/>
                <a:gd name="T68" fmla="+- 0 10939 4760"/>
                <a:gd name="T69" fmla="*/ T68 w 6179"/>
                <a:gd name="T70" fmla="+- 0 3777 1650"/>
                <a:gd name="T71" fmla="*/ 3777 h 21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6179" h="2128">
                  <a:moveTo>
                    <a:pt x="4213" y="28"/>
                  </a:moveTo>
                  <a:lnTo>
                    <a:pt x="4211" y="18"/>
                  </a:lnTo>
                  <a:lnTo>
                    <a:pt x="4205" y="9"/>
                  </a:lnTo>
                  <a:lnTo>
                    <a:pt x="4197" y="3"/>
                  </a:lnTo>
                  <a:lnTo>
                    <a:pt x="4187" y="0"/>
                  </a:lnTo>
                  <a:lnTo>
                    <a:pt x="4177" y="2"/>
                  </a:lnTo>
                  <a:lnTo>
                    <a:pt x="0" y="1535"/>
                  </a:lnTo>
                  <a:lnTo>
                    <a:pt x="4195" y="52"/>
                  </a:lnTo>
                  <a:lnTo>
                    <a:pt x="4204" y="46"/>
                  </a:lnTo>
                  <a:lnTo>
                    <a:pt x="4210" y="38"/>
                  </a:lnTo>
                  <a:lnTo>
                    <a:pt x="4213" y="28"/>
                  </a:lnTo>
                  <a:moveTo>
                    <a:pt x="6179" y="2127"/>
                  </a:moveTo>
                  <a:lnTo>
                    <a:pt x="3430" y="1118"/>
                  </a:lnTo>
                  <a:lnTo>
                    <a:pt x="3421" y="1115"/>
                  </a:lnTo>
                  <a:lnTo>
                    <a:pt x="3411" y="1120"/>
                  </a:lnTo>
                  <a:lnTo>
                    <a:pt x="3405" y="1138"/>
                  </a:lnTo>
                  <a:lnTo>
                    <a:pt x="3409" y="1148"/>
                  </a:lnTo>
                  <a:lnTo>
                    <a:pt x="6179" y="2127"/>
                  </a:lnTo>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AutoShape 6"/>
            <p:cNvSpPr>
              <a:spLocks/>
            </p:cNvSpPr>
            <p:nvPr/>
          </p:nvSpPr>
          <p:spPr bwMode="auto">
            <a:xfrm>
              <a:off x="7796" y="1377"/>
              <a:ext cx="1765" cy="599"/>
            </a:xfrm>
            <a:custGeom>
              <a:avLst/>
              <a:gdLst>
                <a:gd name="T0" fmla="+- 0 7841 7797"/>
                <a:gd name="T1" fmla="*/ T0 w 1765"/>
                <a:gd name="T2" fmla="+- 0 1702 1377"/>
                <a:gd name="T3" fmla="*/ 1702 h 599"/>
                <a:gd name="T4" fmla="+- 0 7797 7797"/>
                <a:gd name="T5" fmla="*/ T4 w 1765"/>
                <a:gd name="T6" fmla="+- 0 1737 1377"/>
                <a:gd name="T7" fmla="*/ 1737 h 599"/>
                <a:gd name="T8" fmla="+- 0 7936 7797"/>
                <a:gd name="T9" fmla="*/ T8 w 1765"/>
                <a:gd name="T10" fmla="+- 0 1931 1377"/>
                <a:gd name="T11" fmla="*/ 1931 h 599"/>
                <a:gd name="T12" fmla="+- 0 8330 7797"/>
                <a:gd name="T13" fmla="*/ T12 w 1765"/>
                <a:gd name="T14" fmla="+- 0 1976 1377"/>
                <a:gd name="T15" fmla="*/ 1976 h 599"/>
                <a:gd name="T16" fmla="+- 0 8677 7797"/>
                <a:gd name="T17" fmla="*/ T16 w 1765"/>
                <a:gd name="T18" fmla="+- 0 1856 1377"/>
                <a:gd name="T19" fmla="*/ 1856 h 599"/>
                <a:gd name="T20" fmla="+- 0 8156 7797"/>
                <a:gd name="T21" fmla="*/ T20 w 1765"/>
                <a:gd name="T22" fmla="+- 0 1856 1377"/>
                <a:gd name="T23" fmla="*/ 1856 h 599"/>
                <a:gd name="T24" fmla="+- 0 7841 7797"/>
                <a:gd name="T25" fmla="*/ T24 w 1765"/>
                <a:gd name="T26" fmla="+- 0 1702 1377"/>
                <a:gd name="T27" fmla="*/ 1702 h 599"/>
                <a:gd name="T28" fmla="+- 0 8276 7797"/>
                <a:gd name="T29" fmla="*/ T28 w 1765"/>
                <a:gd name="T30" fmla="+- 0 1377 1377"/>
                <a:gd name="T31" fmla="*/ 1377 h 599"/>
                <a:gd name="T32" fmla="+- 0 8201 7797"/>
                <a:gd name="T33" fmla="*/ T32 w 1765"/>
                <a:gd name="T34" fmla="+- 0 1427 1377"/>
                <a:gd name="T35" fmla="*/ 1427 h 599"/>
                <a:gd name="T36" fmla="+- 0 8450 7797"/>
                <a:gd name="T37" fmla="*/ T36 w 1765"/>
                <a:gd name="T38" fmla="+- 0 1737 1377"/>
                <a:gd name="T39" fmla="*/ 1737 h 599"/>
                <a:gd name="T40" fmla="+- 0 8156 7797"/>
                <a:gd name="T41" fmla="*/ T40 w 1765"/>
                <a:gd name="T42" fmla="+- 0 1856 1377"/>
                <a:gd name="T43" fmla="*/ 1856 h 599"/>
                <a:gd name="T44" fmla="+- 0 8677 7797"/>
                <a:gd name="T45" fmla="*/ T44 w 1765"/>
                <a:gd name="T46" fmla="+- 0 1856 1377"/>
                <a:gd name="T47" fmla="*/ 1856 h 599"/>
                <a:gd name="T48" fmla="+- 0 9429 7797"/>
                <a:gd name="T49" fmla="*/ T48 w 1765"/>
                <a:gd name="T50" fmla="+- 0 1597 1377"/>
                <a:gd name="T51" fmla="*/ 1597 h 599"/>
                <a:gd name="T52" fmla="+- 0 8884 7797"/>
                <a:gd name="T53" fmla="*/ T52 w 1765"/>
                <a:gd name="T54" fmla="+- 0 1597 1377"/>
                <a:gd name="T55" fmla="*/ 1597 h 599"/>
                <a:gd name="T56" fmla="+- 0 8276 7797"/>
                <a:gd name="T57" fmla="*/ T56 w 1765"/>
                <a:gd name="T58" fmla="+- 0 1377 1377"/>
                <a:gd name="T59" fmla="*/ 1377 h 599"/>
                <a:gd name="T60" fmla="+- 0 9478 7797"/>
                <a:gd name="T61" fmla="*/ T60 w 1765"/>
                <a:gd name="T62" fmla="+- 0 1411 1377"/>
                <a:gd name="T63" fmla="*/ 1411 h 599"/>
                <a:gd name="T64" fmla="+- 0 9422 7797"/>
                <a:gd name="T65" fmla="*/ T64 w 1765"/>
                <a:gd name="T66" fmla="+- 0 1421 1377"/>
                <a:gd name="T67" fmla="*/ 1421 h 599"/>
                <a:gd name="T68" fmla="+- 0 9323 7797"/>
                <a:gd name="T69" fmla="*/ T68 w 1765"/>
                <a:gd name="T70" fmla="+- 0 1452 1377"/>
                <a:gd name="T71" fmla="*/ 1452 h 599"/>
                <a:gd name="T72" fmla="+- 0 8884 7797"/>
                <a:gd name="T73" fmla="*/ T72 w 1765"/>
                <a:gd name="T74" fmla="+- 0 1597 1377"/>
                <a:gd name="T75" fmla="*/ 1597 h 599"/>
                <a:gd name="T76" fmla="+- 0 9429 7797"/>
                <a:gd name="T77" fmla="*/ T76 w 1765"/>
                <a:gd name="T78" fmla="+- 0 1597 1377"/>
                <a:gd name="T79" fmla="*/ 1597 h 599"/>
                <a:gd name="T80" fmla="+- 0 9443 7797"/>
                <a:gd name="T81" fmla="*/ T80 w 1765"/>
                <a:gd name="T82" fmla="+- 0 1592 1377"/>
                <a:gd name="T83" fmla="*/ 1592 h 599"/>
                <a:gd name="T84" fmla="+- 0 9520 7797"/>
                <a:gd name="T85" fmla="*/ T84 w 1765"/>
                <a:gd name="T86" fmla="+- 0 1553 1377"/>
                <a:gd name="T87" fmla="*/ 1553 h 599"/>
                <a:gd name="T88" fmla="+- 0 9557 7797"/>
                <a:gd name="T89" fmla="*/ T88 w 1765"/>
                <a:gd name="T90" fmla="+- 0 1526 1377"/>
                <a:gd name="T91" fmla="*/ 1526 h 599"/>
                <a:gd name="T92" fmla="+- 0 9561 7797"/>
                <a:gd name="T93" fmla="*/ T92 w 1765"/>
                <a:gd name="T94" fmla="+- 0 1497 1377"/>
                <a:gd name="T95" fmla="*/ 1497 h 599"/>
                <a:gd name="T96" fmla="+- 0 9543 7797"/>
                <a:gd name="T97" fmla="*/ T96 w 1765"/>
                <a:gd name="T98" fmla="+- 0 1452 1377"/>
                <a:gd name="T99" fmla="*/ 1452 h 599"/>
                <a:gd name="T100" fmla="+- 0 9511 7797"/>
                <a:gd name="T101" fmla="*/ T100 w 1765"/>
                <a:gd name="T102" fmla="+- 0 1421 1377"/>
                <a:gd name="T103" fmla="*/ 1421 h 599"/>
                <a:gd name="T104" fmla="+- 0 9478 7797"/>
                <a:gd name="T105" fmla="*/ T104 w 1765"/>
                <a:gd name="T106" fmla="+- 0 1411 1377"/>
                <a:gd name="T107" fmla="*/ 1411 h 5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765" h="599">
                  <a:moveTo>
                    <a:pt x="44" y="325"/>
                  </a:moveTo>
                  <a:lnTo>
                    <a:pt x="0" y="360"/>
                  </a:lnTo>
                  <a:lnTo>
                    <a:pt x="139" y="554"/>
                  </a:lnTo>
                  <a:lnTo>
                    <a:pt x="533" y="599"/>
                  </a:lnTo>
                  <a:lnTo>
                    <a:pt x="880" y="479"/>
                  </a:lnTo>
                  <a:lnTo>
                    <a:pt x="359" y="479"/>
                  </a:lnTo>
                  <a:lnTo>
                    <a:pt x="44" y="325"/>
                  </a:lnTo>
                  <a:close/>
                  <a:moveTo>
                    <a:pt x="479" y="0"/>
                  </a:moveTo>
                  <a:lnTo>
                    <a:pt x="404" y="50"/>
                  </a:lnTo>
                  <a:lnTo>
                    <a:pt x="653" y="360"/>
                  </a:lnTo>
                  <a:lnTo>
                    <a:pt x="359" y="479"/>
                  </a:lnTo>
                  <a:lnTo>
                    <a:pt x="880" y="479"/>
                  </a:lnTo>
                  <a:lnTo>
                    <a:pt x="1632" y="220"/>
                  </a:lnTo>
                  <a:lnTo>
                    <a:pt x="1087" y="220"/>
                  </a:lnTo>
                  <a:lnTo>
                    <a:pt x="479" y="0"/>
                  </a:lnTo>
                  <a:close/>
                  <a:moveTo>
                    <a:pt x="1681" y="34"/>
                  </a:moveTo>
                  <a:lnTo>
                    <a:pt x="1625" y="44"/>
                  </a:lnTo>
                  <a:lnTo>
                    <a:pt x="1526" y="75"/>
                  </a:lnTo>
                  <a:lnTo>
                    <a:pt x="1087" y="220"/>
                  </a:lnTo>
                  <a:lnTo>
                    <a:pt x="1632" y="220"/>
                  </a:lnTo>
                  <a:lnTo>
                    <a:pt x="1646" y="215"/>
                  </a:lnTo>
                  <a:lnTo>
                    <a:pt x="1723" y="176"/>
                  </a:lnTo>
                  <a:lnTo>
                    <a:pt x="1760" y="149"/>
                  </a:lnTo>
                  <a:lnTo>
                    <a:pt x="1764" y="120"/>
                  </a:lnTo>
                  <a:lnTo>
                    <a:pt x="1746" y="75"/>
                  </a:lnTo>
                  <a:lnTo>
                    <a:pt x="1714" y="44"/>
                  </a:lnTo>
                  <a:lnTo>
                    <a:pt x="1681" y="34"/>
                  </a:lnTo>
                  <a:close/>
                </a:path>
              </a:pathLst>
            </a:custGeom>
            <a:solidFill>
              <a:srgbClr val="AAAA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4310" y="1544"/>
              <a:ext cx="4213" cy="1535"/>
            </a:xfrm>
            <a:custGeom>
              <a:avLst/>
              <a:gdLst>
                <a:gd name="T0" fmla="+- 0 8497 4310"/>
                <a:gd name="T1" fmla="*/ T0 w 4213"/>
                <a:gd name="T2" fmla="+- 0 1544 1544"/>
                <a:gd name="T3" fmla="*/ 1544 h 1535"/>
                <a:gd name="T4" fmla="+- 0 8487 4310"/>
                <a:gd name="T5" fmla="*/ T4 w 4213"/>
                <a:gd name="T6" fmla="+- 0 1546 1544"/>
                <a:gd name="T7" fmla="*/ 1546 h 1535"/>
                <a:gd name="T8" fmla="+- 0 4310 4310"/>
                <a:gd name="T9" fmla="*/ T8 w 4213"/>
                <a:gd name="T10" fmla="+- 0 3079 1544"/>
                <a:gd name="T11" fmla="*/ 3079 h 1535"/>
                <a:gd name="T12" fmla="+- 0 8505 4310"/>
                <a:gd name="T13" fmla="*/ T12 w 4213"/>
                <a:gd name="T14" fmla="+- 0 1596 1544"/>
                <a:gd name="T15" fmla="*/ 1596 h 1535"/>
                <a:gd name="T16" fmla="+- 0 8514 4310"/>
                <a:gd name="T17" fmla="*/ T16 w 4213"/>
                <a:gd name="T18" fmla="+- 0 1590 1544"/>
                <a:gd name="T19" fmla="*/ 1590 h 1535"/>
                <a:gd name="T20" fmla="+- 0 8520 4310"/>
                <a:gd name="T21" fmla="*/ T20 w 4213"/>
                <a:gd name="T22" fmla="+- 0 1582 1544"/>
                <a:gd name="T23" fmla="*/ 1582 h 1535"/>
                <a:gd name="T24" fmla="+- 0 8522 4310"/>
                <a:gd name="T25" fmla="*/ T24 w 4213"/>
                <a:gd name="T26" fmla="+- 0 1572 1544"/>
                <a:gd name="T27" fmla="*/ 1572 h 1535"/>
                <a:gd name="T28" fmla="+- 0 8521 4310"/>
                <a:gd name="T29" fmla="*/ T28 w 4213"/>
                <a:gd name="T30" fmla="+- 0 1562 1544"/>
                <a:gd name="T31" fmla="*/ 1562 h 1535"/>
                <a:gd name="T32" fmla="+- 0 8515 4310"/>
                <a:gd name="T33" fmla="*/ T32 w 4213"/>
                <a:gd name="T34" fmla="+- 0 1553 1544"/>
                <a:gd name="T35" fmla="*/ 1553 h 1535"/>
                <a:gd name="T36" fmla="+- 0 8507 4310"/>
                <a:gd name="T37" fmla="*/ T36 w 4213"/>
                <a:gd name="T38" fmla="+- 0 1547 1544"/>
                <a:gd name="T39" fmla="*/ 1547 h 1535"/>
                <a:gd name="T40" fmla="+- 0 8497 4310"/>
                <a:gd name="T41" fmla="*/ T40 w 4213"/>
                <a:gd name="T42" fmla="+- 0 1544 1544"/>
                <a:gd name="T43" fmla="*/ 1544 h 15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213" h="1535">
                  <a:moveTo>
                    <a:pt x="4187" y="0"/>
                  </a:moveTo>
                  <a:lnTo>
                    <a:pt x="4177" y="2"/>
                  </a:lnTo>
                  <a:lnTo>
                    <a:pt x="0" y="1535"/>
                  </a:lnTo>
                  <a:lnTo>
                    <a:pt x="4195" y="52"/>
                  </a:lnTo>
                  <a:lnTo>
                    <a:pt x="4204" y="46"/>
                  </a:lnTo>
                  <a:lnTo>
                    <a:pt x="4210" y="38"/>
                  </a:lnTo>
                  <a:lnTo>
                    <a:pt x="4212" y="28"/>
                  </a:lnTo>
                  <a:lnTo>
                    <a:pt x="4211" y="18"/>
                  </a:lnTo>
                  <a:lnTo>
                    <a:pt x="4205" y="9"/>
                  </a:lnTo>
                  <a:lnTo>
                    <a:pt x="4197" y="3"/>
                  </a:lnTo>
                  <a:lnTo>
                    <a:pt x="4187"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AutoShape 8"/>
            <p:cNvSpPr>
              <a:spLocks/>
            </p:cNvSpPr>
            <p:nvPr/>
          </p:nvSpPr>
          <p:spPr bwMode="auto">
            <a:xfrm>
              <a:off x="3181" y="238"/>
              <a:ext cx="3921" cy="2544"/>
            </a:xfrm>
            <a:custGeom>
              <a:avLst/>
              <a:gdLst>
                <a:gd name="T0" fmla="+- 0 3914 3181"/>
                <a:gd name="T1" fmla="*/ T0 w 3921"/>
                <a:gd name="T2" fmla="+- 0 1159 238"/>
                <a:gd name="T3" fmla="*/ 1159 h 2544"/>
                <a:gd name="T4" fmla="+- 0 3773 3181"/>
                <a:gd name="T5" fmla="*/ T4 w 3921"/>
                <a:gd name="T6" fmla="+- 0 1185 238"/>
                <a:gd name="T7" fmla="*/ 1185 h 2544"/>
                <a:gd name="T8" fmla="+- 0 3642 3181"/>
                <a:gd name="T9" fmla="*/ T8 w 3921"/>
                <a:gd name="T10" fmla="+- 0 1234 238"/>
                <a:gd name="T11" fmla="*/ 1234 h 2544"/>
                <a:gd name="T12" fmla="+- 0 3523 3181"/>
                <a:gd name="T13" fmla="*/ T12 w 3921"/>
                <a:gd name="T14" fmla="+- 0 1305 238"/>
                <a:gd name="T15" fmla="*/ 1305 h 2544"/>
                <a:gd name="T16" fmla="+- 0 3418 3181"/>
                <a:gd name="T17" fmla="*/ T16 w 3921"/>
                <a:gd name="T18" fmla="+- 0 1394 238"/>
                <a:gd name="T19" fmla="*/ 1394 h 2544"/>
                <a:gd name="T20" fmla="+- 0 3329 3181"/>
                <a:gd name="T21" fmla="*/ T20 w 3921"/>
                <a:gd name="T22" fmla="+- 0 1500 238"/>
                <a:gd name="T23" fmla="*/ 1500 h 2544"/>
                <a:gd name="T24" fmla="+- 0 3259 3181"/>
                <a:gd name="T25" fmla="*/ T24 w 3921"/>
                <a:gd name="T26" fmla="+- 0 1621 238"/>
                <a:gd name="T27" fmla="*/ 1621 h 2544"/>
                <a:gd name="T28" fmla="+- 0 3210 3181"/>
                <a:gd name="T29" fmla="*/ T28 w 3921"/>
                <a:gd name="T30" fmla="+- 0 1753 238"/>
                <a:gd name="T31" fmla="*/ 1753 h 2544"/>
                <a:gd name="T32" fmla="+- 0 3185 3181"/>
                <a:gd name="T33" fmla="*/ T32 w 3921"/>
                <a:gd name="T34" fmla="+- 0 1895 238"/>
                <a:gd name="T35" fmla="*/ 1895 h 2544"/>
                <a:gd name="T36" fmla="+- 0 3185 3181"/>
                <a:gd name="T37" fmla="*/ T36 w 3921"/>
                <a:gd name="T38" fmla="+- 0 2049 238"/>
                <a:gd name="T39" fmla="*/ 2049 h 2544"/>
                <a:gd name="T40" fmla="+- 0 3210 3181"/>
                <a:gd name="T41" fmla="*/ T40 w 3921"/>
                <a:gd name="T42" fmla="+- 0 2202 238"/>
                <a:gd name="T43" fmla="*/ 2202 h 2544"/>
                <a:gd name="T44" fmla="+- 0 3260 3181"/>
                <a:gd name="T45" fmla="*/ T44 w 3921"/>
                <a:gd name="T46" fmla="+- 0 2342 238"/>
                <a:gd name="T47" fmla="*/ 2342 h 2544"/>
                <a:gd name="T48" fmla="+- 0 3331 3181"/>
                <a:gd name="T49" fmla="*/ T48 w 3921"/>
                <a:gd name="T50" fmla="+- 0 2467 238"/>
                <a:gd name="T51" fmla="*/ 2467 h 2544"/>
                <a:gd name="T52" fmla="+- 0 3422 3181"/>
                <a:gd name="T53" fmla="*/ T52 w 3921"/>
                <a:gd name="T54" fmla="+- 0 2574 238"/>
                <a:gd name="T55" fmla="*/ 2574 h 2544"/>
                <a:gd name="T56" fmla="+- 0 3529 3181"/>
                <a:gd name="T57" fmla="*/ T56 w 3921"/>
                <a:gd name="T58" fmla="+- 0 2662 238"/>
                <a:gd name="T59" fmla="*/ 2662 h 2544"/>
                <a:gd name="T60" fmla="+- 0 3652 3181"/>
                <a:gd name="T61" fmla="*/ T60 w 3921"/>
                <a:gd name="T62" fmla="+- 0 2727 238"/>
                <a:gd name="T63" fmla="*/ 2727 h 2544"/>
                <a:gd name="T64" fmla="+- 0 3789 3181"/>
                <a:gd name="T65" fmla="*/ T64 w 3921"/>
                <a:gd name="T66" fmla="+- 0 2768 238"/>
                <a:gd name="T67" fmla="*/ 2768 h 2544"/>
                <a:gd name="T68" fmla="+- 0 3936 3181"/>
                <a:gd name="T69" fmla="*/ T68 w 3921"/>
                <a:gd name="T70" fmla="+- 0 2782 238"/>
                <a:gd name="T71" fmla="*/ 2782 h 2544"/>
                <a:gd name="T72" fmla="+- 0 6327 3181"/>
                <a:gd name="T73" fmla="*/ T72 w 3921"/>
                <a:gd name="T74" fmla="+- 0 2779 238"/>
                <a:gd name="T75" fmla="*/ 2779 h 2544"/>
                <a:gd name="T76" fmla="+- 0 6477 3181"/>
                <a:gd name="T77" fmla="*/ T76 w 3921"/>
                <a:gd name="T78" fmla="+- 0 2754 238"/>
                <a:gd name="T79" fmla="*/ 2754 h 2544"/>
                <a:gd name="T80" fmla="+- 0 6617 3181"/>
                <a:gd name="T81" fmla="*/ T80 w 3921"/>
                <a:gd name="T82" fmla="+- 0 2706 238"/>
                <a:gd name="T83" fmla="*/ 2706 h 2544"/>
                <a:gd name="T84" fmla="+- 0 6745 3181"/>
                <a:gd name="T85" fmla="*/ T84 w 3921"/>
                <a:gd name="T86" fmla="+- 0 2636 238"/>
                <a:gd name="T87" fmla="*/ 2636 h 2544"/>
                <a:gd name="T88" fmla="+- 0 6859 3181"/>
                <a:gd name="T89" fmla="*/ T88 w 3921"/>
                <a:gd name="T90" fmla="+- 0 2544 238"/>
                <a:gd name="T91" fmla="*/ 2544 h 2544"/>
                <a:gd name="T92" fmla="+- 0 6963 3181"/>
                <a:gd name="T93" fmla="*/ T92 w 3921"/>
                <a:gd name="T94" fmla="+- 0 2421 238"/>
                <a:gd name="T95" fmla="*/ 2421 h 2544"/>
                <a:gd name="T96" fmla="+- 0 7039 3181"/>
                <a:gd name="T97" fmla="*/ T96 w 3921"/>
                <a:gd name="T98" fmla="+- 0 2282 238"/>
                <a:gd name="T99" fmla="*/ 2282 h 2544"/>
                <a:gd name="T100" fmla="+- 0 7086 3181"/>
                <a:gd name="T101" fmla="*/ T100 w 3921"/>
                <a:gd name="T102" fmla="+- 0 2130 238"/>
                <a:gd name="T103" fmla="*/ 2130 h 2544"/>
                <a:gd name="T104" fmla="+- 0 7102 3181"/>
                <a:gd name="T105" fmla="*/ T104 w 3921"/>
                <a:gd name="T106" fmla="+- 0 1969 238"/>
                <a:gd name="T107" fmla="*/ 1969 h 2544"/>
                <a:gd name="T108" fmla="+- 0 7088 3181"/>
                <a:gd name="T109" fmla="*/ T108 w 3921"/>
                <a:gd name="T110" fmla="+- 0 1813 238"/>
                <a:gd name="T111" fmla="*/ 1813 h 2544"/>
                <a:gd name="T112" fmla="+- 0 7048 3181"/>
                <a:gd name="T113" fmla="*/ T112 w 3921"/>
                <a:gd name="T114" fmla="+- 0 1667 238"/>
                <a:gd name="T115" fmla="*/ 1667 h 2544"/>
                <a:gd name="T116" fmla="+- 0 6985 3181"/>
                <a:gd name="T117" fmla="*/ T116 w 3921"/>
                <a:gd name="T118" fmla="+- 0 1535 238"/>
                <a:gd name="T119" fmla="*/ 1535 h 2544"/>
                <a:gd name="T120" fmla="+- 0 6900 3181"/>
                <a:gd name="T121" fmla="*/ T120 w 3921"/>
                <a:gd name="T122" fmla="+- 0 1418 238"/>
                <a:gd name="T123" fmla="*/ 1418 h 2544"/>
                <a:gd name="T124" fmla="+- 0 6797 3181"/>
                <a:gd name="T125" fmla="*/ T124 w 3921"/>
                <a:gd name="T126" fmla="+- 0 1320 238"/>
                <a:gd name="T127" fmla="*/ 1320 h 2544"/>
                <a:gd name="T128" fmla="+- 0 6677 3181"/>
                <a:gd name="T129" fmla="*/ T128 w 3921"/>
                <a:gd name="T130" fmla="+- 0 1242 238"/>
                <a:gd name="T131" fmla="*/ 1242 h 2544"/>
                <a:gd name="T132" fmla="+- 0 6543 3181"/>
                <a:gd name="T133" fmla="*/ T132 w 3921"/>
                <a:gd name="T134" fmla="+- 0 1188 238"/>
                <a:gd name="T135" fmla="*/ 1188 h 2544"/>
                <a:gd name="T136" fmla="+- 0 6398 3181"/>
                <a:gd name="T137" fmla="*/ T136 w 3921"/>
                <a:gd name="T138" fmla="+- 0 1160 238"/>
                <a:gd name="T139" fmla="*/ 1160 h 2544"/>
                <a:gd name="T140" fmla="+- 0 4032 3181"/>
                <a:gd name="T141" fmla="*/ T140 w 3921"/>
                <a:gd name="T142" fmla="+- 0 1157 238"/>
                <a:gd name="T143" fmla="*/ 1157 h 2544"/>
                <a:gd name="T144" fmla="+- 0 4009 3181"/>
                <a:gd name="T145" fmla="*/ T144 w 3921"/>
                <a:gd name="T146" fmla="+- 0 1156 238"/>
                <a:gd name="T147" fmla="*/ 1156 h 2544"/>
                <a:gd name="T148" fmla="+- 0 3987 3181"/>
                <a:gd name="T149" fmla="*/ T148 w 3921"/>
                <a:gd name="T150" fmla="+- 0 1156 238"/>
                <a:gd name="T151" fmla="*/ 1156 h 2544"/>
                <a:gd name="T152" fmla="+- 0 5089 3181"/>
                <a:gd name="T153" fmla="*/ T152 w 3921"/>
                <a:gd name="T154" fmla="+- 0 241 238"/>
                <a:gd name="T155" fmla="*/ 241 h 2544"/>
                <a:gd name="T156" fmla="+- 0 4933 3181"/>
                <a:gd name="T157" fmla="*/ T156 w 3921"/>
                <a:gd name="T158" fmla="+- 0 262 238"/>
                <a:gd name="T159" fmla="*/ 262 h 2544"/>
                <a:gd name="T160" fmla="+- 0 4783 3181"/>
                <a:gd name="T161" fmla="*/ T160 w 3921"/>
                <a:gd name="T162" fmla="+- 0 304 238"/>
                <a:gd name="T163" fmla="*/ 304 h 2544"/>
                <a:gd name="T164" fmla="+- 0 4640 3181"/>
                <a:gd name="T165" fmla="*/ T164 w 3921"/>
                <a:gd name="T166" fmla="+- 0 365 238"/>
                <a:gd name="T167" fmla="*/ 365 h 2544"/>
                <a:gd name="T168" fmla="+- 0 4506 3181"/>
                <a:gd name="T169" fmla="*/ T168 w 3921"/>
                <a:gd name="T170" fmla="+- 0 446 238"/>
                <a:gd name="T171" fmla="*/ 446 h 2544"/>
                <a:gd name="T172" fmla="+- 0 4383 3181"/>
                <a:gd name="T173" fmla="*/ T172 w 3921"/>
                <a:gd name="T174" fmla="+- 0 544 238"/>
                <a:gd name="T175" fmla="*/ 544 h 2544"/>
                <a:gd name="T176" fmla="+- 0 4272 3181"/>
                <a:gd name="T177" fmla="*/ T176 w 3921"/>
                <a:gd name="T178" fmla="+- 0 661 238"/>
                <a:gd name="T179" fmla="*/ 661 h 2544"/>
                <a:gd name="T180" fmla="+- 0 4179 3181"/>
                <a:gd name="T181" fmla="*/ T180 w 3921"/>
                <a:gd name="T182" fmla="+- 0 790 238"/>
                <a:gd name="T183" fmla="*/ 790 h 2544"/>
                <a:gd name="T184" fmla="+- 0 4105 3181"/>
                <a:gd name="T185" fmla="*/ T184 w 3921"/>
                <a:gd name="T186" fmla="+- 0 931 238"/>
                <a:gd name="T187" fmla="*/ 931 h 2544"/>
                <a:gd name="T188" fmla="+- 0 4051 3181"/>
                <a:gd name="T189" fmla="*/ T188 w 3921"/>
                <a:gd name="T190" fmla="+- 0 1080 238"/>
                <a:gd name="T191" fmla="*/ 1080 h 2544"/>
                <a:gd name="T192" fmla="+- 0 6348 3181"/>
                <a:gd name="T193" fmla="*/ T192 w 3921"/>
                <a:gd name="T194" fmla="+- 0 1157 238"/>
                <a:gd name="T195" fmla="*/ 1157 h 2544"/>
                <a:gd name="T196" fmla="+- 0 6302 3181"/>
                <a:gd name="T197" fmla="*/ T196 w 3921"/>
                <a:gd name="T198" fmla="+- 0 1156 238"/>
                <a:gd name="T199" fmla="*/ 1156 h 2544"/>
                <a:gd name="T200" fmla="+- 0 6260 3181"/>
                <a:gd name="T201" fmla="*/ T200 w 3921"/>
                <a:gd name="T202" fmla="+- 0 1009 238"/>
                <a:gd name="T203" fmla="*/ 1009 h 2544"/>
                <a:gd name="T204" fmla="+- 0 6200 3181"/>
                <a:gd name="T205" fmla="*/ T204 w 3921"/>
                <a:gd name="T206" fmla="+- 0 870 238"/>
                <a:gd name="T207" fmla="*/ 870 h 2544"/>
                <a:gd name="T208" fmla="+- 0 6124 3181"/>
                <a:gd name="T209" fmla="*/ T208 w 3921"/>
                <a:gd name="T210" fmla="+- 0 742 238"/>
                <a:gd name="T211" fmla="*/ 742 h 2544"/>
                <a:gd name="T212" fmla="+- 0 6033 3181"/>
                <a:gd name="T213" fmla="*/ T212 w 3921"/>
                <a:gd name="T214" fmla="+- 0 625 238"/>
                <a:gd name="T215" fmla="*/ 625 h 2544"/>
                <a:gd name="T216" fmla="+- 0 5928 3181"/>
                <a:gd name="T217" fmla="*/ T216 w 3921"/>
                <a:gd name="T218" fmla="+- 0 522 238"/>
                <a:gd name="T219" fmla="*/ 522 h 2544"/>
                <a:gd name="T220" fmla="+- 0 5811 3181"/>
                <a:gd name="T221" fmla="*/ T220 w 3921"/>
                <a:gd name="T222" fmla="+- 0 432 238"/>
                <a:gd name="T223" fmla="*/ 432 h 2544"/>
                <a:gd name="T224" fmla="+- 0 5683 3181"/>
                <a:gd name="T225" fmla="*/ T224 w 3921"/>
                <a:gd name="T226" fmla="+- 0 358 238"/>
                <a:gd name="T227" fmla="*/ 358 h 2544"/>
                <a:gd name="T228" fmla="+- 0 5545 3181"/>
                <a:gd name="T229" fmla="*/ T228 w 3921"/>
                <a:gd name="T230" fmla="+- 0 301 238"/>
                <a:gd name="T231" fmla="*/ 301 h 2544"/>
                <a:gd name="T232" fmla="+- 0 5400 3181"/>
                <a:gd name="T233" fmla="*/ T232 w 3921"/>
                <a:gd name="T234" fmla="+- 0 261 238"/>
                <a:gd name="T235" fmla="*/ 261 h 2544"/>
                <a:gd name="T236" fmla="+- 0 5247 3181"/>
                <a:gd name="T237" fmla="*/ T236 w 3921"/>
                <a:gd name="T238" fmla="+- 0 241 238"/>
                <a:gd name="T239" fmla="*/ 241 h 2544"/>
                <a:gd name="T240" fmla="+- 0 6322 3181"/>
                <a:gd name="T241" fmla="*/ T240 w 3921"/>
                <a:gd name="T242" fmla="+- 0 1156 238"/>
                <a:gd name="T243" fmla="*/ 1156 h 2544"/>
                <a:gd name="T244" fmla="+- 0 6308 3181"/>
                <a:gd name="T245" fmla="*/ T244 w 3921"/>
                <a:gd name="T246" fmla="+- 0 1156 238"/>
                <a:gd name="T247" fmla="*/ 1156 h 2544"/>
                <a:gd name="T248" fmla="+- 0 6327 3181"/>
                <a:gd name="T249" fmla="*/ T248 w 3921"/>
                <a:gd name="T250" fmla="+- 0 1156 238"/>
                <a:gd name="T251" fmla="*/ 1156 h 25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3921" h="2544">
                  <a:moveTo>
                    <a:pt x="806" y="918"/>
                  </a:moveTo>
                  <a:lnTo>
                    <a:pt x="733" y="921"/>
                  </a:lnTo>
                  <a:lnTo>
                    <a:pt x="661" y="931"/>
                  </a:lnTo>
                  <a:lnTo>
                    <a:pt x="592" y="947"/>
                  </a:lnTo>
                  <a:lnTo>
                    <a:pt x="525" y="969"/>
                  </a:lnTo>
                  <a:lnTo>
                    <a:pt x="461" y="996"/>
                  </a:lnTo>
                  <a:lnTo>
                    <a:pt x="400" y="1029"/>
                  </a:lnTo>
                  <a:lnTo>
                    <a:pt x="342" y="1067"/>
                  </a:lnTo>
                  <a:lnTo>
                    <a:pt x="287" y="1109"/>
                  </a:lnTo>
                  <a:lnTo>
                    <a:pt x="237" y="1156"/>
                  </a:lnTo>
                  <a:lnTo>
                    <a:pt x="190" y="1208"/>
                  </a:lnTo>
                  <a:lnTo>
                    <a:pt x="148" y="1262"/>
                  </a:lnTo>
                  <a:lnTo>
                    <a:pt x="110" y="1321"/>
                  </a:lnTo>
                  <a:lnTo>
                    <a:pt x="78" y="1383"/>
                  </a:lnTo>
                  <a:lnTo>
                    <a:pt x="51" y="1448"/>
                  </a:lnTo>
                  <a:lnTo>
                    <a:pt x="29" y="1515"/>
                  </a:lnTo>
                  <a:lnTo>
                    <a:pt x="13" y="1585"/>
                  </a:lnTo>
                  <a:lnTo>
                    <a:pt x="4" y="1657"/>
                  </a:lnTo>
                  <a:lnTo>
                    <a:pt x="0" y="1731"/>
                  </a:lnTo>
                  <a:lnTo>
                    <a:pt x="4" y="1811"/>
                  </a:lnTo>
                  <a:lnTo>
                    <a:pt x="13" y="1889"/>
                  </a:lnTo>
                  <a:lnTo>
                    <a:pt x="29" y="1964"/>
                  </a:lnTo>
                  <a:lnTo>
                    <a:pt x="51" y="2036"/>
                  </a:lnTo>
                  <a:lnTo>
                    <a:pt x="79" y="2104"/>
                  </a:lnTo>
                  <a:lnTo>
                    <a:pt x="112" y="2169"/>
                  </a:lnTo>
                  <a:lnTo>
                    <a:pt x="150" y="2229"/>
                  </a:lnTo>
                  <a:lnTo>
                    <a:pt x="193" y="2285"/>
                  </a:lnTo>
                  <a:lnTo>
                    <a:pt x="241" y="2336"/>
                  </a:lnTo>
                  <a:lnTo>
                    <a:pt x="292" y="2383"/>
                  </a:lnTo>
                  <a:lnTo>
                    <a:pt x="348" y="2424"/>
                  </a:lnTo>
                  <a:lnTo>
                    <a:pt x="408" y="2459"/>
                  </a:lnTo>
                  <a:lnTo>
                    <a:pt x="471" y="2489"/>
                  </a:lnTo>
                  <a:lnTo>
                    <a:pt x="538" y="2513"/>
                  </a:lnTo>
                  <a:lnTo>
                    <a:pt x="608" y="2530"/>
                  </a:lnTo>
                  <a:lnTo>
                    <a:pt x="680" y="2540"/>
                  </a:lnTo>
                  <a:lnTo>
                    <a:pt x="755" y="2544"/>
                  </a:lnTo>
                  <a:lnTo>
                    <a:pt x="3069" y="2544"/>
                  </a:lnTo>
                  <a:lnTo>
                    <a:pt x="3146" y="2541"/>
                  </a:lnTo>
                  <a:lnTo>
                    <a:pt x="3222" y="2531"/>
                  </a:lnTo>
                  <a:lnTo>
                    <a:pt x="3296" y="2516"/>
                  </a:lnTo>
                  <a:lnTo>
                    <a:pt x="3367" y="2495"/>
                  </a:lnTo>
                  <a:lnTo>
                    <a:pt x="3436" y="2468"/>
                  </a:lnTo>
                  <a:lnTo>
                    <a:pt x="3502" y="2436"/>
                  </a:lnTo>
                  <a:lnTo>
                    <a:pt x="3564" y="2398"/>
                  </a:lnTo>
                  <a:lnTo>
                    <a:pt x="3623" y="2355"/>
                  </a:lnTo>
                  <a:lnTo>
                    <a:pt x="3678" y="2306"/>
                  </a:lnTo>
                  <a:lnTo>
                    <a:pt x="3733" y="2247"/>
                  </a:lnTo>
                  <a:lnTo>
                    <a:pt x="3782" y="2183"/>
                  </a:lnTo>
                  <a:lnTo>
                    <a:pt x="3824" y="2116"/>
                  </a:lnTo>
                  <a:lnTo>
                    <a:pt x="3858" y="2044"/>
                  </a:lnTo>
                  <a:lnTo>
                    <a:pt x="3886" y="1970"/>
                  </a:lnTo>
                  <a:lnTo>
                    <a:pt x="3905" y="1892"/>
                  </a:lnTo>
                  <a:lnTo>
                    <a:pt x="3917" y="1813"/>
                  </a:lnTo>
                  <a:lnTo>
                    <a:pt x="3921" y="1731"/>
                  </a:lnTo>
                  <a:lnTo>
                    <a:pt x="3918" y="1652"/>
                  </a:lnTo>
                  <a:lnTo>
                    <a:pt x="3907" y="1575"/>
                  </a:lnTo>
                  <a:lnTo>
                    <a:pt x="3890" y="1500"/>
                  </a:lnTo>
                  <a:lnTo>
                    <a:pt x="3867" y="1429"/>
                  </a:lnTo>
                  <a:lnTo>
                    <a:pt x="3838" y="1361"/>
                  </a:lnTo>
                  <a:lnTo>
                    <a:pt x="3804" y="1297"/>
                  </a:lnTo>
                  <a:lnTo>
                    <a:pt x="3764" y="1236"/>
                  </a:lnTo>
                  <a:lnTo>
                    <a:pt x="3719" y="1180"/>
                  </a:lnTo>
                  <a:lnTo>
                    <a:pt x="3670" y="1128"/>
                  </a:lnTo>
                  <a:lnTo>
                    <a:pt x="3616" y="1082"/>
                  </a:lnTo>
                  <a:lnTo>
                    <a:pt x="3558" y="1040"/>
                  </a:lnTo>
                  <a:lnTo>
                    <a:pt x="3496" y="1004"/>
                  </a:lnTo>
                  <a:lnTo>
                    <a:pt x="3431" y="974"/>
                  </a:lnTo>
                  <a:lnTo>
                    <a:pt x="3362" y="950"/>
                  </a:lnTo>
                  <a:lnTo>
                    <a:pt x="3291" y="933"/>
                  </a:lnTo>
                  <a:lnTo>
                    <a:pt x="3217" y="922"/>
                  </a:lnTo>
                  <a:lnTo>
                    <a:pt x="3167" y="919"/>
                  </a:lnTo>
                  <a:lnTo>
                    <a:pt x="851" y="919"/>
                  </a:lnTo>
                  <a:lnTo>
                    <a:pt x="839" y="919"/>
                  </a:lnTo>
                  <a:lnTo>
                    <a:pt x="828" y="918"/>
                  </a:lnTo>
                  <a:lnTo>
                    <a:pt x="817" y="918"/>
                  </a:lnTo>
                  <a:lnTo>
                    <a:pt x="806" y="918"/>
                  </a:lnTo>
                  <a:close/>
                  <a:moveTo>
                    <a:pt x="1987" y="0"/>
                  </a:moveTo>
                  <a:lnTo>
                    <a:pt x="1908" y="3"/>
                  </a:lnTo>
                  <a:lnTo>
                    <a:pt x="1830" y="11"/>
                  </a:lnTo>
                  <a:lnTo>
                    <a:pt x="1752" y="24"/>
                  </a:lnTo>
                  <a:lnTo>
                    <a:pt x="1676" y="43"/>
                  </a:lnTo>
                  <a:lnTo>
                    <a:pt x="1602" y="66"/>
                  </a:lnTo>
                  <a:lnTo>
                    <a:pt x="1529" y="94"/>
                  </a:lnTo>
                  <a:lnTo>
                    <a:pt x="1459" y="127"/>
                  </a:lnTo>
                  <a:lnTo>
                    <a:pt x="1391" y="165"/>
                  </a:lnTo>
                  <a:lnTo>
                    <a:pt x="1325" y="208"/>
                  </a:lnTo>
                  <a:lnTo>
                    <a:pt x="1262" y="255"/>
                  </a:lnTo>
                  <a:lnTo>
                    <a:pt x="1202" y="306"/>
                  </a:lnTo>
                  <a:lnTo>
                    <a:pt x="1144" y="363"/>
                  </a:lnTo>
                  <a:lnTo>
                    <a:pt x="1091" y="423"/>
                  </a:lnTo>
                  <a:lnTo>
                    <a:pt x="1042" y="486"/>
                  </a:lnTo>
                  <a:lnTo>
                    <a:pt x="998" y="552"/>
                  </a:lnTo>
                  <a:lnTo>
                    <a:pt x="959" y="621"/>
                  </a:lnTo>
                  <a:lnTo>
                    <a:pt x="924" y="693"/>
                  </a:lnTo>
                  <a:lnTo>
                    <a:pt x="895" y="766"/>
                  </a:lnTo>
                  <a:lnTo>
                    <a:pt x="870" y="842"/>
                  </a:lnTo>
                  <a:lnTo>
                    <a:pt x="851" y="919"/>
                  </a:lnTo>
                  <a:lnTo>
                    <a:pt x="3167" y="919"/>
                  </a:lnTo>
                  <a:lnTo>
                    <a:pt x="3146" y="918"/>
                  </a:lnTo>
                  <a:lnTo>
                    <a:pt x="3121" y="918"/>
                  </a:lnTo>
                  <a:lnTo>
                    <a:pt x="3102" y="843"/>
                  </a:lnTo>
                  <a:lnTo>
                    <a:pt x="3079" y="771"/>
                  </a:lnTo>
                  <a:lnTo>
                    <a:pt x="3051" y="700"/>
                  </a:lnTo>
                  <a:lnTo>
                    <a:pt x="3019" y="632"/>
                  </a:lnTo>
                  <a:lnTo>
                    <a:pt x="2983" y="567"/>
                  </a:lnTo>
                  <a:lnTo>
                    <a:pt x="2943" y="504"/>
                  </a:lnTo>
                  <a:lnTo>
                    <a:pt x="2900" y="444"/>
                  </a:lnTo>
                  <a:lnTo>
                    <a:pt x="2852" y="387"/>
                  </a:lnTo>
                  <a:lnTo>
                    <a:pt x="2801" y="334"/>
                  </a:lnTo>
                  <a:lnTo>
                    <a:pt x="2747" y="284"/>
                  </a:lnTo>
                  <a:lnTo>
                    <a:pt x="2690" y="237"/>
                  </a:lnTo>
                  <a:lnTo>
                    <a:pt x="2630" y="194"/>
                  </a:lnTo>
                  <a:lnTo>
                    <a:pt x="2567" y="155"/>
                  </a:lnTo>
                  <a:lnTo>
                    <a:pt x="2502" y="120"/>
                  </a:lnTo>
                  <a:lnTo>
                    <a:pt x="2434" y="89"/>
                  </a:lnTo>
                  <a:lnTo>
                    <a:pt x="2364" y="63"/>
                  </a:lnTo>
                  <a:lnTo>
                    <a:pt x="2292" y="41"/>
                  </a:lnTo>
                  <a:lnTo>
                    <a:pt x="2219" y="23"/>
                  </a:lnTo>
                  <a:lnTo>
                    <a:pt x="2143" y="11"/>
                  </a:lnTo>
                  <a:lnTo>
                    <a:pt x="2066" y="3"/>
                  </a:lnTo>
                  <a:lnTo>
                    <a:pt x="1987" y="0"/>
                  </a:lnTo>
                  <a:close/>
                  <a:moveTo>
                    <a:pt x="3141" y="918"/>
                  </a:moveTo>
                  <a:lnTo>
                    <a:pt x="3134" y="918"/>
                  </a:lnTo>
                  <a:lnTo>
                    <a:pt x="3127" y="918"/>
                  </a:lnTo>
                  <a:lnTo>
                    <a:pt x="3121" y="918"/>
                  </a:lnTo>
                  <a:lnTo>
                    <a:pt x="3146" y="918"/>
                  </a:lnTo>
                  <a:lnTo>
                    <a:pt x="3141" y="918"/>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7691" y="20"/>
              <a:ext cx="3185" cy="1163"/>
            </a:xfrm>
            <a:custGeom>
              <a:avLst/>
              <a:gdLst>
                <a:gd name="T0" fmla="+- 0 10857 7691"/>
                <a:gd name="T1" fmla="*/ T0 w 3185"/>
                <a:gd name="T2" fmla="+- 0 21 21"/>
                <a:gd name="T3" fmla="*/ 21 h 1163"/>
                <a:gd name="T4" fmla="+- 0 7691 7691"/>
                <a:gd name="T5" fmla="*/ T4 w 3185"/>
                <a:gd name="T6" fmla="+- 0 1183 21"/>
                <a:gd name="T7" fmla="*/ 1183 h 1163"/>
                <a:gd name="T8" fmla="+- 0 10860 7691"/>
                <a:gd name="T9" fmla="*/ T8 w 3185"/>
                <a:gd name="T10" fmla="+- 0 62 21"/>
                <a:gd name="T11" fmla="*/ 62 h 1163"/>
                <a:gd name="T12" fmla="+- 0 10871 7691"/>
                <a:gd name="T13" fmla="*/ T12 w 3185"/>
                <a:gd name="T14" fmla="+- 0 58 21"/>
                <a:gd name="T15" fmla="*/ 58 h 1163"/>
                <a:gd name="T16" fmla="+- 0 10876 7691"/>
                <a:gd name="T17" fmla="*/ T16 w 3185"/>
                <a:gd name="T18" fmla="+- 0 47 21"/>
                <a:gd name="T19" fmla="*/ 47 h 1163"/>
                <a:gd name="T20" fmla="+- 0 10868 7691"/>
                <a:gd name="T21" fmla="*/ T20 w 3185"/>
                <a:gd name="T22" fmla="+- 0 26 21"/>
                <a:gd name="T23" fmla="*/ 26 h 1163"/>
                <a:gd name="T24" fmla="+- 0 10857 7691"/>
                <a:gd name="T25" fmla="*/ T24 w 3185"/>
                <a:gd name="T26" fmla="+- 0 21 21"/>
                <a:gd name="T27" fmla="*/ 21 h 1163"/>
              </a:gdLst>
              <a:ahLst/>
              <a:cxnLst>
                <a:cxn ang="0">
                  <a:pos x="T1" y="T3"/>
                </a:cxn>
                <a:cxn ang="0">
                  <a:pos x="T5" y="T7"/>
                </a:cxn>
                <a:cxn ang="0">
                  <a:pos x="T9" y="T11"/>
                </a:cxn>
                <a:cxn ang="0">
                  <a:pos x="T13" y="T15"/>
                </a:cxn>
                <a:cxn ang="0">
                  <a:pos x="T17" y="T19"/>
                </a:cxn>
                <a:cxn ang="0">
                  <a:pos x="T21" y="T23"/>
                </a:cxn>
                <a:cxn ang="0">
                  <a:pos x="T25" y="T27"/>
                </a:cxn>
              </a:cxnLst>
              <a:rect l="0" t="0" r="r" b="b"/>
              <a:pathLst>
                <a:path w="3185" h="1163">
                  <a:moveTo>
                    <a:pt x="3166" y="0"/>
                  </a:moveTo>
                  <a:lnTo>
                    <a:pt x="0" y="1162"/>
                  </a:lnTo>
                  <a:lnTo>
                    <a:pt x="3169" y="41"/>
                  </a:lnTo>
                  <a:lnTo>
                    <a:pt x="3180" y="37"/>
                  </a:lnTo>
                  <a:lnTo>
                    <a:pt x="3185" y="26"/>
                  </a:lnTo>
                  <a:lnTo>
                    <a:pt x="3177" y="5"/>
                  </a:lnTo>
                  <a:lnTo>
                    <a:pt x="3166"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p:cNvSpPr>
            <p:nvPr/>
          </p:nvSpPr>
          <p:spPr bwMode="auto">
            <a:xfrm>
              <a:off x="10001" y="1010"/>
              <a:ext cx="2021" cy="1311"/>
            </a:xfrm>
            <a:custGeom>
              <a:avLst/>
              <a:gdLst>
                <a:gd name="T0" fmla="+- 0 10416 10001"/>
                <a:gd name="T1" fmla="*/ T0 w 2021"/>
                <a:gd name="T2" fmla="+- 0 1484 1011"/>
                <a:gd name="T3" fmla="*/ 1484 h 1311"/>
                <a:gd name="T4" fmla="+- 0 10272 10001"/>
                <a:gd name="T5" fmla="*/ T4 w 2021"/>
                <a:gd name="T6" fmla="+- 0 1510 1011"/>
                <a:gd name="T7" fmla="*/ 1510 h 1311"/>
                <a:gd name="T8" fmla="+- 0 10149 10001"/>
                <a:gd name="T9" fmla="*/ T8 w 2021"/>
                <a:gd name="T10" fmla="+- 0 1583 1011"/>
                <a:gd name="T11" fmla="*/ 1583 h 1311"/>
                <a:gd name="T12" fmla="+- 0 10058 10001"/>
                <a:gd name="T13" fmla="*/ T12 w 2021"/>
                <a:gd name="T14" fmla="+- 0 1692 1011"/>
                <a:gd name="T15" fmla="*/ 1692 h 1311"/>
                <a:gd name="T16" fmla="+- 0 10008 10001"/>
                <a:gd name="T17" fmla="*/ T16 w 2021"/>
                <a:gd name="T18" fmla="+- 0 1828 1011"/>
                <a:gd name="T19" fmla="*/ 1828 h 1311"/>
                <a:gd name="T20" fmla="+- 0 10007 10001"/>
                <a:gd name="T21" fmla="*/ T20 w 2021"/>
                <a:gd name="T22" fmla="+- 0 1980 1011"/>
                <a:gd name="T23" fmla="*/ 1980 h 1311"/>
                <a:gd name="T24" fmla="+- 0 10053 10001"/>
                <a:gd name="T25" fmla="*/ T24 w 2021"/>
                <a:gd name="T26" fmla="+- 0 2118 1011"/>
                <a:gd name="T27" fmla="*/ 2118 h 1311"/>
                <a:gd name="T28" fmla="+- 0 10137 10001"/>
                <a:gd name="T29" fmla="*/ T28 w 2021"/>
                <a:gd name="T30" fmla="+- 0 2226 1011"/>
                <a:gd name="T31" fmla="*/ 2226 h 1311"/>
                <a:gd name="T32" fmla="+- 0 10252 10001"/>
                <a:gd name="T33" fmla="*/ T32 w 2021"/>
                <a:gd name="T34" fmla="+- 0 2297 1011"/>
                <a:gd name="T35" fmla="*/ 2297 h 1311"/>
                <a:gd name="T36" fmla="+- 0 10390 10001"/>
                <a:gd name="T37" fmla="*/ T36 w 2021"/>
                <a:gd name="T38" fmla="+- 0 2322 1011"/>
                <a:gd name="T39" fmla="*/ 2322 h 1311"/>
                <a:gd name="T40" fmla="+- 0 11671 10001"/>
                <a:gd name="T41" fmla="*/ T40 w 2021"/>
                <a:gd name="T42" fmla="+- 0 2314 1011"/>
                <a:gd name="T43" fmla="*/ 2314 h 1311"/>
                <a:gd name="T44" fmla="+- 0 11830 10001"/>
                <a:gd name="T45" fmla="*/ T44 w 2021"/>
                <a:gd name="T46" fmla="+- 0 2252 1011"/>
                <a:gd name="T47" fmla="*/ 2252 h 1311"/>
                <a:gd name="T48" fmla="+- 0 11950 10001"/>
                <a:gd name="T49" fmla="*/ T48 w 2021"/>
                <a:gd name="T50" fmla="+- 0 2136 1011"/>
                <a:gd name="T51" fmla="*/ 2136 h 1311"/>
                <a:gd name="T52" fmla="+- 0 12014 10001"/>
                <a:gd name="T53" fmla="*/ T52 w 2021"/>
                <a:gd name="T54" fmla="+- 0 1986 1011"/>
                <a:gd name="T55" fmla="*/ 1986 h 1311"/>
                <a:gd name="T56" fmla="+- 0 12016 10001"/>
                <a:gd name="T57" fmla="*/ T56 w 2021"/>
                <a:gd name="T58" fmla="+- 0 1827 1011"/>
                <a:gd name="T59" fmla="*/ 1827 h 1311"/>
                <a:gd name="T60" fmla="+- 0 11968 10001"/>
                <a:gd name="T61" fmla="*/ T60 w 2021"/>
                <a:gd name="T62" fmla="+- 0 1690 1011"/>
                <a:gd name="T63" fmla="*/ 1690 h 1311"/>
                <a:gd name="T64" fmla="+- 0 11881 10001"/>
                <a:gd name="T65" fmla="*/ T64 w 2021"/>
                <a:gd name="T66" fmla="+- 0 1581 1011"/>
                <a:gd name="T67" fmla="*/ 1581 h 1311"/>
                <a:gd name="T68" fmla="+- 0 11762 10001"/>
                <a:gd name="T69" fmla="*/ T68 w 2021"/>
                <a:gd name="T70" fmla="+- 0 1510 1011"/>
                <a:gd name="T71" fmla="*/ 1510 h 1311"/>
                <a:gd name="T72" fmla="+- 0 11627 10001"/>
                <a:gd name="T73" fmla="*/ T72 w 2021"/>
                <a:gd name="T74" fmla="+- 0 1485 1011"/>
                <a:gd name="T75" fmla="*/ 1485 h 1311"/>
                <a:gd name="T76" fmla="+- 0 10432 10001"/>
                <a:gd name="T77" fmla="*/ T76 w 2021"/>
                <a:gd name="T78" fmla="+- 0 1484 1011"/>
                <a:gd name="T79" fmla="*/ 1484 h 1311"/>
                <a:gd name="T80" fmla="+- 0 11025 10001"/>
                <a:gd name="T81" fmla="*/ T80 w 2021"/>
                <a:gd name="T82" fmla="+- 0 1011 1011"/>
                <a:gd name="T83" fmla="*/ 1011 h 1311"/>
                <a:gd name="T84" fmla="+- 0 10878 10001"/>
                <a:gd name="T85" fmla="*/ T84 w 2021"/>
                <a:gd name="T86" fmla="+- 0 1029 1011"/>
                <a:gd name="T87" fmla="*/ 1029 h 1311"/>
                <a:gd name="T88" fmla="+- 0 10741 10001"/>
                <a:gd name="T89" fmla="*/ T88 w 2021"/>
                <a:gd name="T90" fmla="+- 0 1083 1011"/>
                <a:gd name="T91" fmla="*/ 1083 h 1311"/>
                <a:gd name="T92" fmla="+- 0 10621 10001"/>
                <a:gd name="T93" fmla="*/ T92 w 2021"/>
                <a:gd name="T94" fmla="+- 0 1169 1011"/>
                <a:gd name="T95" fmla="*/ 1169 h 1311"/>
                <a:gd name="T96" fmla="+- 0 10525 10001"/>
                <a:gd name="T97" fmla="*/ T96 w 2021"/>
                <a:gd name="T98" fmla="+- 0 1282 1011"/>
                <a:gd name="T99" fmla="*/ 1282 h 1311"/>
                <a:gd name="T100" fmla="+- 0 10460 10001"/>
                <a:gd name="T101" fmla="*/ T100 w 2021"/>
                <a:gd name="T102" fmla="+- 0 1413 1011"/>
                <a:gd name="T103" fmla="*/ 1413 h 1311"/>
                <a:gd name="T104" fmla="+- 0 11627 10001"/>
                <a:gd name="T105" fmla="*/ T104 w 2021"/>
                <a:gd name="T106" fmla="+- 0 1485 1011"/>
                <a:gd name="T107" fmla="*/ 1485 h 1311"/>
                <a:gd name="T108" fmla="+- 0 11610 10001"/>
                <a:gd name="T109" fmla="*/ T108 w 2021"/>
                <a:gd name="T110" fmla="+- 0 1484 1011"/>
                <a:gd name="T111" fmla="*/ 1484 h 1311"/>
                <a:gd name="T112" fmla="+- 0 11561 10001"/>
                <a:gd name="T113" fmla="*/ T112 w 2021"/>
                <a:gd name="T114" fmla="+- 0 1343 1011"/>
                <a:gd name="T115" fmla="*/ 1343 h 1311"/>
                <a:gd name="T116" fmla="+- 0 11480 10001"/>
                <a:gd name="T117" fmla="*/ T116 w 2021"/>
                <a:gd name="T118" fmla="+- 0 1221 1011"/>
                <a:gd name="T119" fmla="*/ 1221 h 1311"/>
                <a:gd name="T120" fmla="+- 0 11374 10001"/>
                <a:gd name="T121" fmla="*/ T120 w 2021"/>
                <a:gd name="T122" fmla="+- 0 1123 1011"/>
                <a:gd name="T123" fmla="*/ 1123 h 1311"/>
                <a:gd name="T124" fmla="+- 0 11246 10001"/>
                <a:gd name="T125" fmla="*/ T124 w 2021"/>
                <a:gd name="T126" fmla="+- 0 1053 1011"/>
                <a:gd name="T127" fmla="*/ 1053 h 1311"/>
                <a:gd name="T128" fmla="+- 0 11102 10001"/>
                <a:gd name="T129" fmla="*/ T128 w 2021"/>
                <a:gd name="T130" fmla="+- 0 1016 1011"/>
                <a:gd name="T131" fmla="*/ 1016 h 1311"/>
                <a:gd name="T132" fmla="+- 0 11620 10001"/>
                <a:gd name="T133" fmla="*/ T132 w 2021"/>
                <a:gd name="T134" fmla="+- 0 1484 1011"/>
                <a:gd name="T135" fmla="*/ 1484 h 1311"/>
                <a:gd name="T136" fmla="+- 0 11613 10001"/>
                <a:gd name="T137" fmla="*/ T136 w 2021"/>
                <a:gd name="T138" fmla="+- 0 1484 1011"/>
                <a:gd name="T139" fmla="*/ 1484 h 1311"/>
                <a:gd name="T140" fmla="+- 0 11621 10001"/>
                <a:gd name="T141" fmla="*/ T140 w 2021"/>
                <a:gd name="T142" fmla="+- 0 1484 1011"/>
                <a:gd name="T143" fmla="*/ 1484 h 13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021" h="1311">
                  <a:moveTo>
                    <a:pt x="423" y="473"/>
                  </a:moveTo>
                  <a:lnTo>
                    <a:pt x="415" y="473"/>
                  </a:lnTo>
                  <a:lnTo>
                    <a:pt x="341" y="480"/>
                  </a:lnTo>
                  <a:lnTo>
                    <a:pt x="271" y="499"/>
                  </a:lnTo>
                  <a:lnTo>
                    <a:pt x="206" y="530"/>
                  </a:lnTo>
                  <a:lnTo>
                    <a:pt x="148" y="572"/>
                  </a:lnTo>
                  <a:lnTo>
                    <a:pt x="98" y="622"/>
                  </a:lnTo>
                  <a:lnTo>
                    <a:pt x="57" y="681"/>
                  </a:lnTo>
                  <a:lnTo>
                    <a:pt x="26" y="746"/>
                  </a:lnTo>
                  <a:lnTo>
                    <a:pt x="7" y="817"/>
                  </a:lnTo>
                  <a:lnTo>
                    <a:pt x="0" y="892"/>
                  </a:lnTo>
                  <a:lnTo>
                    <a:pt x="6" y="969"/>
                  </a:lnTo>
                  <a:lnTo>
                    <a:pt x="24" y="1041"/>
                  </a:lnTo>
                  <a:lnTo>
                    <a:pt x="52" y="1107"/>
                  </a:lnTo>
                  <a:lnTo>
                    <a:pt x="89" y="1165"/>
                  </a:lnTo>
                  <a:lnTo>
                    <a:pt x="136" y="1215"/>
                  </a:lnTo>
                  <a:lnTo>
                    <a:pt x="190" y="1255"/>
                  </a:lnTo>
                  <a:lnTo>
                    <a:pt x="251" y="1286"/>
                  </a:lnTo>
                  <a:lnTo>
                    <a:pt x="317" y="1304"/>
                  </a:lnTo>
                  <a:lnTo>
                    <a:pt x="389" y="1311"/>
                  </a:lnTo>
                  <a:lnTo>
                    <a:pt x="1582" y="1311"/>
                  </a:lnTo>
                  <a:lnTo>
                    <a:pt x="1670" y="1303"/>
                  </a:lnTo>
                  <a:lnTo>
                    <a:pt x="1754" y="1279"/>
                  </a:lnTo>
                  <a:lnTo>
                    <a:pt x="1829" y="1241"/>
                  </a:lnTo>
                  <a:lnTo>
                    <a:pt x="1896" y="1189"/>
                  </a:lnTo>
                  <a:lnTo>
                    <a:pt x="1949" y="1125"/>
                  </a:lnTo>
                  <a:lnTo>
                    <a:pt x="1989" y="1053"/>
                  </a:lnTo>
                  <a:lnTo>
                    <a:pt x="2013" y="975"/>
                  </a:lnTo>
                  <a:lnTo>
                    <a:pt x="2021" y="892"/>
                  </a:lnTo>
                  <a:lnTo>
                    <a:pt x="2015" y="816"/>
                  </a:lnTo>
                  <a:lnTo>
                    <a:pt x="1996" y="744"/>
                  </a:lnTo>
                  <a:lnTo>
                    <a:pt x="1967" y="679"/>
                  </a:lnTo>
                  <a:lnTo>
                    <a:pt x="1928" y="621"/>
                  </a:lnTo>
                  <a:lnTo>
                    <a:pt x="1880" y="570"/>
                  </a:lnTo>
                  <a:lnTo>
                    <a:pt x="1823" y="529"/>
                  </a:lnTo>
                  <a:lnTo>
                    <a:pt x="1761" y="499"/>
                  </a:lnTo>
                  <a:lnTo>
                    <a:pt x="1692" y="480"/>
                  </a:lnTo>
                  <a:lnTo>
                    <a:pt x="1626" y="474"/>
                  </a:lnTo>
                  <a:lnTo>
                    <a:pt x="439" y="474"/>
                  </a:lnTo>
                  <a:lnTo>
                    <a:pt x="431" y="473"/>
                  </a:lnTo>
                  <a:lnTo>
                    <a:pt x="423" y="473"/>
                  </a:lnTo>
                  <a:close/>
                  <a:moveTo>
                    <a:pt x="1024" y="0"/>
                  </a:moveTo>
                  <a:lnTo>
                    <a:pt x="950" y="5"/>
                  </a:lnTo>
                  <a:lnTo>
                    <a:pt x="877" y="18"/>
                  </a:lnTo>
                  <a:lnTo>
                    <a:pt x="807" y="41"/>
                  </a:lnTo>
                  <a:lnTo>
                    <a:pt x="740" y="72"/>
                  </a:lnTo>
                  <a:lnTo>
                    <a:pt x="677" y="111"/>
                  </a:lnTo>
                  <a:lnTo>
                    <a:pt x="620" y="158"/>
                  </a:lnTo>
                  <a:lnTo>
                    <a:pt x="568" y="211"/>
                  </a:lnTo>
                  <a:lnTo>
                    <a:pt x="524" y="271"/>
                  </a:lnTo>
                  <a:lnTo>
                    <a:pt x="487" y="334"/>
                  </a:lnTo>
                  <a:lnTo>
                    <a:pt x="459" y="402"/>
                  </a:lnTo>
                  <a:lnTo>
                    <a:pt x="439" y="474"/>
                  </a:lnTo>
                  <a:lnTo>
                    <a:pt x="1626" y="474"/>
                  </a:lnTo>
                  <a:lnTo>
                    <a:pt x="1620" y="473"/>
                  </a:lnTo>
                  <a:lnTo>
                    <a:pt x="1609" y="473"/>
                  </a:lnTo>
                  <a:lnTo>
                    <a:pt x="1588" y="400"/>
                  </a:lnTo>
                  <a:lnTo>
                    <a:pt x="1560" y="332"/>
                  </a:lnTo>
                  <a:lnTo>
                    <a:pt x="1523" y="268"/>
                  </a:lnTo>
                  <a:lnTo>
                    <a:pt x="1479" y="210"/>
                  </a:lnTo>
                  <a:lnTo>
                    <a:pt x="1429" y="157"/>
                  </a:lnTo>
                  <a:lnTo>
                    <a:pt x="1373" y="112"/>
                  </a:lnTo>
                  <a:lnTo>
                    <a:pt x="1311" y="73"/>
                  </a:lnTo>
                  <a:lnTo>
                    <a:pt x="1245" y="42"/>
                  </a:lnTo>
                  <a:lnTo>
                    <a:pt x="1175" y="19"/>
                  </a:lnTo>
                  <a:lnTo>
                    <a:pt x="1101" y="5"/>
                  </a:lnTo>
                  <a:lnTo>
                    <a:pt x="1024" y="0"/>
                  </a:lnTo>
                  <a:close/>
                  <a:moveTo>
                    <a:pt x="1619" y="473"/>
                  </a:moveTo>
                  <a:lnTo>
                    <a:pt x="1616" y="473"/>
                  </a:lnTo>
                  <a:lnTo>
                    <a:pt x="1612" y="473"/>
                  </a:lnTo>
                  <a:lnTo>
                    <a:pt x="1609" y="473"/>
                  </a:lnTo>
                  <a:lnTo>
                    <a:pt x="1620" y="473"/>
                  </a:lnTo>
                  <a:lnTo>
                    <a:pt x="1619" y="473"/>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AutoShape 11"/>
            <p:cNvSpPr>
              <a:spLocks/>
            </p:cNvSpPr>
            <p:nvPr/>
          </p:nvSpPr>
          <p:spPr bwMode="auto">
            <a:xfrm>
              <a:off x="9985" y="-183"/>
              <a:ext cx="1334" cy="453"/>
            </a:xfrm>
            <a:custGeom>
              <a:avLst/>
              <a:gdLst>
                <a:gd name="T0" fmla="+- 0 10019 9985"/>
                <a:gd name="T1" fmla="*/ T0 w 1334"/>
                <a:gd name="T2" fmla="+- 0 62 -183"/>
                <a:gd name="T3" fmla="*/ 62 h 453"/>
                <a:gd name="T4" fmla="+- 0 9985 9985"/>
                <a:gd name="T5" fmla="*/ T4 w 1334"/>
                <a:gd name="T6" fmla="+- 0 89 -183"/>
                <a:gd name="T7" fmla="*/ 89 h 453"/>
                <a:gd name="T8" fmla="+- 0 10091 9985"/>
                <a:gd name="T9" fmla="*/ T8 w 1334"/>
                <a:gd name="T10" fmla="+- 0 236 -183"/>
                <a:gd name="T11" fmla="*/ 236 h 453"/>
                <a:gd name="T12" fmla="+- 0 10388 9985"/>
                <a:gd name="T13" fmla="*/ T12 w 1334"/>
                <a:gd name="T14" fmla="+- 0 270 -183"/>
                <a:gd name="T15" fmla="*/ 270 h 453"/>
                <a:gd name="T16" fmla="+- 0 10650 9985"/>
                <a:gd name="T17" fmla="*/ T16 w 1334"/>
                <a:gd name="T18" fmla="+- 0 179 -183"/>
                <a:gd name="T19" fmla="*/ 179 h 453"/>
                <a:gd name="T20" fmla="+- 0 10256 9985"/>
                <a:gd name="T21" fmla="*/ T20 w 1334"/>
                <a:gd name="T22" fmla="+- 0 179 -183"/>
                <a:gd name="T23" fmla="*/ 179 h 453"/>
                <a:gd name="T24" fmla="+- 0 10019 9985"/>
                <a:gd name="T25" fmla="*/ T24 w 1334"/>
                <a:gd name="T26" fmla="+- 0 62 -183"/>
                <a:gd name="T27" fmla="*/ 62 h 453"/>
                <a:gd name="T28" fmla="+- 0 10347 9985"/>
                <a:gd name="T29" fmla="*/ T28 w 1334"/>
                <a:gd name="T30" fmla="+- 0 -183 -183"/>
                <a:gd name="T31" fmla="*/ -183 h 453"/>
                <a:gd name="T32" fmla="+- 0 10290 9985"/>
                <a:gd name="T33" fmla="*/ T32 w 1334"/>
                <a:gd name="T34" fmla="+- 0 -145 -183"/>
                <a:gd name="T35" fmla="*/ -145 h 453"/>
                <a:gd name="T36" fmla="+- 0 10479 9985"/>
                <a:gd name="T37" fmla="*/ T36 w 1334"/>
                <a:gd name="T38" fmla="+- 0 89 -183"/>
                <a:gd name="T39" fmla="*/ 89 h 453"/>
                <a:gd name="T40" fmla="+- 0 10256 9985"/>
                <a:gd name="T41" fmla="*/ T40 w 1334"/>
                <a:gd name="T42" fmla="+- 0 179 -183"/>
                <a:gd name="T43" fmla="*/ 179 h 453"/>
                <a:gd name="T44" fmla="+- 0 10650 9985"/>
                <a:gd name="T45" fmla="*/ T44 w 1334"/>
                <a:gd name="T46" fmla="+- 0 179 -183"/>
                <a:gd name="T47" fmla="*/ 179 h 453"/>
                <a:gd name="T48" fmla="+- 0 11218 9985"/>
                <a:gd name="T49" fmla="*/ T48 w 1334"/>
                <a:gd name="T50" fmla="+- 0 -17 -183"/>
                <a:gd name="T51" fmla="*/ -17 h 453"/>
                <a:gd name="T52" fmla="+- 0 10807 9985"/>
                <a:gd name="T53" fmla="*/ T52 w 1334"/>
                <a:gd name="T54" fmla="+- 0 -17 -183"/>
                <a:gd name="T55" fmla="*/ -17 h 453"/>
                <a:gd name="T56" fmla="+- 0 10347 9985"/>
                <a:gd name="T57" fmla="*/ T56 w 1334"/>
                <a:gd name="T58" fmla="+- 0 -183 -183"/>
                <a:gd name="T59" fmla="*/ -183 h 453"/>
                <a:gd name="T60" fmla="+- 0 11255 9985"/>
                <a:gd name="T61" fmla="*/ T60 w 1334"/>
                <a:gd name="T62" fmla="+- 0 -157 -183"/>
                <a:gd name="T63" fmla="*/ -157 h 453"/>
                <a:gd name="T64" fmla="+- 0 11213 9985"/>
                <a:gd name="T65" fmla="*/ T64 w 1334"/>
                <a:gd name="T66" fmla="+- 0 -149 -183"/>
                <a:gd name="T67" fmla="*/ -149 h 453"/>
                <a:gd name="T68" fmla="+- 0 11138 9985"/>
                <a:gd name="T69" fmla="*/ T68 w 1334"/>
                <a:gd name="T70" fmla="+- 0 -126 -183"/>
                <a:gd name="T71" fmla="*/ -126 h 453"/>
                <a:gd name="T72" fmla="+- 0 10807 9985"/>
                <a:gd name="T73" fmla="*/ T72 w 1334"/>
                <a:gd name="T74" fmla="+- 0 -17 -183"/>
                <a:gd name="T75" fmla="*/ -17 h 453"/>
                <a:gd name="T76" fmla="+- 0 11218 9985"/>
                <a:gd name="T77" fmla="*/ T76 w 1334"/>
                <a:gd name="T78" fmla="+- 0 -17 -183"/>
                <a:gd name="T79" fmla="*/ -17 h 453"/>
                <a:gd name="T80" fmla="+- 0 11229 9985"/>
                <a:gd name="T81" fmla="*/ T80 w 1334"/>
                <a:gd name="T82" fmla="+- 0 -21 -183"/>
                <a:gd name="T83" fmla="*/ -21 h 453"/>
                <a:gd name="T84" fmla="+- 0 11287 9985"/>
                <a:gd name="T85" fmla="*/ T84 w 1334"/>
                <a:gd name="T86" fmla="+- 0 -50 -183"/>
                <a:gd name="T87" fmla="*/ -50 h 453"/>
                <a:gd name="T88" fmla="+- 0 11315 9985"/>
                <a:gd name="T89" fmla="*/ T88 w 1334"/>
                <a:gd name="T90" fmla="+- 0 -70 -183"/>
                <a:gd name="T91" fmla="*/ -70 h 453"/>
                <a:gd name="T92" fmla="+- 0 11318 9985"/>
                <a:gd name="T93" fmla="*/ T92 w 1334"/>
                <a:gd name="T94" fmla="+- 0 -93 -183"/>
                <a:gd name="T95" fmla="*/ -93 h 453"/>
                <a:gd name="T96" fmla="+- 0 11304 9985"/>
                <a:gd name="T97" fmla="*/ T96 w 1334"/>
                <a:gd name="T98" fmla="+- 0 -126 -183"/>
                <a:gd name="T99" fmla="*/ -126 h 453"/>
                <a:gd name="T100" fmla="+- 0 11281 9985"/>
                <a:gd name="T101" fmla="*/ T100 w 1334"/>
                <a:gd name="T102" fmla="+- 0 -149 -183"/>
                <a:gd name="T103" fmla="*/ -149 h 453"/>
                <a:gd name="T104" fmla="+- 0 11255 9985"/>
                <a:gd name="T105" fmla="*/ T104 w 1334"/>
                <a:gd name="T106" fmla="+- 0 -157 -183"/>
                <a:gd name="T107" fmla="*/ -157 h 4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334" h="453">
                  <a:moveTo>
                    <a:pt x="34" y="245"/>
                  </a:moveTo>
                  <a:lnTo>
                    <a:pt x="0" y="272"/>
                  </a:lnTo>
                  <a:lnTo>
                    <a:pt x="106" y="419"/>
                  </a:lnTo>
                  <a:lnTo>
                    <a:pt x="403" y="453"/>
                  </a:lnTo>
                  <a:lnTo>
                    <a:pt x="665" y="362"/>
                  </a:lnTo>
                  <a:lnTo>
                    <a:pt x="271" y="362"/>
                  </a:lnTo>
                  <a:lnTo>
                    <a:pt x="34" y="245"/>
                  </a:lnTo>
                  <a:close/>
                  <a:moveTo>
                    <a:pt x="362" y="0"/>
                  </a:moveTo>
                  <a:lnTo>
                    <a:pt x="305" y="38"/>
                  </a:lnTo>
                  <a:lnTo>
                    <a:pt x="494" y="272"/>
                  </a:lnTo>
                  <a:lnTo>
                    <a:pt x="271" y="362"/>
                  </a:lnTo>
                  <a:lnTo>
                    <a:pt x="665" y="362"/>
                  </a:lnTo>
                  <a:lnTo>
                    <a:pt x="1233" y="166"/>
                  </a:lnTo>
                  <a:lnTo>
                    <a:pt x="822" y="166"/>
                  </a:lnTo>
                  <a:lnTo>
                    <a:pt x="362" y="0"/>
                  </a:lnTo>
                  <a:close/>
                  <a:moveTo>
                    <a:pt x="1270" y="26"/>
                  </a:moveTo>
                  <a:lnTo>
                    <a:pt x="1228" y="34"/>
                  </a:lnTo>
                  <a:lnTo>
                    <a:pt x="1153" y="57"/>
                  </a:lnTo>
                  <a:lnTo>
                    <a:pt x="822" y="166"/>
                  </a:lnTo>
                  <a:lnTo>
                    <a:pt x="1233" y="166"/>
                  </a:lnTo>
                  <a:lnTo>
                    <a:pt x="1244" y="162"/>
                  </a:lnTo>
                  <a:lnTo>
                    <a:pt x="1302" y="133"/>
                  </a:lnTo>
                  <a:lnTo>
                    <a:pt x="1330" y="113"/>
                  </a:lnTo>
                  <a:lnTo>
                    <a:pt x="1333" y="90"/>
                  </a:lnTo>
                  <a:lnTo>
                    <a:pt x="1319" y="57"/>
                  </a:lnTo>
                  <a:lnTo>
                    <a:pt x="1296" y="34"/>
                  </a:lnTo>
                  <a:lnTo>
                    <a:pt x="1270" y="26"/>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p:cNvSpPr>
              <a:spLocks/>
            </p:cNvSpPr>
            <p:nvPr/>
          </p:nvSpPr>
          <p:spPr bwMode="auto">
            <a:xfrm>
              <a:off x="2894" y="-60"/>
              <a:ext cx="7642" cy="3587"/>
            </a:xfrm>
            <a:custGeom>
              <a:avLst/>
              <a:gdLst>
                <a:gd name="T0" fmla="+- 0 6216 2894"/>
                <a:gd name="T1" fmla="*/ T0 w 7642"/>
                <a:gd name="T2" fmla="+- 0 3527 -59"/>
                <a:gd name="T3" fmla="*/ 3527 h 3587"/>
                <a:gd name="T4" fmla="+- 0 2953 2894"/>
                <a:gd name="T5" fmla="*/ T4 w 7642"/>
                <a:gd name="T6" fmla="+- 0 2304 -59"/>
                <a:gd name="T7" fmla="*/ 2304 h 3587"/>
                <a:gd name="T8" fmla="+- 0 2935 2894"/>
                <a:gd name="T9" fmla="*/ T8 w 7642"/>
                <a:gd name="T10" fmla="+- 0 2302 -59"/>
                <a:gd name="T11" fmla="*/ 2302 h 3587"/>
                <a:gd name="T12" fmla="+- 0 2919 2894"/>
                <a:gd name="T13" fmla="*/ T12 w 7642"/>
                <a:gd name="T14" fmla="+- 0 2306 -59"/>
                <a:gd name="T15" fmla="*/ 2306 h 3587"/>
                <a:gd name="T16" fmla="+- 0 2906 2894"/>
                <a:gd name="T17" fmla="*/ T16 w 7642"/>
                <a:gd name="T18" fmla="+- 0 2316 -59"/>
                <a:gd name="T19" fmla="*/ 2316 h 3587"/>
                <a:gd name="T20" fmla="+- 0 2897 2894"/>
                <a:gd name="T21" fmla="*/ T20 w 7642"/>
                <a:gd name="T22" fmla="+- 0 2331 -59"/>
                <a:gd name="T23" fmla="*/ 2331 h 3587"/>
                <a:gd name="T24" fmla="+- 0 2894 2894"/>
                <a:gd name="T25" fmla="*/ T24 w 7642"/>
                <a:gd name="T26" fmla="+- 0 2349 -59"/>
                <a:gd name="T27" fmla="*/ 2349 h 3587"/>
                <a:gd name="T28" fmla="+- 0 2899 2894"/>
                <a:gd name="T29" fmla="*/ T28 w 7642"/>
                <a:gd name="T30" fmla="+- 0 2365 -59"/>
                <a:gd name="T31" fmla="*/ 2365 h 3587"/>
                <a:gd name="T32" fmla="+- 0 2909 2894"/>
                <a:gd name="T33" fmla="*/ T32 w 7642"/>
                <a:gd name="T34" fmla="+- 0 2379 -59"/>
                <a:gd name="T35" fmla="*/ 2379 h 3587"/>
                <a:gd name="T36" fmla="+- 0 2924 2894"/>
                <a:gd name="T37" fmla="*/ T36 w 7642"/>
                <a:gd name="T38" fmla="+- 0 2388 -59"/>
                <a:gd name="T39" fmla="*/ 2388 h 3587"/>
                <a:gd name="T40" fmla="+- 0 6216 2894"/>
                <a:gd name="T41" fmla="*/ T40 w 7642"/>
                <a:gd name="T42" fmla="+- 0 3527 -59"/>
                <a:gd name="T43" fmla="*/ 3527 h 3587"/>
                <a:gd name="T44" fmla="+- 0 10536 2894"/>
                <a:gd name="T45" fmla="*/ T44 w 7642"/>
                <a:gd name="T46" fmla="+- 0 -33 -59"/>
                <a:gd name="T47" fmla="*/ -33 h 3587"/>
                <a:gd name="T48" fmla="+- 0 10528 2894"/>
                <a:gd name="T49" fmla="*/ T48 w 7642"/>
                <a:gd name="T50" fmla="+- 0 -54 -59"/>
                <a:gd name="T51" fmla="*/ -54 h 3587"/>
                <a:gd name="T52" fmla="+- 0 10517 2894"/>
                <a:gd name="T53" fmla="*/ T52 w 7642"/>
                <a:gd name="T54" fmla="+- 0 -59 -59"/>
                <a:gd name="T55" fmla="*/ -59 h 3587"/>
                <a:gd name="T56" fmla="+- 0 7351 2894"/>
                <a:gd name="T57" fmla="*/ T56 w 7642"/>
                <a:gd name="T58" fmla="+- 0 1103 -59"/>
                <a:gd name="T59" fmla="*/ 1103 h 3587"/>
                <a:gd name="T60" fmla="+- 0 10520 2894"/>
                <a:gd name="T61" fmla="*/ T60 w 7642"/>
                <a:gd name="T62" fmla="+- 0 -18 -59"/>
                <a:gd name="T63" fmla="*/ -18 h 3587"/>
                <a:gd name="T64" fmla="+- 0 10531 2894"/>
                <a:gd name="T65" fmla="*/ T64 w 7642"/>
                <a:gd name="T66" fmla="+- 0 -22 -59"/>
                <a:gd name="T67" fmla="*/ -22 h 3587"/>
                <a:gd name="T68" fmla="+- 0 10536 2894"/>
                <a:gd name="T69" fmla="*/ T68 w 7642"/>
                <a:gd name="T70" fmla="+- 0 -33 -59"/>
                <a:gd name="T71" fmla="*/ -33 h 35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7642" h="3587">
                  <a:moveTo>
                    <a:pt x="3322" y="3586"/>
                  </a:moveTo>
                  <a:lnTo>
                    <a:pt x="59" y="2363"/>
                  </a:lnTo>
                  <a:lnTo>
                    <a:pt x="41" y="2361"/>
                  </a:lnTo>
                  <a:lnTo>
                    <a:pt x="25" y="2365"/>
                  </a:lnTo>
                  <a:lnTo>
                    <a:pt x="12" y="2375"/>
                  </a:lnTo>
                  <a:lnTo>
                    <a:pt x="3" y="2390"/>
                  </a:lnTo>
                  <a:lnTo>
                    <a:pt x="0" y="2408"/>
                  </a:lnTo>
                  <a:lnTo>
                    <a:pt x="5" y="2424"/>
                  </a:lnTo>
                  <a:lnTo>
                    <a:pt x="15" y="2438"/>
                  </a:lnTo>
                  <a:lnTo>
                    <a:pt x="30" y="2447"/>
                  </a:lnTo>
                  <a:lnTo>
                    <a:pt x="3322" y="3586"/>
                  </a:lnTo>
                  <a:moveTo>
                    <a:pt x="7642" y="26"/>
                  </a:moveTo>
                  <a:lnTo>
                    <a:pt x="7634" y="5"/>
                  </a:lnTo>
                  <a:lnTo>
                    <a:pt x="7623" y="0"/>
                  </a:lnTo>
                  <a:lnTo>
                    <a:pt x="4457" y="1162"/>
                  </a:lnTo>
                  <a:lnTo>
                    <a:pt x="7626" y="41"/>
                  </a:lnTo>
                  <a:lnTo>
                    <a:pt x="7637" y="37"/>
                  </a:lnTo>
                  <a:lnTo>
                    <a:pt x="7642" y="26"/>
                  </a:lnTo>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utoShape 13"/>
            <p:cNvSpPr>
              <a:spLocks/>
            </p:cNvSpPr>
            <p:nvPr/>
          </p:nvSpPr>
          <p:spPr bwMode="auto">
            <a:xfrm>
              <a:off x="1915" y="1847"/>
              <a:ext cx="2938" cy="997"/>
            </a:xfrm>
            <a:custGeom>
              <a:avLst/>
              <a:gdLst>
                <a:gd name="T0" fmla="+- 0 2053 1915"/>
                <a:gd name="T1" fmla="*/ T0 w 2938"/>
                <a:gd name="T2" fmla="+- 0 1904 1848"/>
                <a:gd name="T3" fmla="*/ 1904 h 997"/>
                <a:gd name="T4" fmla="+- 0 1998 1915"/>
                <a:gd name="T5" fmla="*/ T4 w 2938"/>
                <a:gd name="T6" fmla="+- 0 1921 1848"/>
                <a:gd name="T7" fmla="*/ 1921 h 997"/>
                <a:gd name="T8" fmla="+- 0 1945 1915"/>
                <a:gd name="T9" fmla="*/ T8 w 2938"/>
                <a:gd name="T10" fmla="+- 0 1972 1848"/>
                <a:gd name="T11" fmla="*/ 1972 h 997"/>
                <a:gd name="T12" fmla="+- 0 1915 1915"/>
                <a:gd name="T13" fmla="*/ T12 w 2938"/>
                <a:gd name="T14" fmla="+- 0 2046 1848"/>
                <a:gd name="T15" fmla="*/ 2046 h 997"/>
                <a:gd name="T16" fmla="+- 0 1922 1915"/>
                <a:gd name="T17" fmla="*/ T16 w 2938"/>
                <a:gd name="T18" fmla="+- 0 2095 1848"/>
                <a:gd name="T19" fmla="*/ 2095 h 997"/>
                <a:gd name="T20" fmla="+- 0 1983 1915"/>
                <a:gd name="T21" fmla="*/ T20 w 2938"/>
                <a:gd name="T22" fmla="+- 0 2141 1848"/>
                <a:gd name="T23" fmla="*/ 2141 h 997"/>
                <a:gd name="T24" fmla="+- 0 2111 1915"/>
                <a:gd name="T25" fmla="*/ T24 w 2938"/>
                <a:gd name="T26" fmla="+- 0 2205 1848"/>
                <a:gd name="T27" fmla="*/ 2205 h 997"/>
                <a:gd name="T28" fmla="+- 0 3963 1915"/>
                <a:gd name="T29" fmla="*/ T28 w 2938"/>
                <a:gd name="T30" fmla="+- 0 2844 1848"/>
                <a:gd name="T31" fmla="*/ 2844 h 997"/>
                <a:gd name="T32" fmla="+- 0 4620 1915"/>
                <a:gd name="T33" fmla="*/ T32 w 2938"/>
                <a:gd name="T34" fmla="+- 0 2770 1848"/>
                <a:gd name="T35" fmla="*/ 2770 h 997"/>
                <a:gd name="T36" fmla="+- 0 4709 1915"/>
                <a:gd name="T37" fmla="*/ T36 w 2938"/>
                <a:gd name="T38" fmla="+- 0 2645 1848"/>
                <a:gd name="T39" fmla="*/ 2645 h 997"/>
                <a:gd name="T40" fmla="+- 0 4254 1915"/>
                <a:gd name="T41" fmla="*/ T40 w 2938"/>
                <a:gd name="T42" fmla="+- 0 2645 1848"/>
                <a:gd name="T43" fmla="*/ 2645 h 997"/>
                <a:gd name="T44" fmla="+- 0 3764 1915"/>
                <a:gd name="T45" fmla="*/ T44 w 2938"/>
                <a:gd name="T46" fmla="+- 0 2446 1848"/>
                <a:gd name="T47" fmla="*/ 2446 h 997"/>
                <a:gd name="T48" fmla="+- 0 3952 1915"/>
                <a:gd name="T49" fmla="*/ T48 w 2938"/>
                <a:gd name="T50" fmla="+- 0 2213 1848"/>
                <a:gd name="T51" fmla="*/ 2213 h 997"/>
                <a:gd name="T52" fmla="+- 0 3042 1915"/>
                <a:gd name="T53" fmla="*/ T52 w 2938"/>
                <a:gd name="T54" fmla="+- 0 2213 1848"/>
                <a:gd name="T55" fmla="*/ 2213 h 997"/>
                <a:gd name="T56" fmla="+- 0 2311 1915"/>
                <a:gd name="T57" fmla="*/ T56 w 2938"/>
                <a:gd name="T58" fmla="+- 0 1972 1848"/>
                <a:gd name="T59" fmla="*/ 1972 h 997"/>
                <a:gd name="T60" fmla="+- 0 2146 1915"/>
                <a:gd name="T61" fmla="*/ T60 w 2938"/>
                <a:gd name="T62" fmla="+- 0 1921 1848"/>
                <a:gd name="T63" fmla="*/ 1921 h 997"/>
                <a:gd name="T64" fmla="+- 0 2053 1915"/>
                <a:gd name="T65" fmla="*/ T64 w 2938"/>
                <a:gd name="T66" fmla="+- 0 1904 1848"/>
                <a:gd name="T67" fmla="*/ 1904 h 997"/>
                <a:gd name="T68" fmla="+- 0 4777 1915"/>
                <a:gd name="T69" fmla="*/ T68 w 2938"/>
                <a:gd name="T70" fmla="+- 0 2388 1848"/>
                <a:gd name="T71" fmla="*/ 2388 h 997"/>
                <a:gd name="T72" fmla="+- 0 4254 1915"/>
                <a:gd name="T73" fmla="*/ T72 w 2938"/>
                <a:gd name="T74" fmla="+- 0 2645 1848"/>
                <a:gd name="T75" fmla="*/ 2645 h 997"/>
                <a:gd name="T76" fmla="+- 0 4709 1915"/>
                <a:gd name="T77" fmla="*/ T76 w 2938"/>
                <a:gd name="T78" fmla="+- 0 2645 1848"/>
                <a:gd name="T79" fmla="*/ 2645 h 997"/>
                <a:gd name="T80" fmla="+- 0 4852 1915"/>
                <a:gd name="T81" fmla="*/ T80 w 2938"/>
                <a:gd name="T82" fmla="+- 0 2446 1848"/>
                <a:gd name="T83" fmla="*/ 2446 h 997"/>
                <a:gd name="T84" fmla="+- 0 4777 1915"/>
                <a:gd name="T85" fmla="*/ T84 w 2938"/>
                <a:gd name="T86" fmla="+- 0 2388 1848"/>
                <a:gd name="T87" fmla="*/ 2388 h 997"/>
                <a:gd name="T88" fmla="+- 0 4055 1915"/>
                <a:gd name="T89" fmla="*/ T88 w 2938"/>
                <a:gd name="T90" fmla="+- 0 1848 1848"/>
                <a:gd name="T91" fmla="*/ 1848 h 997"/>
                <a:gd name="T92" fmla="+- 0 3042 1915"/>
                <a:gd name="T93" fmla="*/ T92 w 2938"/>
                <a:gd name="T94" fmla="+- 0 2213 1848"/>
                <a:gd name="T95" fmla="*/ 2213 h 997"/>
                <a:gd name="T96" fmla="+- 0 3952 1915"/>
                <a:gd name="T97" fmla="*/ T96 w 2938"/>
                <a:gd name="T98" fmla="+- 0 2213 1848"/>
                <a:gd name="T99" fmla="*/ 2213 h 997"/>
                <a:gd name="T100" fmla="+- 0 4179 1915"/>
                <a:gd name="T101" fmla="*/ T100 w 2938"/>
                <a:gd name="T102" fmla="+- 0 1931 1848"/>
                <a:gd name="T103" fmla="*/ 1931 h 997"/>
                <a:gd name="T104" fmla="+- 0 4055 1915"/>
                <a:gd name="T105" fmla="*/ T104 w 2938"/>
                <a:gd name="T106" fmla="+- 0 1848 1848"/>
                <a:gd name="T107" fmla="*/ 1848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2938" h="997">
                  <a:moveTo>
                    <a:pt x="138" y="56"/>
                  </a:moveTo>
                  <a:lnTo>
                    <a:pt x="83" y="73"/>
                  </a:lnTo>
                  <a:lnTo>
                    <a:pt x="30" y="124"/>
                  </a:lnTo>
                  <a:lnTo>
                    <a:pt x="0" y="198"/>
                  </a:lnTo>
                  <a:lnTo>
                    <a:pt x="7" y="247"/>
                  </a:lnTo>
                  <a:lnTo>
                    <a:pt x="68" y="293"/>
                  </a:lnTo>
                  <a:lnTo>
                    <a:pt x="196" y="357"/>
                  </a:lnTo>
                  <a:lnTo>
                    <a:pt x="2048" y="996"/>
                  </a:lnTo>
                  <a:lnTo>
                    <a:pt x="2705" y="922"/>
                  </a:lnTo>
                  <a:lnTo>
                    <a:pt x="2794" y="797"/>
                  </a:lnTo>
                  <a:lnTo>
                    <a:pt x="2339" y="797"/>
                  </a:lnTo>
                  <a:lnTo>
                    <a:pt x="1849" y="598"/>
                  </a:lnTo>
                  <a:lnTo>
                    <a:pt x="2037" y="365"/>
                  </a:lnTo>
                  <a:lnTo>
                    <a:pt x="1127" y="365"/>
                  </a:lnTo>
                  <a:lnTo>
                    <a:pt x="396" y="124"/>
                  </a:lnTo>
                  <a:lnTo>
                    <a:pt x="231" y="73"/>
                  </a:lnTo>
                  <a:lnTo>
                    <a:pt x="138" y="56"/>
                  </a:lnTo>
                  <a:close/>
                  <a:moveTo>
                    <a:pt x="2862" y="540"/>
                  </a:moveTo>
                  <a:lnTo>
                    <a:pt x="2339" y="797"/>
                  </a:lnTo>
                  <a:lnTo>
                    <a:pt x="2794" y="797"/>
                  </a:lnTo>
                  <a:lnTo>
                    <a:pt x="2937" y="598"/>
                  </a:lnTo>
                  <a:lnTo>
                    <a:pt x="2862" y="540"/>
                  </a:lnTo>
                  <a:close/>
                  <a:moveTo>
                    <a:pt x="2140" y="0"/>
                  </a:moveTo>
                  <a:lnTo>
                    <a:pt x="1127" y="365"/>
                  </a:lnTo>
                  <a:lnTo>
                    <a:pt x="2037" y="365"/>
                  </a:lnTo>
                  <a:lnTo>
                    <a:pt x="2264" y="83"/>
                  </a:lnTo>
                  <a:lnTo>
                    <a:pt x="2140" y="0"/>
                  </a:lnTo>
                  <a:close/>
                </a:path>
              </a:pathLst>
            </a:custGeom>
            <a:solidFill>
              <a:srgbClr val="4444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p:cNvSpPr>
              <a:spLocks/>
            </p:cNvSpPr>
            <p:nvPr/>
          </p:nvSpPr>
          <p:spPr bwMode="auto">
            <a:xfrm>
              <a:off x="10841" y="1670"/>
              <a:ext cx="3193" cy="2071"/>
            </a:xfrm>
            <a:custGeom>
              <a:avLst/>
              <a:gdLst>
                <a:gd name="T0" fmla="+- 0 11497 10841"/>
                <a:gd name="T1" fmla="*/ T0 w 3193"/>
                <a:gd name="T2" fmla="+- 0 2418 1671"/>
                <a:gd name="T3" fmla="*/ 2418 h 2071"/>
                <a:gd name="T4" fmla="+- 0 11347 10841"/>
                <a:gd name="T5" fmla="*/ T4 w 3193"/>
                <a:gd name="T6" fmla="+- 0 2436 1671"/>
                <a:gd name="T7" fmla="*/ 2436 h 2071"/>
                <a:gd name="T8" fmla="+- 0 11209 10841"/>
                <a:gd name="T9" fmla="*/ T8 w 3193"/>
                <a:gd name="T10" fmla="+- 0 2486 1671"/>
                <a:gd name="T11" fmla="*/ 2486 h 2071"/>
                <a:gd name="T12" fmla="+- 0 11087 10841"/>
                <a:gd name="T13" fmla="*/ T12 w 3193"/>
                <a:gd name="T14" fmla="+- 0 2564 1671"/>
                <a:gd name="T15" fmla="*/ 2564 h 2071"/>
                <a:gd name="T16" fmla="+- 0 10986 10841"/>
                <a:gd name="T17" fmla="*/ T16 w 3193"/>
                <a:gd name="T18" fmla="+- 0 2666 1671"/>
                <a:gd name="T19" fmla="*/ 2666 h 2071"/>
                <a:gd name="T20" fmla="+- 0 10908 10841"/>
                <a:gd name="T21" fmla="*/ T20 w 3193"/>
                <a:gd name="T22" fmla="+- 0 2789 1671"/>
                <a:gd name="T23" fmla="*/ 2789 h 2071"/>
                <a:gd name="T24" fmla="+- 0 10859 10841"/>
                <a:gd name="T25" fmla="*/ T24 w 3193"/>
                <a:gd name="T26" fmla="+- 0 2928 1671"/>
                <a:gd name="T27" fmla="*/ 2928 h 2071"/>
                <a:gd name="T28" fmla="+- 0 10841 10841"/>
                <a:gd name="T29" fmla="*/ T28 w 3193"/>
                <a:gd name="T30" fmla="+- 0 3080 1671"/>
                <a:gd name="T31" fmla="*/ 3080 h 2071"/>
                <a:gd name="T32" fmla="+- 0 10857 10841"/>
                <a:gd name="T33" fmla="*/ T32 w 3193"/>
                <a:gd name="T34" fmla="+- 0 3235 1671"/>
                <a:gd name="T35" fmla="*/ 3235 h 2071"/>
                <a:gd name="T36" fmla="+- 0 10902 10841"/>
                <a:gd name="T37" fmla="*/ T36 w 3193"/>
                <a:gd name="T38" fmla="+- 0 3376 1671"/>
                <a:gd name="T39" fmla="*/ 3376 h 2071"/>
                <a:gd name="T40" fmla="+- 0 10973 10841"/>
                <a:gd name="T41" fmla="*/ T40 w 3193"/>
                <a:gd name="T42" fmla="+- 0 3499 1671"/>
                <a:gd name="T43" fmla="*/ 3499 h 2071"/>
                <a:gd name="T44" fmla="+- 0 11067 10841"/>
                <a:gd name="T45" fmla="*/ T44 w 3193"/>
                <a:gd name="T46" fmla="+- 0 3600 1671"/>
                <a:gd name="T47" fmla="*/ 3600 h 2071"/>
                <a:gd name="T48" fmla="+- 0 11181 10841"/>
                <a:gd name="T49" fmla="*/ T48 w 3193"/>
                <a:gd name="T50" fmla="+- 0 3677 1671"/>
                <a:gd name="T51" fmla="*/ 3677 h 2071"/>
                <a:gd name="T52" fmla="+- 0 11311 10841"/>
                <a:gd name="T53" fmla="*/ T52 w 3193"/>
                <a:gd name="T54" fmla="+- 0 3725 1671"/>
                <a:gd name="T55" fmla="*/ 3725 h 2071"/>
                <a:gd name="T56" fmla="+- 0 11455 10841"/>
                <a:gd name="T57" fmla="*/ T56 w 3193"/>
                <a:gd name="T58" fmla="+- 0 3742 1671"/>
                <a:gd name="T59" fmla="*/ 3742 h 2071"/>
                <a:gd name="T60" fmla="+- 0 13421 10841"/>
                <a:gd name="T61" fmla="*/ T60 w 3193"/>
                <a:gd name="T62" fmla="+- 0 3738 1671"/>
                <a:gd name="T63" fmla="*/ 3738 h 2071"/>
                <a:gd name="T64" fmla="+- 0 13575 10841"/>
                <a:gd name="T65" fmla="*/ T64 w 3193"/>
                <a:gd name="T66" fmla="+- 0 3705 1671"/>
                <a:gd name="T67" fmla="*/ 3705 h 2071"/>
                <a:gd name="T68" fmla="+- 0 13714 10841"/>
                <a:gd name="T69" fmla="*/ T68 w 3193"/>
                <a:gd name="T70" fmla="+- 0 3641 1671"/>
                <a:gd name="T71" fmla="*/ 3641 h 2071"/>
                <a:gd name="T72" fmla="+- 0 13836 10841"/>
                <a:gd name="T73" fmla="*/ T72 w 3193"/>
                <a:gd name="T74" fmla="+- 0 3549 1671"/>
                <a:gd name="T75" fmla="*/ 3549 h 2071"/>
                <a:gd name="T76" fmla="+- 0 13931 10841"/>
                <a:gd name="T77" fmla="*/ T76 w 3193"/>
                <a:gd name="T78" fmla="+- 0 3433 1671"/>
                <a:gd name="T79" fmla="*/ 3433 h 2071"/>
                <a:gd name="T80" fmla="+- 0 13996 10841"/>
                <a:gd name="T81" fmla="*/ T80 w 3193"/>
                <a:gd name="T82" fmla="+- 0 3301 1671"/>
                <a:gd name="T83" fmla="*/ 3301 h 2071"/>
                <a:gd name="T84" fmla="+- 0 14029 10841"/>
                <a:gd name="T85" fmla="*/ T84 w 3193"/>
                <a:gd name="T86" fmla="+- 0 3156 1671"/>
                <a:gd name="T87" fmla="*/ 3156 h 2071"/>
                <a:gd name="T88" fmla="+- 0 14029 10841"/>
                <a:gd name="T89" fmla="*/ T88 w 3193"/>
                <a:gd name="T90" fmla="+- 0 3002 1671"/>
                <a:gd name="T91" fmla="*/ 3002 h 2071"/>
                <a:gd name="T92" fmla="+- 0 13997 10841"/>
                <a:gd name="T93" fmla="*/ T92 w 3193"/>
                <a:gd name="T94" fmla="+- 0 2855 1671"/>
                <a:gd name="T95" fmla="*/ 2855 h 2071"/>
                <a:gd name="T96" fmla="+- 0 13936 10841"/>
                <a:gd name="T97" fmla="*/ T96 w 3193"/>
                <a:gd name="T98" fmla="+- 0 2723 1671"/>
                <a:gd name="T99" fmla="*/ 2723 h 2071"/>
                <a:gd name="T100" fmla="+- 0 13850 10841"/>
                <a:gd name="T101" fmla="*/ T100 w 3193"/>
                <a:gd name="T102" fmla="+- 0 2610 1671"/>
                <a:gd name="T103" fmla="*/ 2610 h 2071"/>
                <a:gd name="T104" fmla="+- 0 13741 10841"/>
                <a:gd name="T105" fmla="*/ T104 w 3193"/>
                <a:gd name="T106" fmla="+- 0 2520 1671"/>
                <a:gd name="T107" fmla="*/ 2520 h 2071"/>
                <a:gd name="T108" fmla="+- 0 13615 10841"/>
                <a:gd name="T109" fmla="*/ T108 w 3193"/>
                <a:gd name="T110" fmla="+- 0 2456 1671"/>
                <a:gd name="T111" fmla="*/ 2456 h 2071"/>
                <a:gd name="T112" fmla="+- 0 13474 10841"/>
                <a:gd name="T113" fmla="*/ T112 w 3193"/>
                <a:gd name="T114" fmla="+- 0 2423 1671"/>
                <a:gd name="T115" fmla="*/ 2423 h 2071"/>
                <a:gd name="T116" fmla="+- 0 11534 10841"/>
                <a:gd name="T117" fmla="*/ T116 w 3193"/>
                <a:gd name="T118" fmla="+- 0 2419 1671"/>
                <a:gd name="T119" fmla="*/ 2419 h 2071"/>
                <a:gd name="T120" fmla="+- 0 11509 10841"/>
                <a:gd name="T121" fmla="*/ T120 w 3193"/>
                <a:gd name="T122" fmla="+- 0 2418 1671"/>
                <a:gd name="T123" fmla="*/ 2418 h 2071"/>
                <a:gd name="T124" fmla="+- 0 12380 10841"/>
                <a:gd name="T125" fmla="*/ T124 w 3193"/>
                <a:gd name="T126" fmla="+- 0 1674 1671"/>
                <a:gd name="T127" fmla="*/ 1674 h 2071"/>
                <a:gd name="T128" fmla="+- 0 12226 10841"/>
                <a:gd name="T129" fmla="*/ T128 w 3193"/>
                <a:gd name="T130" fmla="+- 0 1700 1671"/>
                <a:gd name="T131" fmla="*/ 1700 h 2071"/>
                <a:gd name="T132" fmla="+- 0 12080 10841"/>
                <a:gd name="T133" fmla="*/ T132 w 3193"/>
                <a:gd name="T134" fmla="+- 0 1750 1671"/>
                <a:gd name="T135" fmla="*/ 1750 h 2071"/>
                <a:gd name="T136" fmla="+- 0 11943 10841"/>
                <a:gd name="T137" fmla="*/ T136 w 3193"/>
                <a:gd name="T138" fmla="+- 0 1824 1671"/>
                <a:gd name="T139" fmla="*/ 1824 h 2071"/>
                <a:gd name="T140" fmla="+- 0 11819 10841"/>
                <a:gd name="T141" fmla="*/ T140 w 3193"/>
                <a:gd name="T142" fmla="+- 0 1920 1671"/>
                <a:gd name="T143" fmla="*/ 1920 h 2071"/>
                <a:gd name="T144" fmla="+- 0 11706 10841"/>
                <a:gd name="T145" fmla="*/ T144 w 3193"/>
                <a:gd name="T146" fmla="+- 0 2044 1671"/>
                <a:gd name="T147" fmla="*/ 2044 h 2071"/>
                <a:gd name="T148" fmla="+- 0 11618 10841"/>
                <a:gd name="T149" fmla="*/ T148 w 3193"/>
                <a:gd name="T150" fmla="+- 0 2185 1671"/>
                <a:gd name="T151" fmla="*/ 2185 h 2071"/>
                <a:gd name="T152" fmla="+- 0 11555 10841"/>
                <a:gd name="T153" fmla="*/ T152 w 3193"/>
                <a:gd name="T154" fmla="+- 0 2338 1671"/>
                <a:gd name="T155" fmla="*/ 2338 h 2071"/>
                <a:gd name="T156" fmla="+- 0 13416 10841"/>
                <a:gd name="T157" fmla="*/ T156 w 3193"/>
                <a:gd name="T158" fmla="+- 0 2419 1671"/>
                <a:gd name="T159" fmla="*/ 2419 h 2071"/>
                <a:gd name="T160" fmla="+- 0 13382 10841"/>
                <a:gd name="T161" fmla="*/ T160 w 3193"/>
                <a:gd name="T162" fmla="+- 0 2418 1671"/>
                <a:gd name="T163" fmla="*/ 2418 h 2071"/>
                <a:gd name="T164" fmla="+- 0 13338 10841"/>
                <a:gd name="T165" fmla="*/ T164 w 3193"/>
                <a:gd name="T166" fmla="+- 0 2271 1671"/>
                <a:gd name="T167" fmla="*/ 2271 h 2071"/>
                <a:gd name="T168" fmla="+- 0 13272 10841"/>
                <a:gd name="T169" fmla="*/ T168 w 3193"/>
                <a:gd name="T170" fmla="+- 0 2135 1671"/>
                <a:gd name="T171" fmla="*/ 2135 h 2071"/>
                <a:gd name="T172" fmla="+- 0 13186 10841"/>
                <a:gd name="T173" fmla="*/ T172 w 3193"/>
                <a:gd name="T174" fmla="+- 0 2013 1671"/>
                <a:gd name="T175" fmla="*/ 2013 h 2071"/>
                <a:gd name="T176" fmla="+- 0 13083 10841"/>
                <a:gd name="T177" fmla="*/ T176 w 3193"/>
                <a:gd name="T178" fmla="+- 0 1906 1671"/>
                <a:gd name="T179" fmla="*/ 1906 h 2071"/>
                <a:gd name="T180" fmla="+- 0 12965 10841"/>
                <a:gd name="T181" fmla="*/ T180 w 3193"/>
                <a:gd name="T182" fmla="+- 0 1817 1671"/>
                <a:gd name="T183" fmla="*/ 1817 h 2071"/>
                <a:gd name="T184" fmla="+- 0 12833 10841"/>
                <a:gd name="T185" fmla="*/ T184 w 3193"/>
                <a:gd name="T186" fmla="+- 0 1748 1671"/>
                <a:gd name="T187" fmla="*/ 1748 h 2071"/>
                <a:gd name="T188" fmla="+- 0 12690 10841"/>
                <a:gd name="T189" fmla="*/ T188 w 3193"/>
                <a:gd name="T190" fmla="+- 0 1699 1671"/>
                <a:gd name="T191" fmla="*/ 1699 h 2071"/>
                <a:gd name="T192" fmla="+- 0 12538 10841"/>
                <a:gd name="T193" fmla="*/ T192 w 3193"/>
                <a:gd name="T194" fmla="+- 0 1674 1671"/>
                <a:gd name="T195" fmla="*/ 1674 h 2071"/>
                <a:gd name="T196" fmla="+- 0 13399 10841"/>
                <a:gd name="T197" fmla="*/ T196 w 3193"/>
                <a:gd name="T198" fmla="+- 0 2418 1671"/>
                <a:gd name="T199" fmla="*/ 2418 h 2071"/>
                <a:gd name="T200" fmla="+- 0 13388 10841"/>
                <a:gd name="T201" fmla="*/ T200 w 3193"/>
                <a:gd name="T202" fmla="+- 0 2418 1671"/>
                <a:gd name="T203" fmla="*/ 2418 h 2071"/>
                <a:gd name="T204" fmla="+- 0 13402 10841"/>
                <a:gd name="T205" fmla="*/ T204 w 3193"/>
                <a:gd name="T206" fmla="+- 0 2418 1671"/>
                <a:gd name="T207" fmla="*/ 2418 h 207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3193" h="2071">
                  <a:moveTo>
                    <a:pt x="668" y="747"/>
                  </a:moveTo>
                  <a:lnTo>
                    <a:pt x="656" y="747"/>
                  </a:lnTo>
                  <a:lnTo>
                    <a:pt x="580" y="752"/>
                  </a:lnTo>
                  <a:lnTo>
                    <a:pt x="506" y="765"/>
                  </a:lnTo>
                  <a:lnTo>
                    <a:pt x="435" y="786"/>
                  </a:lnTo>
                  <a:lnTo>
                    <a:pt x="368" y="815"/>
                  </a:lnTo>
                  <a:lnTo>
                    <a:pt x="305" y="850"/>
                  </a:lnTo>
                  <a:lnTo>
                    <a:pt x="246" y="893"/>
                  </a:lnTo>
                  <a:lnTo>
                    <a:pt x="193" y="941"/>
                  </a:lnTo>
                  <a:lnTo>
                    <a:pt x="145" y="995"/>
                  </a:lnTo>
                  <a:lnTo>
                    <a:pt x="103" y="1054"/>
                  </a:lnTo>
                  <a:lnTo>
                    <a:pt x="67" y="1118"/>
                  </a:lnTo>
                  <a:lnTo>
                    <a:pt x="39" y="1186"/>
                  </a:lnTo>
                  <a:lnTo>
                    <a:pt x="18" y="1257"/>
                  </a:lnTo>
                  <a:lnTo>
                    <a:pt x="5" y="1332"/>
                  </a:lnTo>
                  <a:lnTo>
                    <a:pt x="0" y="1409"/>
                  </a:lnTo>
                  <a:lnTo>
                    <a:pt x="4" y="1488"/>
                  </a:lnTo>
                  <a:lnTo>
                    <a:pt x="16" y="1564"/>
                  </a:lnTo>
                  <a:lnTo>
                    <a:pt x="35" y="1637"/>
                  </a:lnTo>
                  <a:lnTo>
                    <a:pt x="61" y="1705"/>
                  </a:lnTo>
                  <a:lnTo>
                    <a:pt x="93" y="1769"/>
                  </a:lnTo>
                  <a:lnTo>
                    <a:pt x="132" y="1828"/>
                  </a:lnTo>
                  <a:lnTo>
                    <a:pt x="176" y="1881"/>
                  </a:lnTo>
                  <a:lnTo>
                    <a:pt x="226" y="1929"/>
                  </a:lnTo>
                  <a:lnTo>
                    <a:pt x="280" y="1971"/>
                  </a:lnTo>
                  <a:lnTo>
                    <a:pt x="340" y="2006"/>
                  </a:lnTo>
                  <a:lnTo>
                    <a:pt x="403" y="2034"/>
                  </a:lnTo>
                  <a:lnTo>
                    <a:pt x="470" y="2054"/>
                  </a:lnTo>
                  <a:lnTo>
                    <a:pt x="541" y="2067"/>
                  </a:lnTo>
                  <a:lnTo>
                    <a:pt x="614" y="2071"/>
                  </a:lnTo>
                  <a:lnTo>
                    <a:pt x="2499" y="2071"/>
                  </a:lnTo>
                  <a:lnTo>
                    <a:pt x="2580" y="2067"/>
                  </a:lnTo>
                  <a:lnTo>
                    <a:pt x="2658" y="2054"/>
                  </a:lnTo>
                  <a:lnTo>
                    <a:pt x="2734" y="2034"/>
                  </a:lnTo>
                  <a:lnTo>
                    <a:pt x="2806" y="2006"/>
                  </a:lnTo>
                  <a:lnTo>
                    <a:pt x="2873" y="1970"/>
                  </a:lnTo>
                  <a:lnTo>
                    <a:pt x="2937" y="1927"/>
                  </a:lnTo>
                  <a:lnTo>
                    <a:pt x="2995" y="1878"/>
                  </a:lnTo>
                  <a:lnTo>
                    <a:pt x="3046" y="1822"/>
                  </a:lnTo>
                  <a:lnTo>
                    <a:pt x="3090" y="1762"/>
                  </a:lnTo>
                  <a:lnTo>
                    <a:pt x="3126" y="1698"/>
                  </a:lnTo>
                  <a:lnTo>
                    <a:pt x="3155" y="1630"/>
                  </a:lnTo>
                  <a:lnTo>
                    <a:pt x="3176" y="1558"/>
                  </a:lnTo>
                  <a:lnTo>
                    <a:pt x="3188" y="1485"/>
                  </a:lnTo>
                  <a:lnTo>
                    <a:pt x="3193" y="1409"/>
                  </a:lnTo>
                  <a:lnTo>
                    <a:pt x="3188" y="1331"/>
                  </a:lnTo>
                  <a:lnTo>
                    <a:pt x="3176" y="1256"/>
                  </a:lnTo>
                  <a:lnTo>
                    <a:pt x="3156" y="1184"/>
                  </a:lnTo>
                  <a:lnTo>
                    <a:pt x="3129" y="1116"/>
                  </a:lnTo>
                  <a:lnTo>
                    <a:pt x="3095" y="1052"/>
                  </a:lnTo>
                  <a:lnTo>
                    <a:pt x="3055" y="993"/>
                  </a:lnTo>
                  <a:lnTo>
                    <a:pt x="3009" y="939"/>
                  </a:lnTo>
                  <a:lnTo>
                    <a:pt x="2957" y="891"/>
                  </a:lnTo>
                  <a:lnTo>
                    <a:pt x="2900" y="849"/>
                  </a:lnTo>
                  <a:lnTo>
                    <a:pt x="2839" y="814"/>
                  </a:lnTo>
                  <a:lnTo>
                    <a:pt x="2774" y="785"/>
                  </a:lnTo>
                  <a:lnTo>
                    <a:pt x="2705" y="764"/>
                  </a:lnTo>
                  <a:lnTo>
                    <a:pt x="2633" y="752"/>
                  </a:lnTo>
                  <a:lnTo>
                    <a:pt x="2575" y="748"/>
                  </a:lnTo>
                  <a:lnTo>
                    <a:pt x="693" y="748"/>
                  </a:lnTo>
                  <a:lnTo>
                    <a:pt x="680" y="748"/>
                  </a:lnTo>
                  <a:lnTo>
                    <a:pt x="668" y="747"/>
                  </a:lnTo>
                  <a:close/>
                  <a:moveTo>
                    <a:pt x="1618" y="0"/>
                  </a:moveTo>
                  <a:lnTo>
                    <a:pt x="1539" y="3"/>
                  </a:lnTo>
                  <a:lnTo>
                    <a:pt x="1462" y="13"/>
                  </a:lnTo>
                  <a:lnTo>
                    <a:pt x="1385" y="29"/>
                  </a:lnTo>
                  <a:lnTo>
                    <a:pt x="1311" y="51"/>
                  </a:lnTo>
                  <a:lnTo>
                    <a:pt x="1239" y="79"/>
                  </a:lnTo>
                  <a:lnTo>
                    <a:pt x="1169" y="113"/>
                  </a:lnTo>
                  <a:lnTo>
                    <a:pt x="1102" y="153"/>
                  </a:lnTo>
                  <a:lnTo>
                    <a:pt x="1039" y="198"/>
                  </a:lnTo>
                  <a:lnTo>
                    <a:pt x="978" y="249"/>
                  </a:lnTo>
                  <a:lnTo>
                    <a:pt x="919" y="309"/>
                  </a:lnTo>
                  <a:lnTo>
                    <a:pt x="865" y="373"/>
                  </a:lnTo>
                  <a:lnTo>
                    <a:pt x="818" y="441"/>
                  </a:lnTo>
                  <a:lnTo>
                    <a:pt x="777" y="514"/>
                  </a:lnTo>
                  <a:lnTo>
                    <a:pt x="742" y="589"/>
                  </a:lnTo>
                  <a:lnTo>
                    <a:pt x="714" y="667"/>
                  </a:lnTo>
                  <a:lnTo>
                    <a:pt x="693" y="748"/>
                  </a:lnTo>
                  <a:lnTo>
                    <a:pt x="2575" y="748"/>
                  </a:lnTo>
                  <a:lnTo>
                    <a:pt x="2561" y="747"/>
                  </a:lnTo>
                  <a:lnTo>
                    <a:pt x="2541" y="747"/>
                  </a:lnTo>
                  <a:lnTo>
                    <a:pt x="2522" y="672"/>
                  </a:lnTo>
                  <a:lnTo>
                    <a:pt x="2497" y="600"/>
                  </a:lnTo>
                  <a:lnTo>
                    <a:pt x="2467" y="530"/>
                  </a:lnTo>
                  <a:lnTo>
                    <a:pt x="2431" y="464"/>
                  </a:lnTo>
                  <a:lnTo>
                    <a:pt x="2391" y="401"/>
                  </a:lnTo>
                  <a:lnTo>
                    <a:pt x="2345" y="342"/>
                  </a:lnTo>
                  <a:lnTo>
                    <a:pt x="2296" y="286"/>
                  </a:lnTo>
                  <a:lnTo>
                    <a:pt x="2242" y="235"/>
                  </a:lnTo>
                  <a:lnTo>
                    <a:pt x="2185" y="188"/>
                  </a:lnTo>
                  <a:lnTo>
                    <a:pt x="2124" y="146"/>
                  </a:lnTo>
                  <a:lnTo>
                    <a:pt x="2059" y="109"/>
                  </a:lnTo>
                  <a:lnTo>
                    <a:pt x="1992" y="77"/>
                  </a:lnTo>
                  <a:lnTo>
                    <a:pt x="1922" y="50"/>
                  </a:lnTo>
                  <a:lnTo>
                    <a:pt x="1849" y="28"/>
                  </a:lnTo>
                  <a:lnTo>
                    <a:pt x="1774" y="13"/>
                  </a:lnTo>
                  <a:lnTo>
                    <a:pt x="1697" y="3"/>
                  </a:lnTo>
                  <a:lnTo>
                    <a:pt x="1618" y="0"/>
                  </a:lnTo>
                  <a:close/>
                  <a:moveTo>
                    <a:pt x="2558" y="747"/>
                  </a:moveTo>
                  <a:lnTo>
                    <a:pt x="2552" y="747"/>
                  </a:lnTo>
                  <a:lnTo>
                    <a:pt x="2547" y="747"/>
                  </a:lnTo>
                  <a:lnTo>
                    <a:pt x="2541" y="747"/>
                  </a:lnTo>
                  <a:lnTo>
                    <a:pt x="2561" y="747"/>
                  </a:lnTo>
                  <a:lnTo>
                    <a:pt x="2558" y="747"/>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3643" y="2125"/>
              <a:ext cx="3496" cy="1288"/>
            </a:xfrm>
            <a:custGeom>
              <a:avLst/>
              <a:gdLst>
                <a:gd name="T0" fmla="+- 0 3685 3644"/>
                <a:gd name="T1" fmla="*/ T0 w 3496"/>
                <a:gd name="T2" fmla="+- 0 2126 2126"/>
                <a:gd name="T3" fmla="*/ 2126 h 1288"/>
                <a:gd name="T4" fmla="+- 0 3668 3644"/>
                <a:gd name="T5" fmla="*/ T4 w 3496"/>
                <a:gd name="T6" fmla="+- 0 2130 2126"/>
                <a:gd name="T7" fmla="*/ 2130 h 1288"/>
                <a:gd name="T8" fmla="+- 0 3655 3644"/>
                <a:gd name="T9" fmla="*/ T8 w 3496"/>
                <a:gd name="T10" fmla="+- 0 2140 2126"/>
                <a:gd name="T11" fmla="*/ 2140 h 1288"/>
                <a:gd name="T12" fmla="+- 0 3646 3644"/>
                <a:gd name="T13" fmla="*/ T12 w 3496"/>
                <a:gd name="T14" fmla="+- 0 2155 2126"/>
                <a:gd name="T15" fmla="*/ 2155 h 1288"/>
                <a:gd name="T16" fmla="+- 0 3644 3644"/>
                <a:gd name="T17" fmla="*/ T16 w 3496"/>
                <a:gd name="T18" fmla="+- 0 2173 2126"/>
                <a:gd name="T19" fmla="*/ 2173 h 1288"/>
                <a:gd name="T20" fmla="+- 0 3648 3644"/>
                <a:gd name="T21" fmla="*/ T20 w 3496"/>
                <a:gd name="T22" fmla="+- 0 2189 2126"/>
                <a:gd name="T23" fmla="*/ 2189 h 1288"/>
                <a:gd name="T24" fmla="+- 0 3658 3644"/>
                <a:gd name="T25" fmla="*/ T24 w 3496"/>
                <a:gd name="T26" fmla="+- 0 2202 2126"/>
                <a:gd name="T27" fmla="*/ 2202 h 1288"/>
                <a:gd name="T28" fmla="+- 0 3673 3644"/>
                <a:gd name="T29" fmla="*/ T28 w 3496"/>
                <a:gd name="T30" fmla="+- 0 2211 2126"/>
                <a:gd name="T31" fmla="*/ 2211 h 1288"/>
                <a:gd name="T32" fmla="+- 0 7139 3644"/>
                <a:gd name="T33" fmla="*/ T32 w 3496"/>
                <a:gd name="T34" fmla="+- 0 3413 2126"/>
                <a:gd name="T35" fmla="*/ 3413 h 1288"/>
                <a:gd name="T36" fmla="+- 0 3702 3644"/>
                <a:gd name="T37" fmla="*/ T36 w 3496"/>
                <a:gd name="T38" fmla="+- 0 2128 2126"/>
                <a:gd name="T39" fmla="*/ 2128 h 1288"/>
                <a:gd name="T40" fmla="+- 0 3685 3644"/>
                <a:gd name="T41" fmla="*/ T40 w 3496"/>
                <a:gd name="T42" fmla="+- 0 2126 2126"/>
                <a:gd name="T43" fmla="*/ 2126 h 12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496" h="1288">
                  <a:moveTo>
                    <a:pt x="41" y="0"/>
                  </a:moveTo>
                  <a:lnTo>
                    <a:pt x="24" y="4"/>
                  </a:lnTo>
                  <a:lnTo>
                    <a:pt x="11" y="14"/>
                  </a:lnTo>
                  <a:lnTo>
                    <a:pt x="2" y="29"/>
                  </a:lnTo>
                  <a:lnTo>
                    <a:pt x="0" y="47"/>
                  </a:lnTo>
                  <a:lnTo>
                    <a:pt x="4" y="63"/>
                  </a:lnTo>
                  <a:lnTo>
                    <a:pt x="14" y="76"/>
                  </a:lnTo>
                  <a:lnTo>
                    <a:pt x="29" y="85"/>
                  </a:lnTo>
                  <a:lnTo>
                    <a:pt x="3495" y="1287"/>
                  </a:lnTo>
                  <a:lnTo>
                    <a:pt x="58" y="2"/>
                  </a:lnTo>
                  <a:lnTo>
                    <a:pt x="41" y="0"/>
                  </a:lnTo>
                  <a:close/>
                </a:path>
              </a:pathLst>
            </a:custGeom>
            <a:solidFill>
              <a:srgbClr val="EFAD1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AutoShape 16"/>
            <p:cNvSpPr>
              <a:spLocks/>
            </p:cNvSpPr>
            <p:nvPr/>
          </p:nvSpPr>
          <p:spPr bwMode="auto">
            <a:xfrm>
              <a:off x="1921" y="2350"/>
              <a:ext cx="2021" cy="1311"/>
            </a:xfrm>
            <a:custGeom>
              <a:avLst/>
              <a:gdLst>
                <a:gd name="T0" fmla="+- 0 2336 1921"/>
                <a:gd name="T1" fmla="*/ T0 w 2021"/>
                <a:gd name="T2" fmla="+- 0 2824 2351"/>
                <a:gd name="T3" fmla="*/ 2824 h 1311"/>
                <a:gd name="T4" fmla="+- 0 2192 1921"/>
                <a:gd name="T5" fmla="*/ T4 w 2021"/>
                <a:gd name="T6" fmla="+- 0 2850 2351"/>
                <a:gd name="T7" fmla="*/ 2850 h 1311"/>
                <a:gd name="T8" fmla="+- 0 2069 1921"/>
                <a:gd name="T9" fmla="*/ T8 w 2021"/>
                <a:gd name="T10" fmla="+- 0 2923 2351"/>
                <a:gd name="T11" fmla="*/ 2923 h 1311"/>
                <a:gd name="T12" fmla="+- 0 1978 1921"/>
                <a:gd name="T13" fmla="*/ T12 w 2021"/>
                <a:gd name="T14" fmla="+- 0 3032 2351"/>
                <a:gd name="T15" fmla="*/ 3032 h 1311"/>
                <a:gd name="T16" fmla="+- 0 1928 1921"/>
                <a:gd name="T17" fmla="*/ T16 w 2021"/>
                <a:gd name="T18" fmla="+- 0 3168 2351"/>
                <a:gd name="T19" fmla="*/ 3168 h 1311"/>
                <a:gd name="T20" fmla="+- 0 1927 1921"/>
                <a:gd name="T21" fmla="*/ T20 w 2021"/>
                <a:gd name="T22" fmla="+- 0 3320 2351"/>
                <a:gd name="T23" fmla="*/ 3320 h 1311"/>
                <a:gd name="T24" fmla="+- 0 1973 1921"/>
                <a:gd name="T25" fmla="*/ T24 w 2021"/>
                <a:gd name="T26" fmla="+- 0 3458 2351"/>
                <a:gd name="T27" fmla="*/ 3458 h 1311"/>
                <a:gd name="T28" fmla="+- 0 2057 1921"/>
                <a:gd name="T29" fmla="*/ T28 w 2021"/>
                <a:gd name="T30" fmla="+- 0 3566 2351"/>
                <a:gd name="T31" fmla="*/ 3566 h 1311"/>
                <a:gd name="T32" fmla="+- 0 2172 1921"/>
                <a:gd name="T33" fmla="*/ T32 w 2021"/>
                <a:gd name="T34" fmla="+- 0 3637 2351"/>
                <a:gd name="T35" fmla="*/ 3637 h 1311"/>
                <a:gd name="T36" fmla="+- 0 2310 1921"/>
                <a:gd name="T37" fmla="*/ T36 w 2021"/>
                <a:gd name="T38" fmla="+- 0 3662 2351"/>
                <a:gd name="T39" fmla="*/ 3662 h 1311"/>
                <a:gd name="T40" fmla="+- 0 3591 1921"/>
                <a:gd name="T41" fmla="*/ T40 w 2021"/>
                <a:gd name="T42" fmla="+- 0 3654 2351"/>
                <a:gd name="T43" fmla="*/ 3654 h 1311"/>
                <a:gd name="T44" fmla="+- 0 3750 1921"/>
                <a:gd name="T45" fmla="*/ T44 w 2021"/>
                <a:gd name="T46" fmla="+- 0 3592 2351"/>
                <a:gd name="T47" fmla="*/ 3592 h 1311"/>
                <a:gd name="T48" fmla="+- 0 3870 1921"/>
                <a:gd name="T49" fmla="*/ T48 w 2021"/>
                <a:gd name="T50" fmla="+- 0 3476 2351"/>
                <a:gd name="T51" fmla="*/ 3476 h 1311"/>
                <a:gd name="T52" fmla="+- 0 3934 1921"/>
                <a:gd name="T53" fmla="*/ T52 w 2021"/>
                <a:gd name="T54" fmla="+- 0 3326 2351"/>
                <a:gd name="T55" fmla="*/ 3326 h 1311"/>
                <a:gd name="T56" fmla="+- 0 3936 1921"/>
                <a:gd name="T57" fmla="*/ T56 w 2021"/>
                <a:gd name="T58" fmla="+- 0 3167 2351"/>
                <a:gd name="T59" fmla="*/ 3167 h 1311"/>
                <a:gd name="T60" fmla="+- 0 3888 1921"/>
                <a:gd name="T61" fmla="*/ T60 w 2021"/>
                <a:gd name="T62" fmla="+- 0 3030 2351"/>
                <a:gd name="T63" fmla="*/ 3030 h 1311"/>
                <a:gd name="T64" fmla="+- 0 3800 1921"/>
                <a:gd name="T65" fmla="*/ T64 w 2021"/>
                <a:gd name="T66" fmla="+- 0 2921 2351"/>
                <a:gd name="T67" fmla="*/ 2921 h 1311"/>
                <a:gd name="T68" fmla="+- 0 3682 1921"/>
                <a:gd name="T69" fmla="*/ T68 w 2021"/>
                <a:gd name="T70" fmla="+- 0 2850 2351"/>
                <a:gd name="T71" fmla="*/ 2850 h 1311"/>
                <a:gd name="T72" fmla="+- 0 3547 1921"/>
                <a:gd name="T73" fmla="*/ T72 w 2021"/>
                <a:gd name="T74" fmla="+- 0 2825 2351"/>
                <a:gd name="T75" fmla="*/ 2825 h 1311"/>
                <a:gd name="T76" fmla="+- 0 2352 1921"/>
                <a:gd name="T77" fmla="*/ T76 w 2021"/>
                <a:gd name="T78" fmla="+- 0 2824 2351"/>
                <a:gd name="T79" fmla="*/ 2824 h 1311"/>
                <a:gd name="T80" fmla="+- 0 2945 1921"/>
                <a:gd name="T81" fmla="*/ T80 w 2021"/>
                <a:gd name="T82" fmla="+- 0 2351 2351"/>
                <a:gd name="T83" fmla="*/ 2351 h 1311"/>
                <a:gd name="T84" fmla="+- 0 2798 1921"/>
                <a:gd name="T85" fmla="*/ T84 w 2021"/>
                <a:gd name="T86" fmla="+- 0 2369 2351"/>
                <a:gd name="T87" fmla="*/ 2369 h 1311"/>
                <a:gd name="T88" fmla="+- 0 2661 1921"/>
                <a:gd name="T89" fmla="*/ T88 w 2021"/>
                <a:gd name="T90" fmla="+- 0 2423 2351"/>
                <a:gd name="T91" fmla="*/ 2423 h 1311"/>
                <a:gd name="T92" fmla="+- 0 2540 1921"/>
                <a:gd name="T93" fmla="*/ T92 w 2021"/>
                <a:gd name="T94" fmla="+- 0 2509 2351"/>
                <a:gd name="T95" fmla="*/ 2509 h 1311"/>
                <a:gd name="T96" fmla="+- 0 2445 1921"/>
                <a:gd name="T97" fmla="*/ T96 w 2021"/>
                <a:gd name="T98" fmla="+- 0 2622 2351"/>
                <a:gd name="T99" fmla="*/ 2622 h 1311"/>
                <a:gd name="T100" fmla="+- 0 2380 1921"/>
                <a:gd name="T101" fmla="*/ T100 w 2021"/>
                <a:gd name="T102" fmla="+- 0 2753 2351"/>
                <a:gd name="T103" fmla="*/ 2753 h 1311"/>
                <a:gd name="T104" fmla="+- 0 3547 1921"/>
                <a:gd name="T105" fmla="*/ T104 w 2021"/>
                <a:gd name="T106" fmla="+- 0 2825 2351"/>
                <a:gd name="T107" fmla="*/ 2825 h 1311"/>
                <a:gd name="T108" fmla="+- 0 3530 1921"/>
                <a:gd name="T109" fmla="*/ T108 w 2021"/>
                <a:gd name="T110" fmla="+- 0 2824 2351"/>
                <a:gd name="T111" fmla="*/ 2824 h 1311"/>
                <a:gd name="T112" fmla="+- 0 3481 1921"/>
                <a:gd name="T113" fmla="*/ T112 w 2021"/>
                <a:gd name="T114" fmla="+- 0 2683 2351"/>
                <a:gd name="T115" fmla="*/ 2683 h 1311"/>
                <a:gd name="T116" fmla="+- 0 3400 1921"/>
                <a:gd name="T117" fmla="*/ T116 w 2021"/>
                <a:gd name="T118" fmla="+- 0 2561 2351"/>
                <a:gd name="T119" fmla="*/ 2561 h 1311"/>
                <a:gd name="T120" fmla="+- 0 3294 1921"/>
                <a:gd name="T121" fmla="*/ T120 w 2021"/>
                <a:gd name="T122" fmla="+- 0 2463 2351"/>
                <a:gd name="T123" fmla="*/ 2463 h 1311"/>
                <a:gd name="T124" fmla="+- 0 3166 1921"/>
                <a:gd name="T125" fmla="*/ T124 w 2021"/>
                <a:gd name="T126" fmla="+- 0 2393 2351"/>
                <a:gd name="T127" fmla="*/ 2393 h 1311"/>
                <a:gd name="T128" fmla="+- 0 3022 1921"/>
                <a:gd name="T129" fmla="*/ T128 w 2021"/>
                <a:gd name="T130" fmla="+- 0 2356 2351"/>
                <a:gd name="T131" fmla="*/ 2356 h 1311"/>
                <a:gd name="T132" fmla="+- 0 3540 1921"/>
                <a:gd name="T133" fmla="*/ T132 w 2021"/>
                <a:gd name="T134" fmla="+- 0 2824 2351"/>
                <a:gd name="T135" fmla="*/ 2824 h 1311"/>
                <a:gd name="T136" fmla="+- 0 3533 1921"/>
                <a:gd name="T137" fmla="*/ T136 w 2021"/>
                <a:gd name="T138" fmla="+- 0 2824 2351"/>
                <a:gd name="T139" fmla="*/ 2824 h 1311"/>
                <a:gd name="T140" fmla="+- 0 3541 1921"/>
                <a:gd name="T141" fmla="*/ T140 w 2021"/>
                <a:gd name="T142" fmla="+- 0 2824 2351"/>
                <a:gd name="T143" fmla="*/ 2824 h 13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021" h="1311">
                  <a:moveTo>
                    <a:pt x="423" y="473"/>
                  </a:moveTo>
                  <a:lnTo>
                    <a:pt x="415" y="473"/>
                  </a:lnTo>
                  <a:lnTo>
                    <a:pt x="341" y="480"/>
                  </a:lnTo>
                  <a:lnTo>
                    <a:pt x="271" y="499"/>
                  </a:lnTo>
                  <a:lnTo>
                    <a:pt x="206" y="530"/>
                  </a:lnTo>
                  <a:lnTo>
                    <a:pt x="148" y="572"/>
                  </a:lnTo>
                  <a:lnTo>
                    <a:pt x="98" y="622"/>
                  </a:lnTo>
                  <a:lnTo>
                    <a:pt x="57" y="681"/>
                  </a:lnTo>
                  <a:lnTo>
                    <a:pt x="26" y="746"/>
                  </a:lnTo>
                  <a:lnTo>
                    <a:pt x="7" y="817"/>
                  </a:lnTo>
                  <a:lnTo>
                    <a:pt x="0" y="892"/>
                  </a:lnTo>
                  <a:lnTo>
                    <a:pt x="6" y="969"/>
                  </a:lnTo>
                  <a:lnTo>
                    <a:pt x="24" y="1041"/>
                  </a:lnTo>
                  <a:lnTo>
                    <a:pt x="52" y="1107"/>
                  </a:lnTo>
                  <a:lnTo>
                    <a:pt x="89" y="1165"/>
                  </a:lnTo>
                  <a:lnTo>
                    <a:pt x="136" y="1215"/>
                  </a:lnTo>
                  <a:lnTo>
                    <a:pt x="190" y="1255"/>
                  </a:lnTo>
                  <a:lnTo>
                    <a:pt x="251" y="1286"/>
                  </a:lnTo>
                  <a:lnTo>
                    <a:pt x="317" y="1304"/>
                  </a:lnTo>
                  <a:lnTo>
                    <a:pt x="389" y="1311"/>
                  </a:lnTo>
                  <a:lnTo>
                    <a:pt x="1582" y="1311"/>
                  </a:lnTo>
                  <a:lnTo>
                    <a:pt x="1670" y="1303"/>
                  </a:lnTo>
                  <a:lnTo>
                    <a:pt x="1754" y="1279"/>
                  </a:lnTo>
                  <a:lnTo>
                    <a:pt x="1829" y="1241"/>
                  </a:lnTo>
                  <a:lnTo>
                    <a:pt x="1896" y="1189"/>
                  </a:lnTo>
                  <a:lnTo>
                    <a:pt x="1949" y="1125"/>
                  </a:lnTo>
                  <a:lnTo>
                    <a:pt x="1989" y="1053"/>
                  </a:lnTo>
                  <a:lnTo>
                    <a:pt x="2013" y="975"/>
                  </a:lnTo>
                  <a:lnTo>
                    <a:pt x="2021" y="892"/>
                  </a:lnTo>
                  <a:lnTo>
                    <a:pt x="2015" y="816"/>
                  </a:lnTo>
                  <a:lnTo>
                    <a:pt x="1996" y="744"/>
                  </a:lnTo>
                  <a:lnTo>
                    <a:pt x="1967" y="679"/>
                  </a:lnTo>
                  <a:lnTo>
                    <a:pt x="1928" y="621"/>
                  </a:lnTo>
                  <a:lnTo>
                    <a:pt x="1879" y="570"/>
                  </a:lnTo>
                  <a:lnTo>
                    <a:pt x="1823" y="529"/>
                  </a:lnTo>
                  <a:lnTo>
                    <a:pt x="1761" y="499"/>
                  </a:lnTo>
                  <a:lnTo>
                    <a:pt x="1692" y="480"/>
                  </a:lnTo>
                  <a:lnTo>
                    <a:pt x="1626" y="474"/>
                  </a:lnTo>
                  <a:lnTo>
                    <a:pt x="439" y="474"/>
                  </a:lnTo>
                  <a:lnTo>
                    <a:pt x="431" y="473"/>
                  </a:lnTo>
                  <a:lnTo>
                    <a:pt x="423" y="473"/>
                  </a:lnTo>
                  <a:close/>
                  <a:moveTo>
                    <a:pt x="1024" y="0"/>
                  </a:moveTo>
                  <a:lnTo>
                    <a:pt x="950" y="5"/>
                  </a:lnTo>
                  <a:lnTo>
                    <a:pt x="877" y="18"/>
                  </a:lnTo>
                  <a:lnTo>
                    <a:pt x="807" y="41"/>
                  </a:lnTo>
                  <a:lnTo>
                    <a:pt x="740" y="72"/>
                  </a:lnTo>
                  <a:lnTo>
                    <a:pt x="677" y="111"/>
                  </a:lnTo>
                  <a:lnTo>
                    <a:pt x="619" y="158"/>
                  </a:lnTo>
                  <a:lnTo>
                    <a:pt x="568" y="211"/>
                  </a:lnTo>
                  <a:lnTo>
                    <a:pt x="524" y="271"/>
                  </a:lnTo>
                  <a:lnTo>
                    <a:pt x="487" y="334"/>
                  </a:lnTo>
                  <a:lnTo>
                    <a:pt x="459" y="402"/>
                  </a:lnTo>
                  <a:lnTo>
                    <a:pt x="439" y="474"/>
                  </a:lnTo>
                  <a:lnTo>
                    <a:pt x="1626" y="474"/>
                  </a:lnTo>
                  <a:lnTo>
                    <a:pt x="1620" y="473"/>
                  </a:lnTo>
                  <a:lnTo>
                    <a:pt x="1609" y="473"/>
                  </a:lnTo>
                  <a:lnTo>
                    <a:pt x="1588" y="400"/>
                  </a:lnTo>
                  <a:lnTo>
                    <a:pt x="1560" y="332"/>
                  </a:lnTo>
                  <a:lnTo>
                    <a:pt x="1523" y="268"/>
                  </a:lnTo>
                  <a:lnTo>
                    <a:pt x="1479" y="210"/>
                  </a:lnTo>
                  <a:lnTo>
                    <a:pt x="1429" y="157"/>
                  </a:lnTo>
                  <a:lnTo>
                    <a:pt x="1373" y="112"/>
                  </a:lnTo>
                  <a:lnTo>
                    <a:pt x="1311" y="73"/>
                  </a:lnTo>
                  <a:lnTo>
                    <a:pt x="1245" y="42"/>
                  </a:lnTo>
                  <a:lnTo>
                    <a:pt x="1175" y="19"/>
                  </a:lnTo>
                  <a:lnTo>
                    <a:pt x="1101" y="5"/>
                  </a:lnTo>
                  <a:lnTo>
                    <a:pt x="1024" y="0"/>
                  </a:lnTo>
                  <a:close/>
                  <a:moveTo>
                    <a:pt x="1619" y="473"/>
                  </a:moveTo>
                  <a:lnTo>
                    <a:pt x="1616" y="473"/>
                  </a:lnTo>
                  <a:lnTo>
                    <a:pt x="1612" y="473"/>
                  </a:lnTo>
                  <a:lnTo>
                    <a:pt x="1609" y="473"/>
                  </a:lnTo>
                  <a:lnTo>
                    <a:pt x="1620" y="473"/>
                  </a:lnTo>
                  <a:lnTo>
                    <a:pt x="1619" y="473"/>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a:xfrm>
            <a:off x="2960650" y="4140699"/>
            <a:ext cx="2483180" cy="584775"/>
          </a:xfrm>
          <a:prstGeom prst="rect">
            <a:avLst/>
          </a:prstGeom>
        </p:spPr>
        <p:txBody>
          <a:bodyPr wrap="none">
            <a:spAutoFit/>
          </a:bodyPr>
          <a:lstStyle/>
          <a:p>
            <a:pPr marL="558800" marR="0" algn="ctr">
              <a:spcBef>
                <a:spcPts val="1040"/>
              </a:spcBef>
              <a:spcAft>
                <a:spcPts val="0"/>
              </a:spcAft>
            </a:pPr>
            <a:r>
              <a:rPr lang="en-US" sz="3200" b="1" dirty="0">
                <a:solidFill>
                  <a:srgbClr val="EFAD1D"/>
                </a:solidFill>
                <a:latin typeface="Arial" panose="020B0604020202020204" pitchFamily="34" charset="0"/>
                <a:ea typeface="Arial" panose="020B0604020202020204" pitchFamily="34" charset="0"/>
              </a:rPr>
              <a:t>Air</a:t>
            </a:r>
            <a:r>
              <a:rPr lang="en-US" sz="3200" b="1" spc="-720" dirty="0">
                <a:solidFill>
                  <a:srgbClr val="EFAD1D"/>
                </a:solidFill>
                <a:latin typeface="Arial" panose="020B0604020202020204" pitchFamily="34" charset="0"/>
                <a:ea typeface="Arial" panose="020B0604020202020204" pitchFamily="34" charset="0"/>
              </a:rPr>
              <a:t> </a:t>
            </a:r>
            <a:r>
              <a:rPr lang="en-US" sz="3200" b="1" spc="-55" dirty="0">
                <a:solidFill>
                  <a:srgbClr val="EFAD1D"/>
                </a:solidFill>
                <a:latin typeface="Arial" panose="020B0604020202020204" pitchFamily="34" charset="0"/>
                <a:ea typeface="Arial" panose="020B0604020202020204" pitchFamily="34" charset="0"/>
              </a:rPr>
              <a:t>Travel</a:t>
            </a:r>
            <a:endParaRPr lang="en-US" sz="3200" b="1" dirty="0">
              <a:effectLst/>
              <a:latin typeface="Arial" panose="020B0604020202020204" pitchFamily="34" charset="0"/>
              <a:ea typeface="Arial" panose="020B0604020202020204" pitchFamily="34" charset="0"/>
            </a:endParaRPr>
          </a:p>
        </p:txBody>
      </p:sp>
      <p:sp>
        <p:nvSpPr>
          <p:cNvPr id="19" name="TextBox 18"/>
          <p:cNvSpPr txBox="1"/>
          <p:nvPr/>
        </p:nvSpPr>
        <p:spPr>
          <a:xfrm>
            <a:off x="1144361" y="5167993"/>
            <a:ext cx="7696200" cy="1292662"/>
          </a:xfrm>
          <a:prstGeom prst="rect">
            <a:avLst/>
          </a:prstGeom>
          <a:noFill/>
        </p:spPr>
        <p:txBody>
          <a:bodyPr wrap="square" rtlCol="0">
            <a:spAutoFit/>
          </a:bodyPr>
          <a:lstStyle/>
          <a:p>
            <a:r>
              <a:rPr lang="en-US" sz="2000" dirty="0"/>
              <a:t>A single engine on a Boeing 747 generates 0.5TB of data. Fog computing can process that data locally and send only the most important bits of information to those who need to see it.</a:t>
            </a:r>
          </a:p>
          <a:p>
            <a:endParaRPr lang="en-US" dirty="0"/>
          </a:p>
        </p:txBody>
      </p:sp>
    </p:spTree>
    <p:extLst>
      <p:ext uri="{BB962C8B-B14F-4D97-AF65-F5344CB8AC3E}">
        <p14:creationId xmlns:p14="http://schemas.microsoft.com/office/powerpoint/2010/main" xmlns="" val="3781788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lgn="just">
              <a:buNone/>
            </a:pPr>
            <a:r>
              <a:rPr lang="en-US" sz="2400" dirty="0" smtClean="0"/>
              <a:t>					Fog </a:t>
            </a:r>
            <a:r>
              <a:rPr lang="en-US" sz="2400" dirty="0"/>
              <a:t>computing advantages for services in several domains, such as Smart Grid, wireless sensor networks, Internet of Things (</a:t>
            </a:r>
            <a:r>
              <a:rPr lang="en-US" sz="2400" dirty="0" err="1"/>
              <a:t>IoT</a:t>
            </a:r>
            <a:r>
              <a:rPr lang="en-US" sz="2400" dirty="0"/>
              <a:t>) and software defined networks (SDNs). We examine the state- of-the-art and disclose some general issues in Fog computing including security, privacy, trust, and service migration among Fog devices and between Fog and Cloud.</a:t>
            </a:r>
          </a:p>
          <a:p>
            <a:pPr marL="0" indent="0">
              <a:buNone/>
            </a:pPr>
            <a:endParaRPr lang="en-US" dirty="0"/>
          </a:p>
        </p:txBody>
      </p:sp>
    </p:spTree>
    <p:extLst>
      <p:ext uri="{BB962C8B-B14F-4D97-AF65-F5344CB8AC3E}">
        <p14:creationId xmlns:p14="http://schemas.microsoft.com/office/powerpoint/2010/main" xmlns="" val="3989287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69" y="2764971"/>
            <a:ext cx="8596668" cy="1320800"/>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xmlns="" val="377498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dirty="0"/>
          </a:p>
        </p:txBody>
      </p:sp>
      <p:sp>
        <p:nvSpPr>
          <p:cNvPr id="3" name="Content Placeholder 2"/>
          <p:cNvSpPr>
            <a:spLocks noGrp="1"/>
          </p:cNvSpPr>
          <p:nvPr>
            <p:ph idx="1"/>
          </p:nvPr>
        </p:nvSpPr>
        <p:spPr/>
        <p:txBody>
          <a:bodyPr numCol="2"/>
          <a:lstStyle/>
          <a:p>
            <a:r>
              <a:rPr lang="en-US" dirty="0" smtClean="0"/>
              <a:t>Abstract 				                </a:t>
            </a:r>
          </a:p>
          <a:p>
            <a:r>
              <a:rPr lang="en-US" dirty="0" smtClean="0"/>
              <a:t>Introduction</a:t>
            </a:r>
          </a:p>
          <a:p>
            <a:r>
              <a:rPr lang="en-US" dirty="0" smtClean="0"/>
              <a:t>Existing System</a:t>
            </a:r>
          </a:p>
          <a:p>
            <a:r>
              <a:rPr lang="en-US" dirty="0"/>
              <a:t>Proposed </a:t>
            </a:r>
            <a:r>
              <a:rPr lang="en-US" dirty="0" smtClean="0"/>
              <a:t>System</a:t>
            </a:r>
          </a:p>
          <a:p>
            <a:r>
              <a:rPr lang="en-US" dirty="0" smtClean="0"/>
              <a:t>Scenarios</a:t>
            </a:r>
          </a:p>
          <a:p>
            <a:r>
              <a:rPr lang="en-US" dirty="0"/>
              <a:t>Security </a:t>
            </a:r>
            <a:r>
              <a:rPr lang="en-US" dirty="0" smtClean="0"/>
              <a:t>Issues</a:t>
            </a:r>
          </a:p>
          <a:p>
            <a:r>
              <a:rPr lang="en-US" dirty="0" smtClean="0"/>
              <a:t>Example</a:t>
            </a:r>
            <a:endParaRPr lang="en-US" dirty="0"/>
          </a:p>
        </p:txBody>
      </p:sp>
    </p:spTree>
    <p:extLst>
      <p:ext uri="{BB962C8B-B14F-4D97-AF65-F5344CB8AC3E}">
        <p14:creationId xmlns:p14="http://schemas.microsoft.com/office/powerpoint/2010/main" xmlns="" val="3119831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Fog </a:t>
            </a:r>
            <a:r>
              <a:rPr lang="en-US" sz="2000" dirty="0">
                <a:latin typeface="Arial" panose="020B0604020202020204" pitchFamily="34" charset="0"/>
                <a:cs typeface="Arial" panose="020B0604020202020204" pitchFamily="34" charset="0"/>
              </a:rPr>
              <a:t>Computing is a paradigm that  extends Cloud computing and  services  to  the  edge  of  the  network.  Similar  to Cloud, Fog provides data, compute,  storage,  and  application  services to end-users. The motivation of Fog computing lies in a series of real scenarios, such as Smart Grid, smart traffic lights in vehicular networks and software defined networks.</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05579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CISCO recently delivered the vision of fog computing to enable applications on billions of connected devices to run directly  at  the  network  edge. Customers can	develop, manage and run software applications on Cisco framework of networked devices, including hardened routers and switches. Cisco brings the open source Linux and network operating system together in a single networked device</a:t>
            </a:r>
          </a:p>
        </p:txBody>
      </p:sp>
    </p:spTree>
    <p:extLst>
      <p:ext uri="{BB962C8B-B14F-4D97-AF65-F5344CB8AC3E}">
        <p14:creationId xmlns:p14="http://schemas.microsoft.com/office/powerpoint/2010/main" xmlns="" val="2067428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5221" y="375557"/>
            <a:ext cx="7636545" cy="5608863"/>
          </a:xfrm>
          <a:prstGeom prst="rect">
            <a:avLst/>
          </a:prstGeom>
        </p:spPr>
      </p:pic>
    </p:spTree>
    <p:extLst>
      <p:ext uri="{BB962C8B-B14F-4D97-AF65-F5344CB8AC3E}">
        <p14:creationId xmlns:p14="http://schemas.microsoft.com/office/powerpoint/2010/main" xmlns="" val="369353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A simple three level hierarchy as shown in above </a:t>
            </a:r>
            <a:r>
              <a:rPr lang="en-US" dirty="0" smtClean="0"/>
              <a:t>Figure</a:t>
            </a:r>
          </a:p>
          <a:p>
            <a:r>
              <a:rPr lang="en-US" dirty="0"/>
              <a:t>In this framework, each smart thing is attached to one of Fog devices. Fog devices could be interconnected and each of them is linked to the Cloud</a:t>
            </a:r>
          </a:p>
        </p:txBody>
      </p:sp>
    </p:spTree>
    <p:extLst>
      <p:ext uri="{BB962C8B-B14F-4D97-AF65-F5344CB8AC3E}">
        <p14:creationId xmlns:p14="http://schemas.microsoft.com/office/powerpoint/2010/main" xmlns="" val="2486441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r>
              <a:rPr lang="en-US" b="1" u="sng" dirty="0"/>
              <a:t/>
            </a:r>
            <a:br>
              <a:rPr lang="en-US" b="1" u="sng" dirty="0"/>
            </a:br>
            <a:endParaRPr lang="en-US" dirty="0"/>
          </a:p>
        </p:txBody>
      </p:sp>
      <p:pic>
        <p:nvPicPr>
          <p:cNvPr id="4" name="image12.jpeg"/>
          <p:cNvPicPr>
            <a:picLocks noGrp="1"/>
          </p:cNvPicPr>
          <p:nvPr>
            <p:ph idx="1"/>
          </p:nvPr>
        </p:nvPicPr>
        <p:blipFill>
          <a:blip r:embed="rId2" cstate="print"/>
          <a:stretch>
            <a:fillRect/>
          </a:stretch>
        </p:blipFill>
        <p:spPr>
          <a:xfrm>
            <a:off x="5453869" y="2262830"/>
            <a:ext cx="3926895" cy="2370667"/>
          </a:xfrm>
          <a:prstGeom prst="rect">
            <a:avLst/>
          </a:prstGeom>
        </p:spPr>
      </p:pic>
      <p:sp>
        <p:nvSpPr>
          <p:cNvPr id="5" name="TextBox 4"/>
          <p:cNvSpPr txBox="1"/>
          <p:nvPr/>
        </p:nvSpPr>
        <p:spPr>
          <a:xfrm>
            <a:off x="759279" y="2596243"/>
            <a:ext cx="4572000" cy="2585323"/>
          </a:xfrm>
          <a:prstGeom prst="rect">
            <a:avLst/>
          </a:prstGeom>
          <a:noFill/>
        </p:spPr>
        <p:txBody>
          <a:bodyPr wrap="square" rtlCol="0">
            <a:spAutoFit/>
          </a:bodyPr>
          <a:lstStyle/>
          <a:p>
            <a:pPr marL="0" lvl="1" algn="just"/>
            <a:r>
              <a:rPr lang="en-US" dirty="0"/>
              <a:t>Cloud computing has provided many opportunities for enterprises by offering their customers a range of computing services. Current “pay-as- you-go” Cloud computing model becomes an efficient alternative to owning and managing private data centers for customers facing Web applications</a:t>
            </a:r>
            <a:endParaRPr lang="en-US" sz="1050" dirty="0"/>
          </a:p>
          <a:p>
            <a:endParaRPr lang="en-US" dirty="0"/>
          </a:p>
        </p:txBody>
      </p:sp>
    </p:spTree>
    <p:extLst>
      <p:ext uri="{BB962C8B-B14F-4D97-AF65-F5344CB8AC3E}">
        <p14:creationId xmlns:p14="http://schemas.microsoft.com/office/powerpoint/2010/main" xmlns="" val="234360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92136"/>
            <a:ext cx="8596668" cy="3233056"/>
          </a:xfrm>
        </p:spPr>
        <p:txBody>
          <a:bodyPr>
            <a:normAutofit/>
          </a:bodyPr>
          <a:lstStyle/>
          <a:p>
            <a:pPr algn="ctr"/>
            <a:r>
              <a:rPr lang="en-US" b="1" dirty="0"/>
              <a:t>Fog Computing and the Internet of Things</a:t>
            </a:r>
            <a:br>
              <a:rPr lang="en-US" b="1" dirty="0"/>
            </a:br>
            <a:r>
              <a:rPr lang="en-US" dirty="0"/>
              <a:t/>
            </a:r>
            <a:br>
              <a:rPr lang="en-US" dirty="0"/>
            </a:br>
            <a:endParaRPr lang="en-US" dirty="0"/>
          </a:p>
        </p:txBody>
      </p:sp>
    </p:spTree>
    <p:extLst>
      <p:ext uri="{BB962C8B-B14F-4D97-AF65-F5344CB8AC3E}">
        <p14:creationId xmlns:p14="http://schemas.microsoft.com/office/powerpoint/2010/main" xmlns="" val="1680878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336" y="1934935"/>
            <a:ext cx="7707085" cy="1661993"/>
          </a:xfrm>
          <a:prstGeom prst="rect">
            <a:avLst/>
          </a:prstGeom>
          <a:noFill/>
        </p:spPr>
        <p:txBody>
          <a:bodyPr wrap="square" rtlCol="0">
            <a:spAutoFit/>
          </a:bodyPr>
          <a:lstStyle/>
          <a:p>
            <a:r>
              <a:rPr lang="en-US" sz="2800" dirty="0"/>
              <a:t>By 2020, the number of “things” that are part of the </a:t>
            </a:r>
            <a:r>
              <a:rPr lang="en-US" sz="2800" dirty="0" err="1"/>
              <a:t>IoT</a:t>
            </a:r>
            <a:r>
              <a:rPr lang="en-US" sz="2800" dirty="0"/>
              <a:t> may </a:t>
            </a:r>
            <a:r>
              <a:rPr lang="en-US" sz="2800" b="1" dirty="0"/>
              <a:t>reach up to 50 billion. </a:t>
            </a:r>
            <a:r>
              <a:rPr lang="en-US" sz="2800" dirty="0"/>
              <a:t>That’s a lot of data being generated</a:t>
            </a:r>
            <a:r>
              <a:rPr lang="en-US" dirty="0"/>
              <a:t>.</a:t>
            </a:r>
          </a:p>
          <a:p>
            <a:endParaRPr lang="en-US" dirty="0"/>
          </a:p>
        </p:txBody>
      </p:sp>
    </p:spTree>
    <p:extLst>
      <p:ext uri="{BB962C8B-B14F-4D97-AF65-F5344CB8AC3E}">
        <p14:creationId xmlns:p14="http://schemas.microsoft.com/office/powerpoint/2010/main" xmlns="" val="2289287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754</TotalTime>
  <Words>276</Words>
  <Application>Microsoft Office PowerPoint</Application>
  <PresentationFormat>Custom</PresentationFormat>
  <Paragraphs>35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Effective Fire Detection System  using  FOG computing</vt:lpstr>
      <vt:lpstr>CONTENTS</vt:lpstr>
      <vt:lpstr>ABSTRACT</vt:lpstr>
      <vt:lpstr>INTRODUCTION</vt:lpstr>
      <vt:lpstr>Slide 5</vt:lpstr>
      <vt:lpstr>Continue..</vt:lpstr>
      <vt:lpstr>EXISTING SYSTEM </vt:lpstr>
      <vt:lpstr>Fog Computing and the Internet of Things  </vt:lpstr>
      <vt:lpstr>Slide 9</vt:lpstr>
      <vt:lpstr>Slide 10</vt:lpstr>
      <vt:lpstr>Slide 11</vt:lpstr>
      <vt:lpstr>Slide 12</vt:lpstr>
      <vt:lpstr>Slide 13</vt:lpstr>
      <vt:lpstr>Slide 14</vt:lpstr>
      <vt:lpstr>Slide 15</vt:lpstr>
      <vt:lpstr>CONCLUSION</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rushabh shah</dc:creator>
  <cp:lastModifiedBy>Rahul Tiwari</cp:lastModifiedBy>
  <cp:revision>13</cp:revision>
  <dcterms:created xsi:type="dcterms:W3CDTF">2018-09-07T11:21:18Z</dcterms:created>
  <dcterms:modified xsi:type="dcterms:W3CDTF">2018-09-08T04:08:24Z</dcterms:modified>
</cp:coreProperties>
</file>