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260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73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373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E1C1-6D66-074B-A0BB-2E8D3CEF2EA2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49FD-9FE0-7A4E-A18C-AA3705E5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49FD-9FE0-7A4E-A18C-AA3705E53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 </a:t>
            </a:r>
            <a:r>
              <a:rPr lang="mr-IN" dirty="0" smtClean="0"/>
              <a:t>–</a:t>
            </a:r>
            <a:r>
              <a:rPr lang="en-US" dirty="0" smtClean="0"/>
              <a:t> Integrated Development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49FD-9FE0-7A4E-A18C-AA3705E53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49FD-9FE0-7A4E-A18C-AA3705E53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by step procedure to download and install </a:t>
            </a:r>
            <a:r>
              <a:rPr lang="en-US" dirty="0" err="1" smtClean="0"/>
              <a:t>RubyMine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49FD-9FE0-7A4E-A18C-AA3705E53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ruby/" TargetMode="External"/><Relationship Id="rId3" Type="http://schemas.openxmlformats.org/officeDocument/2006/relationships/hyperlink" Target="https://www.jetbrains.com/ruby/download/#section=window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allrails.com/steps/railsinstaller_windows" TargetMode="External"/><Relationship Id="rId3" Type="http://schemas.openxmlformats.org/officeDocument/2006/relationships/hyperlink" Target="https://launchschool.com/books/rub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4" Type="http://schemas.openxmlformats.org/officeDocument/2006/relationships/hyperlink" Target="http://rubyinstaller.org/downloads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add-ons/devkit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457" y="646387"/>
            <a:ext cx="10363199" cy="2617076"/>
          </a:xfrm>
          <a:noFill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Marist College</a:t>
            </a:r>
            <a: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Web technologies</a:t>
            </a:r>
            <a:r>
              <a:rPr lang="en-US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b="1" dirty="0" smtClean="0">
                <a:solidFill>
                  <a:srgbClr val="2D589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MSIS517l</a:t>
            </a:r>
            <a:r>
              <a:rPr lang="en-US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Instructor: </a:t>
            </a:r>
            <a:r>
              <a:rPr lang="en-US" altLang="en-US" sz="3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Michael E. </a:t>
            </a:r>
            <a:r>
              <a:rPr lang="en-US" altLang="en-US" sz="3600" b="1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Gildein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068" y="3436883"/>
            <a:ext cx="8848422" cy="228600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sz="5800" b="1" dirty="0" smtClean="0">
                <a:solidFill>
                  <a:srgbClr val="4FC457"/>
                </a:solidFill>
              </a:rPr>
              <a:t>Ruby on rails</a:t>
            </a:r>
            <a:endParaRPr lang="en-US" altLang="en-US" sz="5800" b="1" dirty="0">
              <a:solidFill>
                <a:srgbClr val="4FC457"/>
              </a:solidFill>
            </a:endParaRPr>
          </a:p>
          <a:p>
            <a:pPr>
              <a:buSzPct val="100000"/>
            </a:pPr>
            <a:r>
              <a:rPr lang="en-US" altLang="en-US" sz="3000" b="1" dirty="0" smtClean="0">
                <a:solidFill>
                  <a:srgbClr val="6600FF"/>
                </a:solidFill>
              </a:rPr>
              <a:t>By</a:t>
            </a:r>
            <a:endParaRPr lang="en-US" altLang="en-US" sz="3000" b="1" dirty="0">
              <a:solidFill>
                <a:srgbClr val="6600FF"/>
              </a:solidFill>
            </a:endParaRPr>
          </a:p>
          <a:p>
            <a:pPr>
              <a:buSzPct val="100000"/>
            </a:pPr>
            <a:r>
              <a:rPr lang="en-US" altLang="en-US" sz="4800" b="1" dirty="0">
                <a:solidFill>
                  <a:schemeClr val="tx1"/>
                </a:solidFill>
              </a:rPr>
              <a:t>Rahul Challa</a:t>
            </a:r>
          </a:p>
        </p:txBody>
      </p:sp>
    </p:spTree>
    <p:extLst>
      <p:ext uri="{BB962C8B-B14F-4D97-AF65-F5344CB8AC3E}">
        <p14:creationId xmlns:p14="http://schemas.microsoft.com/office/powerpoint/2010/main" val="18144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1352"/>
          </a:xfrm>
        </p:spPr>
        <p:txBody>
          <a:bodyPr/>
          <a:lstStyle/>
          <a:p>
            <a:pPr algn="just"/>
            <a:r>
              <a:rPr lang="en-US" cap="none" dirty="0" smtClean="0"/>
              <a:t>Installing Ruby Gems (1)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24584"/>
            <a:ext cx="10363826" cy="3566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 smtClean="0"/>
              <a:t>Ruby Gems </a:t>
            </a:r>
            <a:r>
              <a:rPr lang="en-US" altLang="en-US" cap="none" dirty="0" smtClean="0"/>
              <a:t>is a package manager that provides a standard format for distributing ruby programs and libraries. </a:t>
            </a:r>
            <a:endParaRPr lang="en-US" altLang="en-US" cap="none" dirty="0"/>
          </a:p>
          <a:p>
            <a:pPr>
              <a:lnSpc>
                <a:spcPct val="100000"/>
              </a:lnSpc>
            </a:pPr>
            <a:r>
              <a:rPr lang="en-US" cap="none" dirty="0" smtClean="0"/>
              <a:t>Can be installed in all operating systems except Linux. The user should place </a:t>
            </a:r>
            <a:r>
              <a:rPr lang="en-US" cap="none" dirty="0" err="1" smtClean="0"/>
              <a:t>sudo</a:t>
            </a:r>
            <a:r>
              <a:rPr lang="en-US" cap="none" dirty="0" smtClean="0"/>
              <a:t> at the front of the preceding line.</a:t>
            </a:r>
          </a:p>
          <a:p>
            <a:pPr>
              <a:lnSpc>
                <a:spcPct val="100000"/>
              </a:lnSpc>
            </a:pPr>
            <a:r>
              <a:rPr lang="en-US" cap="none" dirty="0" smtClean="0"/>
              <a:t>Enter</a:t>
            </a:r>
            <a:r>
              <a:rPr lang="en-US" dirty="0" smtClean="0"/>
              <a:t> </a:t>
            </a:r>
            <a:r>
              <a:rPr lang="en-US" cap="none" dirty="0" smtClean="0"/>
              <a:t>the following code to install ruby gems in command prompt or terminal.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cap="none" dirty="0"/>
              <a:t> </a:t>
            </a:r>
            <a:r>
              <a:rPr lang="en-US" cap="none" dirty="0" smtClean="0"/>
              <a:t>  </a:t>
            </a:r>
            <a:r>
              <a:rPr lang="en-US" cap="none" dirty="0" smtClean="0">
                <a:sym typeface="Wingdings"/>
              </a:rPr>
              <a:t> </a:t>
            </a:r>
            <a:r>
              <a:rPr lang="en-US" cap="none" dirty="0" smtClean="0"/>
              <a:t>gem install rake bundler yard </a:t>
            </a:r>
            <a:r>
              <a:rPr lang="en-US" cap="none" dirty="0" err="1" smtClean="0"/>
              <a:t>watir-webdriver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6356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9214"/>
          </a:xfrm>
        </p:spPr>
        <p:txBody>
          <a:bodyPr/>
          <a:lstStyle/>
          <a:p>
            <a:pPr algn="just"/>
            <a:r>
              <a:rPr lang="en-US" cap="none" dirty="0"/>
              <a:t>Installing Ruby Gems </a:t>
            </a:r>
            <a:r>
              <a:rPr lang="en-US" cap="none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9" y="1637733"/>
            <a:ext cx="10085696" cy="4844954"/>
          </a:xfrm>
        </p:spPr>
      </p:pic>
    </p:spTree>
    <p:extLst>
      <p:ext uri="{BB962C8B-B14F-4D97-AF65-F5344CB8AC3E}">
        <p14:creationId xmlns:p14="http://schemas.microsoft.com/office/powerpoint/2010/main" val="9232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Installing </a:t>
            </a:r>
            <a:r>
              <a:rPr lang="en-US" cap="none" dirty="0" err="1" smtClean="0"/>
              <a:t>JetBrains</a:t>
            </a:r>
            <a:r>
              <a:rPr lang="en-US" cap="none" dirty="0" smtClean="0"/>
              <a:t> </a:t>
            </a:r>
            <a:r>
              <a:rPr lang="en-US" cap="none" dirty="0" err="1" smtClean="0"/>
              <a:t>RubyMine</a:t>
            </a:r>
            <a:r>
              <a:rPr lang="en-US" cap="none" dirty="0" smtClean="0"/>
              <a:t> (1)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Goto</a:t>
            </a:r>
            <a:r>
              <a:rPr lang="en-US" cap="none" dirty="0" smtClean="0"/>
              <a:t> </a:t>
            </a:r>
            <a:r>
              <a:rPr lang="en-US" cap="none" dirty="0" err="1" smtClean="0"/>
              <a:t>JetBrains</a:t>
            </a:r>
            <a:r>
              <a:rPr lang="en-US" cap="none" dirty="0" smtClean="0"/>
              <a:t> </a:t>
            </a:r>
            <a:r>
              <a:rPr lang="en-US" cap="none" dirty="0" err="1" smtClean="0"/>
              <a:t>RubyMine</a:t>
            </a:r>
            <a:r>
              <a:rPr lang="en-US" cap="none" dirty="0" smtClean="0"/>
              <a:t> webpage to download </a:t>
            </a:r>
            <a:r>
              <a:rPr lang="en-US" cap="none" dirty="0" err="1" smtClean="0"/>
              <a:t>rubymine</a:t>
            </a:r>
            <a:r>
              <a:rPr lang="en-US" cap="none" dirty="0" smtClean="0"/>
              <a:t> editor</a:t>
            </a:r>
          </a:p>
          <a:p>
            <a:pPr marL="0" indent="0">
              <a:buNone/>
            </a:pPr>
            <a:r>
              <a:rPr lang="en-US" cap="none" dirty="0"/>
              <a:t>   </a:t>
            </a:r>
            <a:r>
              <a:rPr lang="en-US" cap="none" dirty="0">
                <a:hlinkClick r:id="rId2"/>
              </a:rPr>
              <a:t>https://www.jetbrains.com/ruby</a:t>
            </a:r>
            <a:r>
              <a:rPr lang="en-US" cap="none" dirty="0" smtClean="0">
                <a:hlinkClick r:id="rId2"/>
              </a:rPr>
              <a:t>/</a:t>
            </a:r>
            <a:endParaRPr lang="en-US" cap="none" dirty="0" smtClean="0"/>
          </a:p>
          <a:p>
            <a:r>
              <a:rPr lang="en-US" cap="none" dirty="0" smtClean="0"/>
              <a:t>Next Step, Click download option and select operating system to download the </a:t>
            </a:r>
            <a:r>
              <a:rPr lang="en-US" cap="none" dirty="0" err="1" smtClean="0"/>
              <a:t>RubyMine</a:t>
            </a:r>
            <a:r>
              <a:rPr lang="en-US" cap="none" dirty="0" smtClean="0"/>
              <a:t>.</a:t>
            </a:r>
          </a:p>
          <a:p>
            <a:pPr marL="0" indent="0">
              <a:buNone/>
            </a:pPr>
            <a:r>
              <a:rPr lang="en-US" cap="none" dirty="0"/>
              <a:t>   </a:t>
            </a:r>
            <a:r>
              <a:rPr lang="en-US" cap="none" dirty="0">
                <a:hlinkClick r:id="rId3"/>
              </a:rPr>
              <a:t>https://www.jetbrains.com/ruby/download/#</a:t>
            </a:r>
            <a:r>
              <a:rPr lang="en-US" cap="none" dirty="0" smtClean="0">
                <a:hlinkClick r:id="rId3"/>
              </a:rPr>
              <a:t>section=windows</a:t>
            </a:r>
            <a:endParaRPr lang="en-US" cap="none" dirty="0" smtClean="0"/>
          </a:p>
          <a:p>
            <a:r>
              <a:rPr lang="en-US" cap="none" dirty="0" smtClean="0"/>
              <a:t>Follow the steps to install and run the </a:t>
            </a:r>
            <a:r>
              <a:rPr lang="en-US" cap="none" dirty="0" err="1" smtClean="0"/>
              <a:t>RubyMine</a:t>
            </a:r>
            <a:r>
              <a:rPr lang="en-US" cap="none" dirty="0" smtClean="0"/>
              <a:t> and these steps are explained from the following pictures.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7443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8396"/>
          </a:xfrm>
        </p:spPr>
        <p:txBody>
          <a:bodyPr/>
          <a:lstStyle/>
          <a:p>
            <a:pPr algn="just"/>
            <a:r>
              <a:rPr lang="en-US" cap="none" dirty="0"/>
              <a:t>Installing </a:t>
            </a:r>
            <a:r>
              <a:rPr lang="en-US" cap="none" dirty="0" err="1"/>
              <a:t>JetBrains</a:t>
            </a:r>
            <a:r>
              <a:rPr lang="en-US" cap="none" dirty="0"/>
              <a:t> </a:t>
            </a:r>
            <a:r>
              <a:rPr lang="en-US" cap="none" dirty="0" err="1"/>
              <a:t>RubyMine</a:t>
            </a:r>
            <a:r>
              <a:rPr lang="en-US" cap="none" dirty="0"/>
              <a:t>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1978925"/>
            <a:ext cx="5581934" cy="46948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7" y="1978925"/>
            <a:ext cx="5595582" cy="4694830"/>
          </a:xfrm>
        </p:spPr>
      </p:pic>
    </p:spTree>
    <p:extLst>
      <p:ext uri="{BB962C8B-B14F-4D97-AF65-F5344CB8AC3E}">
        <p14:creationId xmlns:p14="http://schemas.microsoft.com/office/powerpoint/2010/main" val="153525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55692"/>
          </a:xfrm>
        </p:spPr>
        <p:txBody>
          <a:bodyPr/>
          <a:lstStyle/>
          <a:p>
            <a:pPr algn="just"/>
            <a:r>
              <a:rPr lang="en-US" cap="none" dirty="0"/>
              <a:t>Installing </a:t>
            </a:r>
            <a:r>
              <a:rPr lang="en-US" cap="none" dirty="0" err="1"/>
              <a:t>JetBrains</a:t>
            </a:r>
            <a:r>
              <a:rPr lang="en-US" cap="none" dirty="0"/>
              <a:t> </a:t>
            </a:r>
            <a:r>
              <a:rPr lang="en-US" cap="none" dirty="0" err="1"/>
              <a:t>RubyMine</a:t>
            </a:r>
            <a:r>
              <a:rPr lang="en-US" cap="none" dirty="0"/>
              <a:t> </a:t>
            </a:r>
            <a:r>
              <a:rPr lang="en-US" cap="none" dirty="0" smtClean="0"/>
              <a:t>(3)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937982"/>
            <a:ext cx="5609229" cy="47084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9" y="1937983"/>
            <a:ext cx="5605178" cy="4708476"/>
          </a:xfrm>
        </p:spPr>
      </p:pic>
    </p:spTree>
    <p:extLst>
      <p:ext uri="{BB962C8B-B14F-4D97-AF65-F5344CB8AC3E}">
        <p14:creationId xmlns:p14="http://schemas.microsoft.com/office/powerpoint/2010/main" val="5585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1695"/>
          </a:xfrm>
        </p:spPr>
        <p:txBody>
          <a:bodyPr/>
          <a:lstStyle/>
          <a:p>
            <a:pPr algn="just"/>
            <a:r>
              <a:rPr lang="en-US" cap="none" dirty="0" smtClean="0"/>
              <a:t>Ruby On Rails Demo (1)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00213"/>
            <a:ext cx="10363826" cy="5157787"/>
          </a:xfrm>
        </p:spPr>
        <p:txBody>
          <a:bodyPr/>
          <a:lstStyle/>
          <a:p>
            <a:r>
              <a:rPr lang="en-US" cap="none" dirty="0" smtClean="0"/>
              <a:t>Ruby on Rails programming language is easy to read just like </a:t>
            </a:r>
            <a:r>
              <a:rPr lang="en-US" cap="none" dirty="0"/>
              <a:t>E</a:t>
            </a:r>
            <a:r>
              <a:rPr lang="en-US" cap="none" dirty="0" smtClean="0"/>
              <a:t>nglish</a:t>
            </a:r>
            <a:r>
              <a:rPr lang="en-US" dirty="0" smtClean="0"/>
              <a:t>.</a:t>
            </a:r>
          </a:p>
          <a:p>
            <a:r>
              <a:rPr lang="en-US" cap="none" dirty="0" smtClean="0"/>
              <a:t>Simple codes has been explained from following pictures.</a:t>
            </a:r>
          </a:p>
          <a:p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2739045"/>
            <a:ext cx="7600950" cy="39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10296"/>
          </a:xfrm>
        </p:spPr>
        <p:txBody>
          <a:bodyPr/>
          <a:lstStyle/>
          <a:p>
            <a:pPr algn="just"/>
            <a:r>
              <a:rPr lang="en-US" cap="none" dirty="0"/>
              <a:t>Ruby On Rails Demo </a:t>
            </a:r>
            <a:r>
              <a:rPr lang="en-US" cap="none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714500"/>
            <a:ext cx="10530513" cy="5029200"/>
          </a:xfrm>
        </p:spPr>
      </p:pic>
    </p:spTree>
    <p:extLst>
      <p:ext uri="{BB962C8B-B14F-4D97-AF65-F5344CB8AC3E}">
        <p14:creationId xmlns:p14="http://schemas.microsoft.com/office/powerpoint/2010/main" val="60212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/>
              <a:t>Ruby On Rails Demo </a:t>
            </a:r>
            <a:r>
              <a:rPr lang="en-US" cap="none" dirty="0" smtClean="0"/>
              <a:t>(3)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0263"/>
            <a:ext cx="5157787" cy="42576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90" y="2100264"/>
            <a:ext cx="5357261" cy="4257674"/>
          </a:xfrm>
        </p:spPr>
      </p:pic>
    </p:spTree>
    <p:extLst>
      <p:ext uri="{BB962C8B-B14F-4D97-AF65-F5344CB8AC3E}">
        <p14:creationId xmlns:p14="http://schemas.microsoft.com/office/powerpoint/2010/main" val="180669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/>
              <a:t>Ruby On Rails Demo </a:t>
            </a:r>
            <a:r>
              <a:rPr lang="en-US" cap="none" dirty="0" smtClean="0"/>
              <a:t>(4)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985963"/>
            <a:ext cx="10687050" cy="4672012"/>
          </a:xfrm>
        </p:spPr>
      </p:pic>
    </p:spTree>
    <p:extLst>
      <p:ext uri="{BB962C8B-B14F-4D97-AF65-F5344CB8AC3E}">
        <p14:creationId xmlns:p14="http://schemas.microsoft.com/office/powerpoint/2010/main" val="153645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/>
              <a:t>Ruby On Rails Demo </a:t>
            </a:r>
            <a:r>
              <a:rPr lang="en-US" cap="none" dirty="0" smtClean="0"/>
              <a:t>(5)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71663"/>
            <a:ext cx="11029949" cy="4786312"/>
          </a:xfrm>
        </p:spPr>
      </p:pic>
    </p:spTree>
    <p:extLst>
      <p:ext uri="{BB962C8B-B14F-4D97-AF65-F5344CB8AC3E}">
        <p14:creationId xmlns:p14="http://schemas.microsoft.com/office/powerpoint/2010/main" val="194391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3197"/>
          </a:xfrm>
        </p:spPr>
        <p:txBody>
          <a:bodyPr/>
          <a:lstStyle/>
          <a:p>
            <a:pPr algn="just"/>
            <a:r>
              <a:rPr lang="en-US" dirty="0" smtClean="0"/>
              <a:t>Outline </a:t>
            </a:r>
            <a:r>
              <a:rPr lang="mr-IN" dirty="0" smtClean="0"/>
              <a:t>–</a:t>
            </a:r>
            <a:r>
              <a:rPr lang="en-US" dirty="0" smtClean="0"/>
              <a:t> 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1715"/>
            <a:ext cx="10363826" cy="4557485"/>
          </a:xfrm>
        </p:spPr>
        <p:txBody>
          <a:bodyPr/>
          <a:lstStyle/>
          <a:p>
            <a:pPr algn="just"/>
            <a:r>
              <a:rPr lang="en-US" cap="none" dirty="0" smtClean="0"/>
              <a:t>Ruby On Rails Introduction</a:t>
            </a:r>
          </a:p>
          <a:p>
            <a:pPr algn="just"/>
            <a:r>
              <a:rPr lang="en-US" cap="none" dirty="0" smtClean="0"/>
              <a:t>What is Ruby?</a:t>
            </a:r>
          </a:p>
          <a:p>
            <a:pPr algn="just"/>
            <a:r>
              <a:rPr lang="en-US" cap="none" dirty="0" smtClean="0"/>
              <a:t>What is Rails?</a:t>
            </a:r>
          </a:p>
          <a:p>
            <a:pPr algn="just"/>
            <a:r>
              <a:rPr lang="en-US" cap="none" dirty="0" smtClean="0"/>
              <a:t>Strengths of Ruby on Rails</a:t>
            </a:r>
          </a:p>
          <a:p>
            <a:pPr algn="just"/>
            <a:r>
              <a:rPr lang="en-US" cap="none" dirty="0" smtClean="0"/>
              <a:t>Installing Ruby on Rails Software</a:t>
            </a:r>
          </a:p>
          <a:p>
            <a:pPr algn="just"/>
            <a:r>
              <a:rPr lang="en-US" cap="none" dirty="0" smtClean="0"/>
              <a:t>Installing Ruby Gems</a:t>
            </a:r>
          </a:p>
          <a:p>
            <a:pPr algn="just"/>
            <a:r>
              <a:rPr lang="en-US" cap="none" dirty="0"/>
              <a:t>Installing </a:t>
            </a:r>
            <a:r>
              <a:rPr lang="en-US" cap="none" dirty="0" err="1"/>
              <a:t>JetBrains</a:t>
            </a:r>
            <a:r>
              <a:rPr lang="en-US" cap="none" dirty="0"/>
              <a:t> </a:t>
            </a:r>
            <a:r>
              <a:rPr lang="en-US" cap="none" dirty="0" err="1" smtClean="0"/>
              <a:t>RubyMine</a:t>
            </a:r>
            <a:endParaRPr lang="en-US" cap="none" dirty="0" smtClean="0"/>
          </a:p>
          <a:p>
            <a:pPr algn="just"/>
            <a:r>
              <a:rPr lang="en-US" cap="none" dirty="0" smtClean="0"/>
              <a:t>Ruby on Rails Demo</a:t>
            </a:r>
          </a:p>
          <a:p>
            <a:pPr algn="just"/>
            <a:r>
              <a:rPr lang="en-US" cap="none" dirty="0" smtClean="0"/>
              <a:t>Pros and Cons of Ruby on Rails</a:t>
            </a:r>
          </a:p>
          <a:p>
            <a:pPr algn="just"/>
            <a:endParaRPr lang="en-US" cap="none" dirty="0"/>
          </a:p>
          <a:p>
            <a:pPr algn="just"/>
            <a:endParaRPr lang="en-US" cap="none" dirty="0" smtClean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8743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Pros and Cons of Ruby on Rails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257544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/>
              <a:t>Pros: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cap="none" dirty="0" err="1" smtClean="0"/>
              <a:t>o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cap="none" dirty="0" smtClean="0"/>
              <a:t>framework has very simple structure, it’s easy for developers.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E</a:t>
            </a:r>
            <a:r>
              <a:rPr lang="en-US" cap="none" dirty="0" smtClean="0"/>
              <a:t>asy to download and install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cap="none" dirty="0" smtClean="0"/>
              <a:t>Simple</a:t>
            </a:r>
            <a:r>
              <a:rPr lang="en-US" dirty="0" smtClean="0"/>
              <a:t> </a:t>
            </a:r>
            <a:r>
              <a:rPr lang="en-US" cap="none" dirty="0" smtClean="0"/>
              <a:t>programming language like English. </a:t>
            </a:r>
          </a:p>
          <a:p>
            <a:pPr marL="0" indent="0">
              <a:buNone/>
            </a:pPr>
            <a:endParaRPr lang="en-US" cap="none" dirty="0" smtClean="0"/>
          </a:p>
          <a:p>
            <a:r>
              <a:rPr lang="en-US" cap="none" dirty="0" smtClean="0"/>
              <a:t>Cons:</a:t>
            </a:r>
          </a:p>
          <a:p>
            <a:pPr>
              <a:buFont typeface="Wingdings" charset="2"/>
              <a:buChar char="Ø"/>
            </a:pPr>
            <a:r>
              <a:rPr lang="en-US" cap="none" dirty="0"/>
              <a:t> </a:t>
            </a:r>
            <a:r>
              <a:rPr lang="en-US" cap="none" dirty="0" smtClean="0"/>
              <a:t>The</a:t>
            </a:r>
            <a:r>
              <a:rPr lang="en-US" dirty="0" smtClean="0"/>
              <a:t> </a:t>
            </a:r>
            <a:r>
              <a:rPr lang="en-US" cap="none" dirty="0" smtClean="0"/>
              <a:t>performance is not as fast as on PHP or </a:t>
            </a:r>
            <a:r>
              <a:rPr lang="en-US" cap="none" dirty="0" err="1" smtClean="0"/>
              <a:t>Javascript</a:t>
            </a:r>
            <a:r>
              <a:rPr lang="en-US" cap="none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cap="none" dirty="0"/>
              <a:t> </a:t>
            </a:r>
            <a:r>
              <a:rPr lang="en-US" dirty="0" smtClean="0"/>
              <a:t>S</a:t>
            </a:r>
            <a:r>
              <a:rPr lang="en-US" cap="none" dirty="0" smtClean="0"/>
              <a:t>calability</a:t>
            </a:r>
            <a:r>
              <a:rPr lang="en-US" dirty="0" smtClean="0"/>
              <a:t> </a:t>
            </a:r>
            <a:r>
              <a:rPr lang="en-US" cap="none" dirty="0" smtClean="0"/>
              <a:t>issues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cap="none" dirty="0" smtClean="0"/>
              <a:t>Good</a:t>
            </a:r>
            <a:r>
              <a:rPr lang="en-US" dirty="0" smtClean="0"/>
              <a:t> </a:t>
            </a:r>
            <a:r>
              <a:rPr lang="en-US" cap="none" dirty="0" smtClean="0"/>
              <a:t>quality developers are hard to find.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111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References: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hlinkClick r:id="rId2"/>
              </a:rPr>
              <a:t>http://installrails.com/steps/railsinstaller_windows</a:t>
            </a:r>
            <a:endParaRPr lang="en-US" cap="none" dirty="0" smtClean="0"/>
          </a:p>
          <a:p>
            <a:r>
              <a:rPr lang="en-US" cap="none" dirty="0" smtClean="0">
                <a:hlinkClick r:id="rId3"/>
              </a:rPr>
              <a:t>https://launchschool.com/books/ruby/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196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62" y="1428750"/>
            <a:ext cx="9840913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Ruby On Rails 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altLang="en-US" cap="none" dirty="0" smtClean="0"/>
              <a:t>Ruby On Rails (</a:t>
            </a:r>
            <a:r>
              <a:rPr lang="en-US" altLang="en-US" cap="none" dirty="0" err="1" smtClean="0"/>
              <a:t>RoR</a:t>
            </a:r>
            <a:r>
              <a:rPr lang="en-US" altLang="en-US" cap="none" dirty="0" smtClean="0"/>
              <a:t>) is a web application framework written in ruby, a dynamically typed programming language.</a:t>
            </a:r>
          </a:p>
          <a:p>
            <a:pPr algn="just"/>
            <a:r>
              <a:rPr lang="en-US" altLang="en-US" cap="none" dirty="0"/>
              <a:t>It is an open-source</a:t>
            </a:r>
            <a:r>
              <a:rPr lang="en-US" altLang="en-US" cap="none" dirty="0" smtClean="0"/>
              <a:t>, </a:t>
            </a:r>
            <a:r>
              <a:rPr lang="en-US" altLang="en-US" cap="none" dirty="0"/>
              <a:t>full-stack framework for developing database-backed web applications</a:t>
            </a:r>
            <a:r>
              <a:rPr lang="en-US" altLang="en-US" cap="none" dirty="0" smtClean="0"/>
              <a:t>.</a:t>
            </a:r>
          </a:p>
          <a:p>
            <a:pPr marL="0" indent="0" algn="just">
              <a:buNone/>
            </a:pPr>
            <a:r>
              <a:rPr lang="en-US" cap="none" dirty="0" smtClean="0"/>
              <a:t>           </a:t>
            </a:r>
            <a:r>
              <a:rPr lang="en-US" cap="none" dirty="0" smtClean="0">
                <a:sym typeface="Wingdings"/>
              </a:rPr>
              <a:t> For Instance, </a:t>
            </a:r>
            <a:r>
              <a:rPr lang="en-US" altLang="en-US" cap="none" dirty="0"/>
              <a:t>If </a:t>
            </a:r>
            <a:r>
              <a:rPr lang="en-US" altLang="en-US" cap="none" dirty="0" smtClean="0"/>
              <a:t>you </a:t>
            </a:r>
            <a:r>
              <a:rPr lang="en-US" altLang="en-US" cap="none" dirty="0"/>
              <a:t>want </a:t>
            </a:r>
            <a:r>
              <a:rPr lang="en-US" altLang="en-US" cap="none" dirty="0" smtClean="0"/>
              <a:t>to </a:t>
            </a:r>
            <a:r>
              <a:rPr lang="en-US" altLang="en-US" cap="none" dirty="0"/>
              <a:t>create or manage web applications that capture and </a:t>
            </a:r>
            <a:r>
              <a:rPr lang="en-US" altLang="en-US" cap="none" dirty="0" smtClean="0"/>
              <a:t>   		  manipulate </a:t>
            </a:r>
            <a:r>
              <a:rPr lang="en-US" altLang="en-US" cap="none" dirty="0"/>
              <a:t>relational database from a web-based user interface, then Ruby </a:t>
            </a:r>
            <a:r>
              <a:rPr lang="en-US" altLang="en-US" cap="none" dirty="0" smtClean="0"/>
              <a:t>on 			  Rails </a:t>
            </a:r>
            <a:r>
              <a:rPr lang="en-US" altLang="en-US" cap="none" dirty="0"/>
              <a:t>may </a:t>
            </a:r>
            <a:r>
              <a:rPr lang="en-US" altLang="en-US" cap="none" dirty="0" smtClean="0"/>
              <a:t>be </a:t>
            </a:r>
            <a:r>
              <a:rPr lang="en-US" altLang="en-US" cap="none" dirty="0"/>
              <a:t>the solution you’ve been looking for to make your web development life </a:t>
            </a:r>
            <a:r>
              <a:rPr lang="en-US" altLang="en-US" cap="none" dirty="0" smtClean="0"/>
              <a:t>		  easier</a:t>
            </a:r>
            <a:r>
              <a:rPr lang="en-US" altLang="en-US" cap="none" dirty="0"/>
              <a:t>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1630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What Is Ruby?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cap="none" dirty="0" smtClean="0"/>
              <a:t>Ruby is a pure object-oriented programming language with a super clean syntax that makes programming elegant and fun. </a:t>
            </a:r>
            <a:endParaRPr lang="en-US" altLang="en-US" cap="none" dirty="0" smtClean="0"/>
          </a:p>
          <a:p>
            <a:pPr marL="0" indent="0">
              <a:buNone/>
            </a:pPr>
            <a:r>
              <a:rPr lang="en-US" altLang="en-US" cap="none" dirty="0"/>
              <a:t> </a:t>
            </a:r>
            <a:r>
              <a:rPr lang="en-US" altLang="en-US" cap="none" dirty="0" smtClean="0"/>
              <a:t>                </a:t>
            </a:r>
            <a:r>
              <a:rPr lang="en-US" altLang="en-US" cap="none" dirty="0" smtClean="0">
                <a:sym typeface="Wingdings"/>
              </a:rPr>
              <a:t> </a:t>
            </a:r>
            <a:r>
              <a:rPr lang="en-US" altLang="en-US" cap="none" dirty="0" smtClean="0"/>
              <a:t>Syntax: puts “My name is Rahul Challa”</a:t>
            </a:r>
            <a:endParaRPr lang="en-US" altLang="en-US" cap="none" dirty="0" smtClean="0"/>
          </a:p>
          <a:p>
            <a:r>
              <a:rPr lang="en-US" altLang="en-US" cap="none" dirty="0" smtClean="0"/>
              <a:t>In</a:t>
            </a:r>
            <a:r>
              <a:rPr lang="en-US" altLang="en-US" dirty="0" smtClean="0"/>
              <a:t> </a:t>
            </a:r>
            <a:r>
              <a:rPr lang="en-US" altLang="en-US" cap="none" dirty="0" smtClean="0"/>
              <a:t>ruby, everything is an object (no primitives</a:t>
            </a:r>
            <a:r>
              <a:rPr lang="en-US" altLang="en-US" dirty="0" smtClean="0"/>
              <a:t>).</a:t>
            </a:r>
            <a:endParaRPr lang="en-US" altLang="en-US" cap="none" dirty="0" smtClean="0"/>
          </a:p>
          <a:p>
            <a:r>
              <a:rPr lang="en-US" altLang="en-US" cap="none" dirty="0" smtClean="0"/>
              <a:t>Ruby</a:t>
            </a:r>
            <a:r>
              <a:rPr lang="en-US" altLang="en-US" dirty="0" smtClean="0"/>
              <a:t> </a:t>
            </a:r>
            <a:r>
              <a:rPr lang="en-US" altLang="en-US" cap="none" dirty="0" smtClean="0"/>
              <a:t>is an interpreted scripting language, just like Perl, Python and</a:t>
            </a:r>
            <a:r>
              <a:rPr lang="en-US" altLang="en-US" dirty="0" smtClean="0"/>
              <a:t> </a:t>
            </a:r>
            <a:r>
              <a:rPr lang="en-US" altLang="en-US" dirty="0"/>
              <a:t>PHP.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What Is Rails?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Ruby On Rails (</a:t>
            </a:r>
            <a:r>
              <a:rPr lang="en-US" cap="none" dirty="0" err="1" smtClean="0"/>
              <a:t>RoR</a:t>
            </a:r>
            <a:r>
              <a:rPr lang="en-US" cap="none" dirty="0" smtClean="0"/>
              <a:t>) or Just Rails </a:t>
            </a:r>
            <a:r>
              <a:rPr lang="en-US" altLang="en-US" cap="none" dirty="0" smtClean="0"/>
              <a:t>is an open source ruby framework for developing database-backed web applications. </a:t>
            </a:r>
          </a:p>
          <a:p>
            <a:pPr algn="just"/>
            <a:r>
              <a:rPr lang="en-US" altLang="en-US" cap="none" dirty="0" smtClean="0"/>
              <a:t>Rails is written in Ruby.</a:t>
            </a:r>
          </a:p>
          <a:p>
            <a:pPr algn="just"/>
            <a:r>
              <a:rPr lang="en-CA" altLang="en-US" cap="none" dirty="0" smtClean="0"/>
              <a:t>Rails</a:t>
            </a:r>
            <a:r>
              <a:rPr lang="en-CA" altLang="en-US" dirty="0" smtClean="0"/>
              <a:t> </a:t>
            </a:r>
            <a:r>
              <a:rPr lang="en-CA" altLang="en-US" cap="none" dirty="0" smtClean="0"/>
              <a:t>applications are implemented using the Model-View-Controller </a:t>
            </a:r>
            <a:r>
              <a:rPr lang="en-CA" altLang="en-US" dirty="0" smtClean="0"/>
              <a:t>(</a:t>
            </a:r>
            <a:r>
              <a:rPr lang="en-CA" altLang="en-US" dirty="0"/>
              <a:t>MVC) </a:t>
            </a:r>
            <a:endParaRPr lang="en-CA" altLang="en-US" dirty="0" smtClean="0"/>
          </a:p>
          <a:p>
            <a:pPr marL="0" indent="0" algn="just">
              <a:buNone/>
            </a:pPr>
            <a:r>
              <a:rPr lang="en-CA" altLang="en-US" dirty="0"/>
              <a:t> </a:t>
            </a:r>
            <a:r>
              <a:rPr lang="en-CA" altLang="en-US" dirty="0" smtClean="0"/>
              <a:t>          </a:t>
            </a:r>
            <a:r>
              <a:rPr lang="en-CA" altLang="en-US" dirty="0" smtClean="0">
                <a:sym typeface="Wingdings"/>
              </a:rPr>
              <a:t> </a:t>
            </a:r>
            <a:r>
              <a:rPr lang="en-CA" altLang="en-US" cap="none" dirty="0" smtClean="0"/>
              <a:t>Model </a:t>
            </a:r>
            <a:r>
              <a:rPr lang="mr-IN" altLang="en-US" cap="none" dirty="0" smtClean="0"/>
              <a:t>–</a:t>
            </a:r>
            <a:r>
              <a:rPr lang="en-CA" altLang="en-US" cap="none" dirty="0" smtClean="0"/>
              <a:t> </a:t>
            </a:r>
            <a:r>
              <a:rPr lang="en-CA" altLang="en-US" cap="none" dirty="0" err="1" smtClean="0"/>
              <a:t>ActiveRecord</a:t>
            </a:r>
            <a:endParaRPr lang="en-CA" altLang="en-US" cap="none" dirty="0" smtClean="0"/>
          </a:p>
          <a:p>
            <a:pPr marL="0" indent="0" algn="just">
              <a:buNone/>
            </a:pPr>
            <a:r>
              <a:rPr lang="en-CA" altLang="en-US" cap="none" dirty="0"/>
              <a:t> </a:t>
            </a:r>
            <a:r>
              <a:rPr lang="en-CA" altLang="en-US" cap="none" dirty="0" smtClean="0"/>
              <a:t>          </a:t>
            </a:r>
            <a:r>
              <a:rPr lang="en-CA" altLang="en-US" cap="none" dirty="0" smtClean="0">
                <a:sym typeface="Wingdings"/>
              </a:rPr>
              <a:t> View </a:t>
            </a:r>
            <a:r>
              <a:rPr lang="mr-IN" altLang="en-US" cap="none" dirty="0" smtClean="0"/>
              <a:t>–</a:t>
            </a:r>
            <a:r>
              <a:rPr lang="de-DE" altLang="en-US" cap="none" dirty="0" smtClean="0"/>
              <a:t> </a:t>
            </a:r>
            <a:r>
              <a:rPr lang="de-DE" altLang="en-US" cap="none" dirty="0" err="1" smtClean="0"/>
              <a:t>ActionView</a:t>
            </a:r>
            <a:endParaRPr lang="de-DE" altLang="en-US" cap="none" dirty="0" smtClean="0"/>
          </a:p>
          <a:p>
            <a:pPr marL="0" indent="0" algn="just">
              <a:buNone/>
            </a:pPr>
            <a:r>
              <a:rPr lang="de-DE" altLang="en-US" cap="none" dirty="0">
                <a:sym typeface="Wingdings"/>
              </a:rPr>
              <a:t> </a:t>
            </a:r>
            <a:r>
              <a:rPr lang="de-DE" altLang="en-US" cap="none" dirty="0" smtClean="0">
                <a:sym typeface="Wingdings"/>
              </a:rPr>
              <a:t>           Controller </a:t>
            </a:r>
            <a:r>
              <a:rPr lang="mr-IN" altLang="en-US" cap="none" dirty="0" smtClean="0"/>
              <a:t>–</a:t>
            </a:r>
            <a:r>
              <a:rPr lang="de-DE" altLang="en-US" cap="none" dirty="0" smtClean="0"/>
              <a:t> </a:t>
            </a:r>
            <a:r>
              <a:rPr lang="en-CA" altLang="en-US" cap="none" dirty="0" smtClean="0">
                <a:sym typeface="Wingdings"/>
              </a:rPr>
              <a:t> </a:t>
            </a:r>
            <a:r>
              <a:rPr lang="en-CA" altLang="en-US" cap="none" dirty="0" err="1" smtClean="0">
                <a:sym typeface="Wingdings"/>
              </a:rPr>
              <a:t>ActionController</a:t>
            </a:r>
            <a:endParaRPr lang="en-CA" altLang="en-US" cap="none" dirty="0" smtClean="0"/>
          </a:p>
          <a:p>
            <a:pPr marL="0" indent="0">
              <a:buNone/>
            </a:pPr>
            <a:endParaRPr lang="en-CA" altLang="en-US" dirty="0"/>
          </a:p>
          <a:p>
            <a:endParaRPr lang="en-US" altLang="en-US" cap="none" dirty="0" smtClean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488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Strengths of Ruby On Rails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Ruby On Rails cover three test-driven environments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r>
              <a:rPr lang="en-US" dirty="0" smtClean="0"/>
              <a:t>       </a:t>
            </a:r>
            <a:r>
              <a:rPr lang="en-US" dirty="0" smtClean="0">
                <a:sym typeface="Wingdings"/>
              </a:rPr>
              <a:t> </a:t>
            </a:r>
            <a:r>
              <a:rPr lang="en-US" altLang="en-US" sz="2000" i="1" cap="none" dirty="0" smtClean="0"/>
              <a:t>Unit Testing: Testing individual pieces of code</a:t>
            </a:r>
          </a:p>
          <a:p>
            <a:pPr marL="457200" lvl="1" indent="0" algn="just">
              <a:buNone/>
            </a:pPr>
            <a:r>
              <a:rPr lang="en-US" altLang="en-US" i="1" dirty="0" smtClean="0">
                <a:sym typeface="Wingdings"/>
              </a:rPr>
              <a:t>       </a:t>
            </a:r>
            <a:r>
              <a:rPr lang="en-US" altLang="en-US" sz="2000" i="1" cap="none" dirty="0" smtClean="0"/>
              <a:t>Functional Testing: Testing how individual pieces of code interact</a:t>
            </a:r>
          </a:p>
          <a:p>
            <a:pPr marL="457200" lvl="1" indent="0" algn="just">
              <a:buNone/>
            </a:pPr>
            <a:r>
              <a:rPr lang="en-US" altLang="en-US" i="1" dirty="0" smtClean="0"/>
              <a:t>      </a:t>
            </a:r>
            <a:r>
              <a:rPr lang="en-US" altLang="en-US" i="1" dirty="0" smtClean="0">
                <a:sym typeface="Wingdings"/>
              </a:rPr>
              <a:t> </a:t>
            </a:r>
            <a:r>
              <a:rPr lang="en-US" altLang="en-US" sz="2000" i="1" cap="none" dirty="0" smtClean="0"/>
              <a:t>Integration Testing: Testing the whole system</a:t>
            </a:r>
          </a:p>
          <a:p>
            <a:pPr>
              <a:buFont typeface="Arial" charset="0"/>
              <a:buChar char="•"/>
            </a:pPr>
            <a:r>
              <a:rPr lang="en-US" cap="none" dirty="0" smtClean="0"/>
              <a:t>Ruby </a:t>
            </a:r>
            <a:r>
              <a:rPr lang="en-US" cap="none" dirty="0"/>
              <a:t>On </a:t>
            </a:r>
            <a:r>
              <a:rPr lang="en-US" cap="none" dirty="0" smtClean="0"/>
              <a:t>Rails uses database support tools such as Oracle, SQL Server, MySQL, </a:t>
            </a:r>
            <a:r>
              <a:rPr lang="en-US" cap="none" dirty="0" err="1" smtClean="0"/>
              <a:t>SQLlite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0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4168"/>
          </a:xfrm>
        </p:spPr>
        <p:txBody>
          <a:bodyPr/>
          <a:lstStyle/>
          <a:p>
            <a:pPr algn="just"/>
            <a:r>
              <a:rPr lang="en-US" cap="none" dirty="0" smtClean="0"/>
              <a:t>Installing Ruby On Rails Software (1)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2687"/>
            <a:ext cx="10363826" cy="5145312"/>
          </a:xfrm>
        </p:spPr>
        <p:txBody>
          <a:bodyPr>
            <a:normAutofit/>
          </a:bodyPr>
          <a:lstStyle/>
          <a:p>
            <a:r>
              <a:rPr lang="en-US" altLang="en-US" sz="1900" cap="none" dirty="0" smtClean="0"/>
              <a:t>Installing Ruby on Rails for windows</a:t>
            </a:r>
          </a:p>
          <a:p>
            <a:pPr lvl="1"/>
            <a:r>
              <a:rPr lang="en-US" altLang="en-US" sz="1900" cap="none" dirty="0"/>
              <a:t>D</a:t>
            </a:r>
            <a:r>
              <a:rPr lang="en-US" altLang="en-US" sz="1900" cap="none" dirty="0" smtClean="0"/>
              <a:t>ownload the ruby installer from </a:t>
            </a:r>
          </a:p>
          <a:p>
            <a:pPr marL="457200" lvl="1" indent="0">
              <a:buNone/>
            </a:pPr>
            <a:r>
              <a:rPr lang="en-US" altLang="en-US" sz="1900" cap="none" dirty="0">
                <a:hlinkClick r:id="rId3"/>
              </a:rPr>
              <a:t>http://rubyinstaller.org</a:t>
            </a:r>
            <a:r>
              <a:rPr lang="en-US" altLang="en-US" sz="1900" cap="none" dirty="0" smtClean="0">
                <a:hlinkClick r:id="rId3"/>
              </a:rPr>
              <a:t>/</a:t>
            </a:r>
            <a:endParaRPr lang="en-US" altLang="en-US" sz="1900" cap="none" dirty="0" smtClean="0"/>
          </a:p>
          <a:p>
            <a:pPr lvl="1">
              <a:buFont typeface="Arial" charset="0"/>
              <a:buChar char="•"/>
            </a:pPr>
            <a:r>
              <a:rPr lang="en-US" altLang="en-US" sz="1900" cap="none" dirty="0" smtClean="0"/>
              <a:t>Click the download option and select the latest version which is Ruby 2.3.3 </a:t>
            </a:r>
          </a:p>
          <a:p>
            <a:pPr marL="457200" lvl="1" indent="0">
              <a:buNone/>
            </a:pPr>
            <a:r>
              <a:rPr lang="en-US" altLang="en-US" sz="1900" cap="none" dirty="0">
                <a:hlinkClick r:id="rId4"/>
              </a:rPr>
              <a:t>http://rubyinstaller.org/downloads</a:t>
            </a:r>
            <a:r>
              <a:rPr lang="en-US" altLang="en-US" sz="1900" cap="none" dirty="0" smtClean="0">
                <a:hlinkClick r:id="rId4"/>
              </a:rPr>
              <a:t>/</a:t>
            </a:r>
            <a:endParaRPr lang="en-US" altLang="en-US" sz="1900" cap="none" dirty="0"/>
          </a:p>
          <a:p>
            <a:pPr lvl="1">
              <a:buFont typeface="Arial" charset="0"/>
              <a:buChar char="•"/>
            </a:pPr>
            <a:r>
              <a:rPr lang="en-US" altLang="en-US" sz="1900" cap="none" dirty="0" smtClean="0"/>
              <a:t>After Ruby installation, open command prompt and type ruby </a:t>
            </a:r>
            <a:r>
              <a:rPr lang="mr-IN" altLang="en-US" sz="1900" cap="none" dirty="0" smtClean="0"/>
              <a:t>–</a:t>
            </a:r>
            <a:r>
              <a:rPr lang="en-US" altLang="en-US" sz="1900" cap="none" dirty="0" smtClean="0"/>
              <a:t>v to verify installation</a:t>
            </a:r>
          </a:p>
          <a:p>
            <a:pPr lvl="1" algn="ctr">
              <a:buFont typeface="Arial" charset="0"/>
              <a:buChar char="•"/>
            </a:pPr>
            <a:endParaRPr lang="en-US" altLang="en-US" sz="2000" cap="none" dirty="0" smtClean="0"/>
          </a:p>
          <a:p>
            <a:pPr marL="457200" lvl="1" indent="0" algn="ctr">
              <a:buNone/>
            </a:pPr>
            <a:endParaRPr lang="en-US" altLang="en-US" sz="2400" cap="none" dirty="0" smtClean="0"/>
          </a:p>
          <a:p>
            <a:pPr marL="457200" lvl="1" indent="0">
              <a:buNone/>
            </a:pPr>
            <a:endParaRPr lang="en-US" altLang="en-US" cap="non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5343"/>
            <a:ext cx="7843838" cy="20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4168"/>
          </a:xfrm>
        </p:spPr>
        <p:txBody>
          <a:bodyPr/>
          <a:lstStyle/>
          <a:p>
            <a:pPr algn="just"/>
            <a:r>
              <a:rPr lang="en-US" cap="none" dirty="0"/>
              <a:t>Installing Ruby On Rails Software </a:t>
            </a:r>
            <a:r>
              <a:rPr lang="en-US" cap="none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6858"/>
            <a:ext cx="10363826" cy="4673599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00000"/>
              </a:lnSpc>
              <a:buClr>
                <a:prstClr val="black"/>
              </a:buClr>
            </a:pPr>
            <a:r>
              <a:rPr lang="en-US" altLang="en-US" sz="2000" cap="none" dirty="0" smtClean="0">
                <a:solidFill>
                  <a:prstClr val="black"/>
                </a:solidFill>
              </a:rPr>
              <a:t>Next </a:t>
            </a:r>
            <a:r>
              <a:rPr lang="en-US" altLang="en-US" sz="2000" cap="none" dirty="0">
                <a:solidFill>
                  <a:prstClr val="black"/>
                </a:solidFill>
              </a:rPr>
              <a:t>step is to download </a:t>
            </a:r>
            <a:r>
              <a:rPr lang="en-US" altLang="en-US" sz="2000" cap="none" dirty="0" smtClean="0">
                <a:solidFill>
                  <a:prstClr val="black"/>
                </a:solidFill>
              </a:rPr>
              <a:t>and install </a:t>
            </a:r>
            <a:r>
              <a:rPr lang="en-US" altLang="en-US" sz="2000" cap="none" dirty="0" err="1" smtClean="0">
                <a:solidFill>
                  <a:prstClr val="black"/>
                </a:solidFill>
              </a:rPr>
              <a:t>RubyInstaller</a:t>
            </a:r>
            <a:r>
              <a:rPr lang="en-US" altLang="en-US" sz="2000" cap="none" dirty="0" smtClean="0">
                <a:solidFill>
                  <a:prstClr val="black"/>
                </a:solidFill>
              </a:rPr>
              <a:t> </a:t>
            </a:r>
            <a:r>
              <a:rPr lang="en-US" altLang="en-US" sz="2000" cap="none" dirty="0">
                <a:solidFill>
                  <a:prstClr val="black"/>
                </a:solidFill>
              </a:rPr>
              <a:t>Development </a:t>
            </a:r>
            <a:r>
              <a:rPr lang="en-US" altLang="en-US" sz="2000" cap="none" dirty="0" smtClean="0">
                <a:solidFill>
                  <a:prstClr val="black"/>
                </a:solidFill>
              </a:rPr>
              <a:t>Kit</a:t>
            </a:r>
          </a:p>
          <a:p>
            <a:pPr marL="457200" lvl="1" indent="0" algn="just">
              <a:lnSpc>
                <a:spcPct val="100000"/>
              </a:lnSpc>
              <a:buClr>
                <a:prstClr val="black"/>
              </a:buClr>
              <a:buNone/>
            </a:pPr>
            <a:r>
              <a:rPr lang="en-US" altLang="en-US" sz="2000" cap="none" dirty="0">
                <a:solidFill>
                  <a:prstClr val="black"/>
                </a:solidFill>
                <a:hlinkClick r:id="rId2"/>
              </a:rPr>
              <a:t>http://rubyinstaller.org/add-ons/devkit</a:t>
            </a:r>
            <a:r>
              <a:rPr lang="en-US" altLang="en-US" sz="2000" cap="none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en-US" sz="2000" cap="none" dirty="0" smtClean="0">
              <a:solidFill>
                <a:prstClr val="black"/>
              </a:solidFill>
            </a:endParaRPr>
          </a:p>
          <a:p>
            <a:pPr lvl="1" algn="just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r>
              <a:rPr lang="en-US" sz="2000" cap="none" dirty="0" smtClean="0"/>
              <a:t>Run</a:t>
            </a:r>
            <a:r>
              <a:rPr lang="en-US" sz="2000" dirty="0" smtClean="0"/>
              <a:t> </a:t>
            </a:r>
            <a:r>
              <a:rPr lang="en-US" sz="2000" cap="none" dirty="0" smtClean="0"/>
              <a:t>the downloaded file it will prompt you for a directory to extract to: simply enter C:\</a:t>
            </a:r>
            <a:r>
              <a:rPr lang="en-US" sz="2000" cap="none" dirty="0" err="1"/>
              <a:t>D</a:t>
            </a:r>
            <a:r>
              <a:rPr lang="en-US" sz="2000" cap="none" dirty="0" err="1" smtClean="0"/>
              <a:t>evkit</a:t>
            </a:r>
            <a:r>
              <a:rPr lang="en-US" sz="2000" cap="none" dirty="0" smtClean="0"/>
              <a:t> in the dialog and click ok.</a:t>
            </a:r>
          </a:p>
          <a:p>
            <a:pPr lvl="1" algn="ctr">
              <a:lnSpc>
                <a:spcPct val="100000"/>
              </a:lnSpc>
              <a:buClr>
                <a:prstClr val="black"/>
              </a:buClr>
              <a:buFont typeface="Arial" charset="0"/>
              <a:buChar char="•"/>
            </a:pPr>
            <a:endParaRPr lang="en-US" altLang="en-US" sz="2000" cap="none" dirty="0" smtClean="0">
              <a:solidFill>
                <a:prstClr val="black"/>
              </a:solidFill>
            </a:endParaRPr>
          </a:p>
          <a:p>
            <a:pPr marL="0" indent="0" algn="just">
              <a:lnSpc>
                <a:spcPct val="100000"/>
              </a:lnSpc>
              <a:buClr>
                <a:prstClr val="black"/>
              </a:buClr>
              <a:buNone/>
            </a:pPr>
            <a:r>
              <a:rPr lang="en-US" altLang="en-US" cap="none" dirty="0" smtClean="0">
                <a:solidFill>
                  <a:prstClr val="black"/>
                </a:solidFill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altLang="en-US" cap="none" dirty="0" smtClean="0"/>
          </a:p>
          <a:p>
            <a:pPr marL="0" indent="0">
              <a:buNone/>
            </a:pPr>
            <a:endParaRPr lang="en-US" altLang="en-US" cap="none" dirty="0" smtClean="0"/>
          </a:p>
          <a:p>
            <a:pPr lvl="1"/>
            <a:r>
              <a:rPr lang="en-US" altLang="en-US" sz="2000" cap="none" dirty="0" smtClean="0"/>
              <a:t>After </a:t>
            </a:r>
            <a:r>
              <a:rPr lang="en-US" sz="2000" cap="none" dirty="0" smtClean="0"/>
              <a:t>the extraction completes return to the command prompt we opened earlier and change to the C:\</a:t>
            </a:r>
            <a:r>
              <a:rPr lang="en-US" sz="2000" cap="none" dirty="0" err="1"/>
              <a:t>D</a:t>
            </a:r>
            <a:r>
              <a:rPr lang="en-US" sz="2000" cap="none" dirty="0" err="1" smtClean="0"/>
              <a:t>evkit</a:t>
            </a:r>
            <a:r>
              <a:rPr lang="en-US" sz="2000" cap="none" dirty="0" smtClean="0"/>
              <a:t> directory and execute the following two commands to install Ruby.</a:t>
            </a:r>
          </a:p>
          <a:p>
            <a:pPr marL="457200" lvl="1" indent="0">
              <a:buNone/>
            </a:pPr>
            <a:r>
              <a:rPr lang="en-US" sz="2000" dirty="0" smtClean="0"/>
              <a:t>   </a:t>
            </a:r>
            <a:r>
              <a:rPr lang="en-US" sz="2000" cap="none" dirty="0" smtClean="0">
                <a:sym typeface="Wingdings"/>
              </a:rPr>
              <a:t> </a:t>
            </a:r>
            <a:r>
              <a:rPr lang="en-US" sz="2000" cap="none" dirty="0" smtClean="0"/>
              <a:t>ruby </a:t>
            </a:r>
            <a:r>
              <a:rPr lang="en-US" sz="2000" cap="none" dirty="0" err="1" smtClean="0"/>
              <a:t>dk.rb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init</a:t>
            </a:r>
            <a:r>
              <a:rPr lang="en-US" sz="2000" cap="none" dirty="0" smtClean="0"/>
              <a:t> </a:t>
            </a:r>
          </a:p>
          <a:p>
            <a:pPr marL="457200" lvl="1" indent="0">
              <a:buNone/>
            </a:pPr>
            <a:r>
              <a:rPr lang="en-US" sz="2000" cap="none" dirty="0" smtClean="0"/>
              <a:t>   </a:t>
            </a:r>
            <a:r>
              <a:rPr lang="en-US" sz="2000" cap="none" dirty="0" smtClean="0">
                <a:sym typeface="Wingdings"/>
              </a:rPr>
              <a:t> </a:t>
            </a:r>
            <a:r>
              <a:rPr lang="en-US" sz="2000" cap="none" dirty="0" smtClean="0"/>
              <a:t>ruby </a:t>
            </a:r>
            <a:r>
              <a:rPr lang="en-US" sz="2000" cap="none" dirty="0" err="1" smtClean="0"/>
              <a:t>dk.rb</a:t>
            </a:r>
            <a:r>
              <a:rPr lang="en-US" sz="2000" cap="none" dirty="0" smtClean="0"/>
              <a:t> install</a:t>
            </a:r>
            <a:endParaRPr lang="en-US" altLang="en-US" sz="20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1" y="3185884"/>
            <a:ext cx="5631543" cy="1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0969"/>
          </a:xfrm>
        </p:spPr>
        <p:txBody>
          <a:bodyPr/>
          <a:lstStyle/>
          <a:p>
            <a:pPr algn="just"/>
            <a:r>
              <a:rPr lang="en-US" cap="none" dirty="0"/>
              <a:t>Installing Ruby On Rails Software </a:t>
            </a:r>
            <a:r>
              <a:rPr lang="en-US" cap="none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4343"/>
            <a:ext cx="10363826" cy="5493657"/>
          </a:xfrm>
        </p:spPr>
        <p:txBody>
          <a:bodyPr>
            <a:normAutofit fontScale="92500" lnSpcReduction="10000"/>
          </a:bodyPr>
          <a:lstStyle/>
          <a:p>
            <a:pPr lvl="0" algn="ctr">
              <a:buClr>
                <a:prstClr val="black"/>
              </a:buClr>
            </a:pPr>
            <a:endParaRPr lang="en-US" altLang="en-US" cap="none" dirty="0" smtClean="0">
              <a:solidFill>
                <a:prstClr val="black"/>
              </a:solidFill>
            </a:endParaRPr>
          </a:p>
          <a:p>
            <a:pPr lvl="0" algn="just">
              <a:buClr>
                <a:prstClr val="black"/>
              </a:buClr>
            </a:pPr>
            <a:endParaRPr lang="en-US" altLang="en-US" cap="none" dirty="0" smtClean="0">
              <a:solidFill>
                <a:prstClr val="black"/>
              </a:solidFill>
            </a:endParaRPr>
          </a:p>
          <a:p>
            <a:pPr lvl="0" algn="just">
              <a:buClr>
                <a:prstClr val="black"/>
              </a:buClr>
            </a:pPr>
            <a:endParaRPr lang="en-US" altLang="en-US" cap="none" dirty="0">
              <a:solidFill>
                <a:prstClr val="black"/>
              </a:solidFill>
            </a:endParaRPr>
          </a:p>
          <a:p>
            <a:pPr lvl="0" algn="just">
              <a:buClr>
                <a:prstClr val="black"/>
              </a:buClr>
            </a:pPr>
            <a:endParaRPr lang="en-US" altLang="en-US" cap="none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prstClr val="black"/>
              </a:buClr>
              <a:buNone/>
            </a:pPr>
            <a:endParaRPr lang="en-US" altLang="en-US" cap="none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prstClr val="black"/>
              </a:buClr>
              <a:buNone/>
            </a:pPr>
            <a:endParaRPr lang="en-US" altLang="en-US" cap="none" dirty="0">
              <a:solidFill>
                <a:prstClr val="black"/>
              </a:solidFill>
            </a:endParaRPr>
          </a:p>
          <a:p>
            <a:pPr marL="0" lvl="0" indent="0" algn="just">
              <a:buClr>
                <a:prstClr val="black"/>
              </a:buClr>
              <a:buNone/>
            </a:pPr>
            <a:endParaRPr lang="en-US" altLang="en-US" cap="none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prstClr val="black"/>
              </a:buClr>
              <a:buNone/>
            </a:pPr>
            <a:endParaRPr lang="en-US" altLang="en-US" cap="none" dirty="0">
              <a:solidFill>
                <a:prstClr val="black"/>
              </a:solidFill>
            </a:endParaRPr>
          </a:p>
          <a:p>
            <a:pPr lvl="0" algn="just">
              <a:lnSpc>
                <a:spcPct val="110000"/>
              </a:lnSpc>
              <a:buClr>
                <a:prstClr val="black"/>
              </a:buClr>
            </a:pPr>
            <a:r>
              <a:rPr lang="en-US" altLang="en-US" cap="none" dirty="0" smtClean="0">
                <a:solidFill>
                  <a:prstClr val="black"/>
                </a:solidFill>
              </a:rPr>
              <a:t>Installing </a:t>
            </a:r>
            <a:r>
              <a:rPr lang="en-US" altLang="en-US" cap="none" dirty="0">
                <a:solidFill>
                  <a:prstClr val="black"/>
                </a:solidFill>
              </a:rPr>
              <a:t>Ruby on Rails for Mac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</a:pPr>
            <a:r>
              <a:rPr lang="en-US" altLang="en-US" sz="2000" cap="none" dirty="0"/>
              <a:t>It’s already there!!</a:t>
            </a:r>
          </a:p>
          <a:p>
            <a:pPr algn="just">
              <a:lnSpc>
                <a:spcPct val="110000"/>
              </a:lnSpc>
            </a:pPr>
            <a:r>
              <a:rPr lang="en-US" altLang="en-US" cap="none" dirty="0"/>
              <a:t>Ruby On Rails development environment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cap="none" dirty="0"/>
              <a:t>Windows</a:t>
            </a:r>
            <a:r>
              <a:rPr lang="en-US" altLang="en-US" sz="2000" dirty="0"/>
              <a:t>, </a:t>
            </a:r>
            <a:r>
              <a:rPr lang="en-US" altLang="en-US" sz="2000" cap="none" dirty="0"/>
              <a:t>Linux and OS X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cap="none" dirty="0"/>
              <a:t>No</a:t>
            </a:r>
            <a:r>
              <a:rPr lang="en-US" altLang="en-US" sz="2000" dirty="0"/>
              <a:t> IDE </a:t>
            </a:r>
            <a:r>
              <a:rPr lang="en-US" altLang="en-US" sz="2000" cap="none" dirty="0"/>
              <a:t>needed although there a few available like eclipse, </a:t>
            </a:r>
            <a:r>
              <a:rPr lang="en-US" altLang="en-US" sz="2000" cap="none" dirty="0" err="1"/>
              <a:t>radrails</a:t>
            </a:r>
            <a:r>
              <a:rPr lang="en-US" altLang="en-US" sz="2000" cap="none" dirty="0"/>
              <a:t> etc.,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38" y="1509485"/>
            <a:ext cx="9401375" cy="33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16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1076</TotalTime>
  <Words>767</Words>
  <Application>Microsoft Macintosh PowerPoint</Application>
  <PresentationFormat>Widescreen</PresentationFormat>
  <Paragraphs>113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Mangal</vt:lpstr>
      <vt:lpstr>Tw Cen MT</vt:lpstr>
      <vt:lpstr>Arial</vt:lpstr>
      <vt:lpstr>Wingdings</vt:lpstr>
      <vt:lpstr>Droplet</vt:lpstr>
      <vt:lpstr>Marist College Web technologies MSIS517l Instructor: Michael E. Gildein</vt:lpstr>
      <vt:lpstr>Outline – Ruby on Rails</vt:lpstr>
      <vt:lpstr>Ruby On Rails Introduction</vt:lpstr>
      <vt:lpstr>What Is Ruby?</vt:lpstr>
      <vt:lpstr>What Is Rails?</vt:lpstr>
      <vt:lpstr>Strengths of Ruby On Rails</vt:lpstr>
      <vt:lpstr>Installing Ruby On Rails Software (1)</vt:lpstr>
      <vt:lpstr>Installing Ruby On Rails Software (2)</vt:lpstr>
      <vt:lpstr>Installing Ruby On Rails Software (3)</vt:lpstr>
      <vt:lpstr>Installing Ruby Gems (1)</vt:lpstr>
      <vt:lpstr>Installing Ruby Gems (2)</vt:lpstr>
      <vt:lpstr>Installing JetBrains RubyMine (1)</vt:lpstr>
      <vt:lpstr>Installing JetBrains RubyMine (2)</vt:lpstr>
      <vt:lpstr>Installing JetBrains RubyMine (3)</vt:lpstr>
      <vt:lpstr>Ruby On Rails Demo (1)</vt:lpstr>
      <vt:lpstr>Ruby On Rails Demo (2)</vt:lpstr>
      <vt:lpstr>Ruby On Rails Demo (3)</vt:lpstr>
      <vt:lpstr>Ruby On Rails Demo (4)</vt:lpstr>
      <vt:lpstr>Ruby On Rails Demo (5)</vt:lpstr>
      <vt:lpstr>Pros and Cons of Ruby on Rails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Microsoft Office User</dc:creator>
  <cp:lastModifiedBy>Microsoft Office User</cp:lastModifiedBy>
  <cp:revision>89</cp:revision>
  <dcterms:created xsi:type="dcterms:W3CDTF">2017-05-01T18:31:12Z</dcterms:created>
  <dcterms:modified xsi:type="dcterms:W3CDTF">2017-05-02T19:55:37Z</dcterms:modified>
</cp:coreProperties>
</file>