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95" autoAdjust="0"/>
  </p:normalViewPr>
  <p:slideViewPr>
    <p:cSldViewPr snapToGrid="0">
      <p:cViewPr varScale="1">
        <p:scale>
          <a:sx n="76" d="100"/>
          <a:sy n="76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B5551-C1C7-4B73-98AE-301C08EDE8E8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EEB11-8CF9-4A37-B2FA-8383248B3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9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EEB11-8CF9-4A37-B2FA-8383248B3EE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4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DDE5-A131-B8BD-9368-F50F38154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92A59-3FA5-DF48-0E21-DD5B96FF3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A7948-C814-1C38-2A5F-4F0970FA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D504-3909-4F0E-9545-B5636C3521F7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5D64-6FD8-0979-F85F-6CB8A267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B895-A30F-B301-189C-EC52E13A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3055-EDE9-4632-843E-39EDB90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9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FB23-E5CA-5727-EC20-96C8E9E3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0C922-81C0-7AEF-649D-0D6773F2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7107-651E-581D-7AA8-4EC7D22A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D504-3909-4F0E-9545-B5636C3521F7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DECF-6418-3B3A-7274-C7ED4D52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392-A21A-70E0-B368-B39C56A7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3055-EDE9-4632-843E-39EDB90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74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48D66-8C3D-0D5A-C44C-D0ED2887B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856C6-A639-562A-8726-C6B0CAD7E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B7D5-139A-1990-6D79-9F47F615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D504-3909-4F0E-9545-B5636C3521F7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50C2-00C9-9967-A400-64A404B6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A544-D505-726F-C66D-6593C58B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3055-EDE9-4632-843E-39EDB90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82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15B9-C3D6-CEB0-C306-402EDF13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1E7D-98F7-9F39-3326-29F84D96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E851-FED3-2CD6-0AAE-F334FF82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D504-3909-4F0E-9545-B5636C3521F7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D979-070B-659B-F1ED-BC749A60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66E9-59D0-42D0-D47E-7D9A7028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3055-EDE9-4632-843E-39EDB90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0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829B-B6C1-184B-999C-6020A6A7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316CE-B635-6914-BB1F-0B48FBFB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D28D-2C24-4728-5843-44DAA765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D504-3909-4F0E-9545-B5636C3521F7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BACE-E274-BBBA-60EB-A589F0BE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6515-02DA-3C3E-4224-48B7EB01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3055-EDE9-4632-843E-39EDB90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34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6AA6-FB90-DBF3-4195-EA1E14D0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D69D-C1C0-5255-95AC-A30BDE6AF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A4302-AFA1-1C61-2E9A-6DB7077EA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000A1-D337-1054-5674-F57F4251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D504-3909-4F0E-9545-B5636C3521F7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2D7C4-9360-433F-75DA-6AA186AB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46B56-147D-767E-6FA3-ADBDBA09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3055-EDE9-4632-843E-39EDB90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41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6ACF-DD25-F8FF-6B3B-92099128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26608-F127-9AD6-121F-B30F9B23B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E74E-1C64-2B67-9179-BD33CAE65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27199-18A3-3494-4722-72AC8AF0B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2BA98-CD00-482A-C06C-BB6F15798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0F877-0405-1EE2-F358-EAD00E80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D504-3909-4F0E-9545-B5636C3521F7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1A179-8B9B-A8A5-B450-22BA5E03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8904D-5F2E-3471-BF8D-FB3B43E3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3055-EDE9-4632-843E-39EDB90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34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9DF5-7149-F6E9-1377-876899AA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07DBC-2C12-ADE2-B753-562E18F9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D504-3909-4F0E-9545-B5636C3521F7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6AEB2-0ADC-E16A-A466-C1DDDA03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10F9F-435E-A3FA-77FB-395E24F0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3055-EDE9-4632-843E-39EDB90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AFFDD-B278-890A-AE2A-957467F42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D504-3909-4F0E-9545-B5636C3521F7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995D9-FF9F-CEBA-D889-61FB7BA7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052D6-B910-0A0D-6A69-89FDD700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3055-EDE9-4632-843E-39EDB90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934C-9E4A-339C-EF50-6A69AF7B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DAC7-A6D2-9925-510F-B1A7AD02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EBE3F-DA25-426B-C4B1-C3EA7B587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8B80B-7A57-A4E1-9E9A-C3E3DD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D504-3909-4F0E-9545-B5636C3521F7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BF5E0-291F-A5A4-207C-2A57B770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C4A6F-BD60-3234-C072-059F40F0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3055-EDE9-4632-843E-39EDB90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8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417B-0C49-95FD-A9B9-3E8BD946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F0025-38D9-0418-F152-B3F203C87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8E920-6C5F-09A5-F8D1-BE34A733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E1A01-D88D-C0DE-5DC2-CE8A246B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8D504-3909-4F0E-9545-B5636C3521F7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5065D-A088-A322-D38B-7F5A2F20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7C35B-1F5D-9AF6-23DA-D15C94BE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3055-EDE9-4632-843E-39EDB90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3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47674-C427-A230-8E00-79A13B17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1AB99-51DE-6FBD-058A-C6E9013F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9C408-BD5C-E77F-A801-6C48644C8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8D504-3909-4F0E-9545-B5636C3521F7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7DAD7-4820-6B9B-5BB3-82476CD71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AAA37-DCF8-63F7-9723-5B734FB42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53055-EDE9-4632-843E-39EDB90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66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5264-104F-F274-299A-4A5901539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132C6-E345-0C0A-3138-425165599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641DD-A12A-96F2-103D-CBD13A2B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9035" cy="68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6AC809-5664-3C3B-F262-4FBE7E4787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8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1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AB080-240D-883B-E33F-62DE4777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8" y="643467"/>
            <a:ext cx="999294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6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2EFCD-ECAD-A9CA-7064-5519D2AD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8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92494-9A67-F19B-989E-278B40A36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12" y="643467"/>
            <a:ext cx="1008337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5DEDF-B214-AFEB-23CD-00E212EA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8" y="643467"/>
            <a:ext cx="999294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7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AE3CDE-2D76-AB50-E30A-56DCA3C94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3" y="643467"/>
            <a:ext cx="981685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8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7E107E-15AB-1352-0735-FEC95FAD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36E516-5D95-055C-D3E4-AD1D3B530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8" y="643467"/>
            <a:ext cx="999294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95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4ECDB-169A-F088-5265-A43EF9122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71334-EBF8-6180-EC2C-A9EA48B0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3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D38472-71B4-5642-C41D-B44A3822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5" y="643467"/>
            <a:ext cx="994832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Chand</dc:creator>
  <cp:lastModifiedBy>Rahul Chand</cp:lastModifiedBy>
  <cp:revision>1</cp:revision>
  <dcterms:created xsi:type="dcterms:W3CDTF">2025-05-02T15:11:49Z</dcterms:created>
  <dcterms:modified xsi:type="dcterms:W3CDTF">2025-05-02T15:22:47Z</dcterms:modified>
</cp:coreProperties>
</file>