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72"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7102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Rahulcristober</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7209211040</a:t>
            </a:r>
            <a:r>
              <a:rPr lang="en-GB" sz="1100" dirty="0" smtClean="0">
                <a:solidFill>
                  <a:schemeClr val="tx1"/>
                </a:solidFill>
              </a:rPr>
              <a:t>79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a:t>
            </a:r>
            <a:r>
              <a:rPr lang="en-US" sz="1100" dirty="0">
                <a:solidFill>
                  <a:schemeClr val="tx1"/>
                </a:solidFill>
              </a:rPr>
              <a:t>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 xmlns:a16="http://schemas.microsoft.com/office/drawing/2014/main" id="{736879AD-6A18-8F5E-E036-A7641E74BCF7}"/>
              </a:ext>
            </a:extLst>
          </p:cNvPr>
          <p:cNvSpPr txBox="1"/>
          <p:nvPr/>
        </p:nvSpPr>
        <p:spPr>
          <a:xfrm>
            <a:off x="3652982" y="166254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13</cp:revision>
  <dcterms:modified xsi:type="dcterms:W3CDTF">2024-04-10T05:51:29Z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