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7" r:id="rId7"/>
    <p:sldId id="262" r:id="rId8"/>
    <p:sldId id="268" r:id="rId9"/>
    <p:sldId id="269" r:id="rId10"/>
    <p:sldId id="271" r:id="rId11"/>
    <p:sldId id="273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94510-3B5C-4D62-8C0C-425DD983A76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E7CEE-712F-4053-8B72-561DAF79C616}">
      <dgm:prSet/>
      <dgm:spPr/>
      <dgm:t>
        <a:bodyPr/>
        <a:lstStyle/>
        <a:p>
          <a:pPr rtl="0"/>
          <a:r>
            <a:rPr lang="en-US" dirty="0" smtClean="0"/>
            <a:t>Problem </a:t>
          </a:r>
          <a:r>
            <a:rPr lang="en-US" dirty="0" smtClean="0"/>
            <a:t>Understanding</a:t>
          </a:r>
          <a:endParaRPr lang="en-US" dirty="0"/>
        </a:p>
      </dgm:t>
    </dgm:pt>
    <dgm:pt modelId="{D067A90B-7B54-49DE-837A-6EE7CB3DD820}" type="parTrans" cxnId="{56784AFD-93A1-4573-B863-4B881D247445}">
      <dgm:prSet/>
      <dgm:spPr/>
      <dgm:t>
        <a:bodyPr/>
        <a:lstStyle/>
        <a:p>
          <a:endParaRPr lang="en-US"/>
        </a:p>
      </dgm:t>
    </dgm:pt>
    <dgm:pt modelId="{617B645C-B2BD-4013-B38F-55D9D705317D}" type="sibTrans" cxnId="{56784AFD-93A1-4573-B863-4B881D247445}">
      <dgm:prSet/>
      <dgm:spPr/>
      <dgm:t>
        <a:bodyPr/>
        <a:lstStyle/>
        <a:p>
          <a:endParaRPr lang="en-US"/>
        </a:p>
      </dgm:t>
    </dgm:pt>
    <dgm:pt modelId="{3F4F0D06-8AC1-4B8D-A2DA-88D9C6297517}">
      <dgm:prSet/>
      <dgm:spPr/>
      <dgm:t>
        <a:bodyPr/>
        <a:lstStyle/>
        <a:p>
          <a:pPr rtl="0"/>
          <a:r>
            <a:rPr lang="en-US" dirty="0" smtClean="0"/>
            <a:t>Data Gathering</a:t>
          </a:r>
          <a:endParaRPr lang="en-US" dirty="0"/>
        </a:p>
      </dgm:t>
    </dgm:pt>
    <dgm:pt modelId="{4EF7C3E7-9A8A-4216-BDA8-270A1FF5AC9E}" type="parTrans" cxnId="{3E42A391-0059-4AEC-B076-57305976B10F}">
      <dgm:prSet/>
      <dgm:spPr/>
      <dgm:t>
        <a:bodyPr/>
        <a:lstStyle/>
        <a:p>
          <a:endParaRPr lang="en-US"/>
        </a:p>
      </dgm:t>
    </dgm:pt>
    <dgm:pt modelId="{A165090A-8F35-4058-BFA3-A35476B02BCA}" type="sibTrans" cxnId="{3E42A391-0059-4AEC-B076-57305976B10F}">
      <dgm:prSet/>
      <dgm:spPr/>
      <dgm:t>
        <a:bodyPr/>
        <a:lstStyle/>
        <a:p>
          <a:endParaRPr lang="en-US"/>
        </a:p>
      </dgm:t>
    </dgm:pt>
    <dgm:pt modelId="{492CE8B4-03DD-4150-9FB3-B42DC0DD86C7}">
      <dgm:prSet/>
      <dgm:spPr/>
      <dgm:t>
        <a:bodyPr/>
        <a:lstStyle/>
        <a:p>
          <a:pPr rtl="0"/>
          <a:r>
            <a:rPr lang="en-US" dirty="0" smtClean="0"/>
            <a:t>Data load from </a:t>
          </a:r>
          <a:r>
            <a:rPr lang="en-US" dirty="0" smtClean="0"/>
            <a:t>given CSV file</a:t>
          </a:r>
          <a:endParaRPr lang="en-US" dirty="0"/>
        </a:p>
      </dgm:t>
    </dgm:pt>
    <dgm:pt modelId="{E4F72F8C-E5AD-4B1D-B074-F1FE32F6A0DC}" type="parTrans" cxnId="{A5634E6A-7D26-4998-B459-A8E4B2CFD2D6}">
      <dgm:prSet/>
      <dgm:spPr/>
      <dgm:t>
        <a:bodyPr/>
        <a:lstStyle/>
        <a:p>
          <a:endParaRPr lang="en-US"/>
        </a:p>
      </dgm:t>
    </dgm:pt>
    <dgm:pt modelId="{AEEE5918-BD2C-4313-8808-8E1F42035DC0}" type="sibTrans" cxnId="{A5634E6A-7D26-4998-B459-A8E4B2CFD2D6}">
      <dgm:prSet/>
      <dgm:spPr/>
      <dgm:t>
        <a:bodyPr/>
        <a:lstStyle/>
        <a:p>
          <a:endParaRPr lang="en-US"/>
        </a:p>
      </dgm:t>
    </dgm:pt>
    <dgm:pt modelId="{7B19EC62-3A08-4162-BD7C-6B1CAF9C0E3D}">
      <dgm:prSet/>
      <dgm:spPr/>
      <dgm:t>
        <a:bodyPr/>
        <a:lstStyle/>
        <a:p>
          <a:pPr rtl="0"/>
          <a:r>
            <a:rPr lang="en-US" dirty="0" smtClean="0"/>
            <a:t>Data Cleaning</a:t>
          </a:r>
          <a:endParaRPr lang="en-US" dirty="0"/>
        </a:p>
      </dgm:t>
    </dgm:pt>
    <dgm:pt modelId="{BC817B87-D6A7-4C91-9658-26BE5B3C5322}" type="parTrans" cxnId="{DD25808F-3DBC-4DFF-9733-67E76853265F}">
      <dgm:prSet/>
      <dgm:spPr/>
      <dgm:t>
        <a:bodyPr/>
        <a:lstStyle/>
        <a:p>
          <a:endParaRPr lang="en-US"/>
        </a:p>
      </dgm:t>
    </dgm:pt>
    <dgm:pt modelId="{EE488EA1-65E2-48CC-9CE3-650A9AD4C465}" type="sibTrans" cxnId="{DD25808F-3DBC-4DFF-9733-67E76853265F}">
      <dgm:prSet/>
      <dgm:spPr/>
      <dgm:t>
        <a:bodyPr/>
        <a:lstStyle/>
        <a:p>
          <a:endParaRPr lang="en-US"/>
        </a:p>
      </dgm:t>
    </dgm:pt>
    <dgm:pt modelId="{91431F06-0718-4FEE-AE34-505D643DE5CF}">
      <dgm:prSet/>
      <dgm:spPr/>
      <dgm:t>
        <a:bodyPr/>
        <a:lstStyle/>
        <a:p>
          <a:pPr rtl="0"/>
          <a:r>
            <a:rPr lang="en-US" dirty="0" smtClean="0"/>
            <a:t>Remove NULLs rows</a:t>
          </a:r>
          <a:endParaRPr lang="en-US" dirty="0"/>
        </a:p>
      </dgm:t>
    </dgm:pt>
    <dgm:pt modelId="{4B0A8D13-F87B-4EE0-9819-3CBCA3F71A4C}" type="parTrans" cxnId="{FCFAB330-CD0D-4687-869A-09229548DE4F}">
      <dgm:prSet/>
      <dgm:spPr/>
      <dgm:t>
        <a:bodyPr/>
        <a:lstStyle/>
        <a:p>
          <a:endParaRPr lang="en-US"/>
        </a:p>
      </dgm:t>
    </dgm:pt>
    <dgm:pt modelId="{6BF878F6-B5F9-4117-9C17-3A7C51E41D08}" type="sibTrans" cxnId="{FCFAB330-CD0D-4687-869A-09229548DE4F}">
      <dgm:prSet/>
      <dgm:spPr/>
      <dgm:t>
        <a:bodyPr/>
        <a:lstStyle/>
        <a:p>
          <a:endParaRPr lang="en-US"/>
        </a:p>
      </dgm:t>
    </dgm:pt>
    <dgm:pt modelId="{31BDF35E-430C-4616-8C8A-C856138BA04C}">
      <dgm:prSet/>
      <dgm:spPr/>
      <dgm:t>
        <a:bodyPr/>
        <a:lstStyle/>
        <a:p>
          <a:pPr rtl="0"/>
          <a:r>
            <a:rPr lang="en-US" dirty="0" smtClean="0"/>
            <a:t>Data type issue</a:t>
          </a:r>
          <a:endParaRPr lang="en-US" dirty="0"/>
        </a:p>
      </dgm:t>
    </dgm:pt>
    <dgm:pt modelId="{5CE44C36-41E9-433D-A0E8-89F70C4230C1}" type="parTrans" cxnId="{C961C214-245B-4E4B-9841-369EFD2DA82C}">
      <dgm:prSet/>
      <dgm:spPr/>
      <dgm:t>
        <a:bodyPr/>
        <a:lstStyle/>
        <a:p>
          <a:endParaRPr lang="en-US"/>
        </a:p>
      </dgm:t>
    </dgm:pt>
    <dgm:pt modelId="{FB67FDA6-9C31-4AD3-A68E-6245DC07F61B}" type="sibTrans" cxnId="{C961C214-245B-4E4B-9841-369EFD2DA82C}">
      <dgm:prSet/>
      <dgm:spPr/>
      <dgm:t>
        <a:bodyPr/>
        <a:lstStyle/>
        <a:p>
          <a:endParaRPr lang="en-US"/>
        </a:p>
      </dgm:t>
    </dgm:pt>
    <dgm:pt modelId="{7BC0A2D9-214B-4D69-902C-FCFE2F42CD36}">
      <dgm:prSet/>
      <dgm:spPr/>
      <dgm:t>
        <a:bodyPr/>
        <a:lstStyle/>
        <a:p>
          <a:pPr rtl="0"/>
          <a:r>
            <a:rPr lang="en-US" dirty="0" smtClean="0"/>
            <a:t>Derived Columns</a:t>
          </a:r>
          <a:endParaRPr lang="en-US" dirty="0"/>
        </a:p>
      </dgm:t>
    </dgm:pt>
    <dgm:pt modelId="{4DC62C37-EC8A-4079-B9C0-71A48042409C}" type="parTrans" cxnId="{164634C3-2C35-49F2-A0AB-4E7D59A3F95D}">
      <dgm:prSet/>
      <dgm:spPr/>
      <dgm:t>
        <a:bodyPr/>
        <a:lstStyle/>
        <a:p>
          <a:endParaRPr lang="en-US"/>
        </a:p>
      </dgm:t>
    </dgm:pt>
    <dgm:pt modelId="{3A88B463-9613-48D8-9E29-B47BF1C0332C}" type="sibTrans" cxnId="{164634C3-2C35-49F2-A0AB-4E7D59A3F95D}">
      <dgm:prSet/>
      <dgm:spPr/>
      <dgm:t>
        <a:bodyPr/>
        <a:lstStyle/>
        <a:p>
          <a:endParaRPr lang="en-US"/>
        </a:p>
      </dgm:t>
    </dgm:pt>
    <dgm:pt modelId="{E6D1705C-B3D3-4C64-909B-576D29E70254}">
      <dgm:prSet/>
      <dgm:spPr/>
      <dgm:t>
        <a:bodyPr/>
        <a:lstStyle/>
        <a:p>
          <a:pPr rtl="0"/>
          <a:r>
            <a:rPr lang="en-US" dirty="0" smtClean="0"/>
            <a:t>Data </a:t>
          </a:r>
          <a:r>
            <a:rPr lang="en-US" dirty="0" smtClean="0"/>
            <a:t>Analysis &amp; Visualization</a:t>
          </a:r>
          <a:endParaRPr lang="en-US" dirty="0"/>
        </a:p>
      </dgm:t>
    </dgm:pt>
    <dgm:pt modelId="{0F350798-F2B6-4A9A-9AEC-FB004E0B227B}" type="parTrans" cxnId="{0FEDB0E1-4A6D-4360-ABA9-A40FCA234865}">
      <dgm:prSet/>
      <dgm:spPr/>
      <dgm:t>
        <a:bodyPr/>
        <a:lstStyle/>
        <a:p>
          <a:endParaRPr lang="en-US"/>
        </a:p>
      </dgm:t>
    </dgm:pt>
    <dgm:pt modelId="{F2302D05-4B3D-40AE-9199-EAA1FA449315}" type="sibTrans" cxnId="{0FEDB0E1-4A6D-4360-ABA9-A40FCA234865}">
      <dgm:prSet/>
      <dgm:spPr/>
      <dgm:t>
        <a:bodyPr/>
        <a:lstStyle/>
        <a:p>
          <a:endParaRPr lang="en-US"/>
        </a:p>
      </dgm:t>
    </dgm:pt>
    <dgm:pt modelId="{1037BDE7-C717-4AAB-A2E0-776B3A85700B}">
      <dgm:prSet/>
      <dgm:spPr/>
      <dgm:t>
        <a:bodyPr/>
        <a:lstStyle/>
        <a:p>
          <a:pPr rtl="0"/>
          <a:r>
            <a:rPr lang="en-US" dirty="0" smtClean="0"/>
            <a:t>Frequency of requests</a:t>
          </a:r>
          <a:endParaRPr lang="en-US" dirty="0"/>
        </a:p>
      </dgm:t>
    </dgm:pt>
    <dgm:pt modelId="{F2CDB075-5AC9-47F5-8F3A-403DC31093CC}" type="parTrans" cxnId="{FF529F33-91D2-4793-8558-B72A519338B7}">
      <dgm:prSet/>
      <dgm:spPr/>
      <dgm:t>
        <a:bodyPr/>
        <a:lstStyle/>
        <a:p>
          <a:endParaRPr lang="en-US"/>
        </a:p>
      </dgm:t>
    </dgm:pt>
    <dgm:pt modelId="{FDD43304-8151-4884-8D9D-9C0B33364BBC}" type="sibTrans" cxnId="{FF529F33-91D2-4793-8558-B72A519338B7}">
      <dgm:prSet/>
      <dgm:spPr/>
      <dgm:t>
        <a:bodyPr/>
        <a:lstStyle/>
        <a:p>
          <a:endParaRPr lang="en-US"/>
        </a:p>
      </dgm:t>
    </dgm:pt>
    <dgm:pt modelId="{2F633D88-116D-428F-98CB-FB78835D9B6B}">
      <dgm:prSet/>
      <dgm:spPr/>
      <dgm:t>
        <a:bodyPr/>
        <a:lstStyle/>
        <a:p>
          <a:pPr rtl="0"/>
          <a:r>
            <a:rPr lang="en-US" dirty="0" smtClean="0"/>
            <a:t>Time slots</a:t>
          </a:r>
          <a:endParaRPr lang="en-US" dirty="0"/>
        </a:p>
      </dgm:t>
    </dgm:pt>
    <dgm:pt modelId="{04BF7F86-B00F-4290-BD18-4FC5BDF65BAC}" type="parTrans" cxnId="{98C38C9A-F505-492A-B5E2-B8EFAC34ED3C}">
      <dgm:prSet/>
      <dgm:spPr/>
      <dgm:t>
        <a:bodyPr/>
        <a:lstStyle/>
        <a:p>
          <a:endParaRPr lang="en-US"/>
        </a:p>
      </dgm:t>
    </dgm:pt>
    <dgm:pt modelId="{F8AB41E4-29AE-467C-B732-BBDF18E306A8}" type="sibTrans" cxnId="{98C38C9A-F505-492A-B5E2-B8EFAC34ED3C}">
      <dgm:prSet/>
      <dgm:spPr/>
      <dgm:t>
        <a:bodyPr/>
        <a:lstStyle/>
        <a:p>
          <a:endParaRPr lang="en-US"/>
        </a:p>
      </dgm:t>
    </dgm:pt>
    <dgm:pt modelId="{56A0F7D9-8DFB-4A23-9CB8-1C9CE7295B4D}">
      <dgm:prSet/>
      <dgm:spPr/>
      <dgm:t>
        <a:bodyPr/>
        <a:lstStyle/>
        <a:p>
          <a:pPr rtl="0"/>
          <a:r>
            <a:rPr lang="en-US" dirty="0" smtClean="0"/>
            <a:t>Result</a:t>
          </a:r>
          <a:endParaRPr lang="en-US" dirty="0"/>
        </a:p>
      </dgm:t>
    </dgm:pt>
    <dgm:pt modelId="{4D28336D-686A-4E14-BD6D-B835C2EFA22B}" type="parTrans" cxnId="{81C43BE7-9A07-4937-B55D-3984F05F6B16}">
      <dgm:prSet/>
      <dgm:spPr/>
      <dgm:t>
        <a:bodyPr/>
        <a:lstStyle/>
        <a:p>
          <a:endParaRPr lang="en-US"/>
        </a:p>
      </dgm:t>
    </dgm:pt>
    <dgm:pt modelId="{A2E85570-88BA-4E07-8A40-921C895E9C63}" type="sibTrans" cxnId="{81C43BE7-9A07-4937-B55D-3984F05F6B16}">
      <dgm:prSet/>
      <dgm:spPr/>
      <dgm:t>
        <a:bodyPr/>
        <a:lstStyle/>
        <a:p>
          <a:endParaRPr lang="en-US"/>
        </a:p>
      </dgm:t>
    </dgm:pt>
    <dgm:pt modelId="{74ABDD15-3DE5-4F75-B948-F7C9317DDFC9}">
      <dgm:prSet/>
      <dgm:spPr/>
      <dgm:t>
        <a:bodyPr/>
        <a:lstStyle/>
        <a:p>
          <a:pPr rtl="0"/>
          <a:r>
            <a:rPr lang="en-US" dirty="0" smtClean="0"/>
            <a:t>Overall conclusion</a:t>
          </a:r>
          <a:endParaRPr lang="en-US" dirty="0"/>
        </a:p>
      </dgm:t>
    </dgm:pt>
    <dgm:pt modelId="{F69E9B5C-50D3-45AE-B827-373704400016}" type="parTrans" cxnId="{9A4B5763-BF22-444E-80CC-C0ADF1E7E9A6}">
      <dgm:prSet/>
      <dgm:spPr/>
      <dgm:t>
        <a:bodyPr/>
        <a:lstStyle/>
        <a:p>
          <a:endParaRPr lang="en-US"/>
        </a:p>
      </dgm:t>
    </dgm:pt>
    <dgm:pt modelId="{9FEA8595-99E9-4F17-8A8E-7B17A74E037A}" type="sibTrans" cxnId="{9A4B5763-BF22-444E-80CC-C0ADF1E7E9A6}">
      <dgm:prSet/>
      <dgm:spPr/>
      <dgm:t>
        <a:bodyPr/>
        <a:lstStyle/>
        <a:p>
          <a:endParaRPr lang="en-US"/>
        </a:p>
      </dgm:t>
    </dgm:pt>
    <dgm:pt modelId="{9A3332B5-E664-4AEB-BFAB-15EA237BD4FB}">
      <dgm:prSet/>
      <dgm:spPr/>
      <dgm:t>
        <a:bodyPr/>
        <a:lstStyle/>
        <a:p>
          <a:pPr rtl="0"/>
          <a:r>
            <a:rPr lang="en-US" dirty="0" smtClean="0"/>
            <a:t>Data Understanding</a:t>
          </a:r>
          <a:endParaRPr lang="en-US" dirty="0"/>
        </a:p>
      </dgm:t>
    </dgm:pt>
    <dgm:pt modelId="{EB69B0C6-FD92-4297-8EE4-53D58C48C603}" type="sibTrans" cxnId="{3A488A2A-6250-4F18-9B6A-AE4670279597}">
      <dgm:prSet/>
      <dgm:spPr/>
      <dgm:t>
        <a:bodyPr/>
        <a:lstStyle/>
        <a:p>
          <a:endParaRPr lang="en-US"/>
        </a:p>
      </dgm:t>
    </dgm:pt>
    <dgm:pt modelId="{C50CFA94-6F0C-4D22-9586-161535E975F0}" type="parTrans" cxnId="{3A488A2A-6250-4F18-9B6A-AE4670279597}">
      <dgm:prSet/>
      <dgm:spPr/>
      <dgm:t>
        <a:bodyPr/>
        <a:lstStyle/>
        <a:p>
          <a:endParaRPr lang="en-US"/>
        </a:p>
      </dgm:t>
    </dgm:pt>
    <dgm:pt modelId="{1B80FB55-DF13-4DC8-8429-5A4BC2803EFE}">
      <dgm:prSet/>
      <dgm:spPr/>
      <dgm:t>
        <a:bodyPr/>
        <a:lstStyle/>
        <a:p>
          <a:pPr rtl="0"/>
          <a:r>
            <a:rPr lang="en-US" dirty="0" err="1" smtClean="0"/>
            <a:t>etc</a:t>
          </a:r>
          <a:r>
            <a:rPr lang="en-US" dirty="0" smtClean="0"/>
            <a:t>…</a:t>
          </a:r>
          <a:endParaRPr lang="en-US" dirty="0"/>
        </a:p>
      </dgm:t>
    </dgm:pt>
    <dgm:pt modelId="{11900206-3B5E-4666-9204-C047FD32D26E}" type="parTrans" cxnId="{FACFC2AF-82CF-42A7-9867-A5B0D6791B88}">
      <dgm:prSet/>
      <dgm:spPr/>
      <dgm:t>
        <a:bodyPr/>
        <a:lstStyle/>
        <a:p>
          <a:endParaRPr lang="de-DE"/>
        </a:p>
      </dgm:t>
    </dgm:pt>
    <dgm:pt modelId="{E94B818A-7C7D-4271-BFBD-0FBAC997F391}" type="sibTrans" cxnId="{FACFC2AF-82CF-42A7-9867-A5B0D6791B88}">
      <dgm:prSet/>
      <dgm:spPr/>
      <dgm:t>
        <a:bodyPr/>
        <a:lstStyle/>
        <a:p>
          <a:endParaRPr lang="de-DE"/>
        </a:p>
      </dgm:t>
    </dgm:pt>
    <dgm:pt modelId="{588C0F77-26A1-407A-AA8A-5F7BEB50025B}">
      <dgm:prSet/>
      <dgm:spPr/>
      <dgm:t>
        <a:bodyPr/>
        <a:lstStyle/>
        <a:p>
          <a:pPr rtl="0"/>
          <a:r>
            <a:rPr lang="en-US" dirty="0" smtClean="0"/>
            <a:t>Supply demand analysis</a:t>
          </a:r>
          <a:endParaRPr lang="en-US" dirty="0"/>
        </a:p>
      </dgm:t>
    </dgm:pt>
    <dgm:pt modelId="{FC4E3AF3-D55E-49B2-B6DB-CB2A8801957F}" type="parTrans" cxnId="{BB78D6DE-F9B1-4795-9344-EA743FE5C3DF}">
      <dgm:prSet/>
      <dgm:spPr/>
      <dgm:t>
        <a:bodyPr/>
        <a:lstStyle/>
        <a:p>
          <a:endParaRPr lang="de-DE"/>
        </a:p>
      </dgm:t>
    </dgm:pt>
    <dgm:pt modelId="{9A6387DB-C84A-415A-93EC-2655DDF3305C}" type="sibTrans" cxnId="{BB78D6DE-F9B1-4795-9344-EA743FE5C3DF}">
      <dgm:prSet/>
      <dgm:spPr/>
      <dgm:t>
        <a:bodyPr/>
        <a:lstStyle/>
        <a:p>
          <a:endParaRPr lang="de-DE"/>
        </a:p>
      </dgm:t>
    </dgm:pt>
    <dgm:pt modelId="{36098E7C-B4A9-4FE2-8187-790B22D66449}">
      <dgm:prSet/>
      <dgm:spPr/>
      <dgm:t>
        <a:bodyPr/>
        <a:lstStyle/>
        <a:p>
          <a:pPr rtl="0"/>
          <a:r>
            <a:rPr lang="en-US" dirty="0" smtClean="0"/>
            <a:t>Uber problem statement</a:t>
          </a:r>
          <a:endParaRPr lang="en-US" dirty="0"/>
        </a:p>
      </dgm:t>
    </dgm:pt>
    <dgm:pt modelId="{9D2791C6-87D7-4135-B307-5F2135EE39D7}" type="parTrans" cxnId="{D53685F6-770C-4BEA-8643-99EB403395EF}">
      <dgm:prSet/>
      <dgm:spPr/>
      <dgm:t>
        <a:bodyPr/>
        <a:lstStyle/>
        <a:p>
          <a:endParaRPr lang="de-DE"/>
        </a:p>
      </dgm:t>
    </dgm:pt>
    <dgm:pt modelId="{9EE5F3FE-32F4-4E6B-B6AC-85AC13B58778}" type="sibTrans" cxnId="{D53685F6-770C-4BEA-8643-99EB403395EF}">
      <dgm:prSet/>
      <dgm:spPr/>
      <dgm:t>
        <a:bodyPr/>
        <a:lstStyle/>
        <a:p>
          <a:endParaRPr lang="de-DE"/>
        </a:p>
      </dgm:t>
    </dgm:pt>
    <dgm:pt modelId="{D0A31303-4A6F-42F0-9655-9369BD04823C}">
      <dgm:prSet/>
      <dgm:spPr/>
      <dgm:t>
        <a:bodyPr/>
        <a:lstStyle/>
        <a:p>
          <a:pPr rtl="0"/>
          <a:r>
            <a:rPr lang="en-US" dirty="0" smtClean="0"/>
            <a:t>Data dictionary</a:t>
          </a:r>
          <a:endParaRPr lang="en-US" dirty="0"/>
        </a:p>
      </dgm:t>
    </dgm:pt>
    <dgm:pt modelId="{59AB677B-1F9E-4FFD-BC43-5B43B5B257E2}" type="parTrans" cxnId="{7C31E3E4-4930-4F29-8821-1E270DAC5BE6}">
      <dgm:prSet/>
      <dgm:spPr/>
      <dgm:t>
        <a:bodyPr/>
        <a:lstStyle/>
        <a:p>
          <a:endParaRPr lang="de-DE"/>
        </a:p>
      </dgm:t>
    </dgm:pt>
    <dgm:pt modelId="{F727B23D-D654-4280-97B0-E11D3A639B7A}" type="sibTrans" cxnId="{7C31E3E4-4930-4F29-8821-1E270DAC5BE6}">
      <dgm:prSet/>
      <dgm:spPr/>
      <dgm:t>
        <a:bodyPr/>
        <a:lstStyle/>
        <a:p>
          <a:endParaRPr lang="de-DE"/>
        </a:p>
      </dgm:t>
    </dgm:pt>
    <dgm:pt modelId="{AFB68482-C12C-41A1-A68C-AA199E46B0EA}">
      <dgm:prSet/>
      <dgm:spPr/>
      <dgm:t>
        <a:bodyPr/>
        <a:lstStyle/>
        <a:p>
          <a:pPr rtl="0"/>
          <a:r>
            <a:rPr lang="en-US" dirty="0" smtClean="0"/>
            <a:t>Recommendation</a:t>
          </a:r>
          <a:endParaRPr lang="en-US" dirty="0"/>
        </a:p>
      </dgm:t>
    </dgm:pt>
    <dgm:pt modelId="{8805394C-137E-4AA8-AFB5-283D8FB30329}" type="parTrans" cxnId="{81A483B2-040A-4230-A542-1C730DFEB95D}">
      <dgm:prSet/>
      <dgm:spPr/>
      <dgm:t>
        <a:bodyPr/>
        <a:lstStyle/>
        <a:p>
          <a:endParaRPr lang="de-DE"/>
        </a:p>
      </dgm:t>
    </dgm:pt>
    <dgm:pt modelId="{193345D9-943E-4F25-9639-BEF312EF64CA}" type="sibTrans" cxnId="{81A483B2-040A-4230-A542-1C730DFEB95D}">
      <dgm:prSet/>
      <dgm:spPr/>
      <dgm:t>
        <a:bodyPr/>
        <a:lstStyle/>
        <a:p>
          <a:endParaRPr lang="de-DE"/>
        </a:p>
      </dgm:t>
    </dgm:pt>
    <dgm:pt modelId="{7CB8E703-DE28-459A-B44B-3AD822E26994}">
      <dgm:prSet/>
      <dgm:spPr/>
      <dgm:t>
        <a:bodyPr/>
        <a:lstStyle/>
        <a:p>
          <a:pPr rtl="0"/>
          <a:r>
            <a:rPr lang="en-US" dirty="0" smtClean="0"/>
            <a:t>Suggestion &amp; Improvement points</a:t>
          </a:r>
          <a:endParaRPr lang="en-US" dirty="0"/>
        </a:p>
      </dgm:t>
    </dgm:pt>
    <dgm:pt modelId="{EF4E5667-78B8-43B6-8396-7896BD9E47F3}" type="parTrans" cxnId="{A457A552-D4F0-416B-9B82-CA3C79065395}">
      <dgm:prSet/>
      <dgm:spPr/>
      <dgm:t>
        <a:bodyPr/>
        <a:lstStyle/>
        <a:p>
          <a:endParaRPr lang="de-DE"/>
        </a:p>
      </dgm:t>
    </dgm:pt>
    <dgm:pt modelId="{3B47F4A0-051A-4B8B-A6E1-71D9CAD0CBF7}" type="sibTrans" cxnId="{A457A552-D4F0-416B-9B82-CA3C79065395}">
      <dgm:prSet/>
      <dgm:spPr/>
      <dgm:t>
        <a:bodyPr/>
        <a:lstStyle/>
        <a:p>
          <a:endParaRPr lang="de-DE"/>
        </a:p>
      </dgm:t>
    </dgm:pt>
    <dgm:pt modelId="{B419BA34-F486-4D05-84CC-FF6C72A8564D}" type="pres">
      <dgm:prSet presAssocID="{F3394510-3B5C-4D62-8C0C-425DD983A7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BB18B2-FAE3-49E5-8232-E3A2F9138377}" type="pres">
      <dgm:prSet presAssocID="{718E7CEE-712F-4053-8B72-561DAF79C616}" presName="root" presStyleCnt="0"/>
      <dgm:spPr/>
    </dgm:pt>
    <dgm:pt modelId="{DC23C654-0382-4FF2-8336-13EAE5E1DA8D}" type="pres">
      <dgm:prSet presAssocID="{718E7CEE-712F-4053-8B72-561DAF79C616}" presName="rootComposite" presStyleCnt="0"/>
      <dgm:spPr/>
    </dgm:pt>
    <dgm:pt modelId="{33EEBCA1-B120-4070-B01E-CC88B83E286B}" type="pres">
      <dgm:prSet presAssocID="{718E7CEE-712F-4053-8B72-561DAF79C616}" presName="rootText" presStyleLbl="node1" presStyleIdx="0" presStyleCnt="7"/>
      <dgm:spPr/>
      <dgm:t>
        <a:bodyPr/>
        <a:lstStyle/>
        <a:p>
          <a:endParaRPr lang="en-US"/>
        </a:p>
      </dgm:t>
    </dgm:pt>
    <dgm:pt modelId="{DCD9DD97-AD14-414E-802E-8ED68EA1422E}" type="pres">
      <dgm:prSet presAssocID="{718E7CEE-712F-4053-8B72-561DAF79C616}" presName="rootConnector" presStyleLbl="node1" presStyleIdx="0" presStyleCnt="7"/>
      <dgm:spPr/>
      <dgm:t>
        <a:bodyPr/>
        <a:lstStyle/>
        <a:p>
          <a:endParaRPr lang="en-US"/>
        </a:p>
      </dgm:t>
    </dgm:pt>
    <dgm:pt modelId="{AD6AABC4-82EF-48F9-9352-E673F77EF2D5}" type="pres">
      <dgm:prSet presAssocID="{718E7CEE-712F-4053-8B72-561DAF79C616}" presName="childShape" presStyleCnt="0"/>
      <dgm:spPr/>
    </dgm:pt>
    <dgm:pt modelId="{6CC85655-9334-446E-964B-99E87FF271D8}" type="pres">
      <dgm:prSet presAssocID="{9D2791C6-87D7-4135-B307-5F2135EE39D7}" presName="Name13" presStyleLbl="parChTrans1D2" presStyleIdx="0" presStyleCnt="12"/>
      <dgm:spPr/>
    </dgm:pt>
    <dgm:pt modelId="{AB20B397-DCE7-431F-834E-8549A7F7D8C0}" type="pres">
      <dgm:prSet presAssocID="{36098E7C-B4A9-4FE2-8187-790B22D66449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E83C70-B17F-4FE0-B7F6-9F78CAAC2519}" type="pres">
      <dgm:prSet presAssocID="{9A3332B5-E664-4AEB-BFAB-15EA237BD4FB}" presName="root" presStyleCnt="0"/>
      <dgm:spPr/>
    </dgm:pt>
    <dgm:pt modelId="{43EA3CD6-C12E-4789-972D-5AB850499478}" type="pres">
      <dgm:prSet presAssocID="{9A3332B5-E664-4AEB-BFAB-15EA237BD4FB}" presName="rootComposite" presStyleCnt="0"/>
      <dgm:spPr/>
    </dgm:pt>
    <dgm:pt modelId="{6296CE47-9E19-41D4-A5CC-C04441A55107}" type="pres">
      <dgm:prSet presAssocID="{9A3332B5-E664-4AEB-BFAB-15EA237BD4FB}" presName="rootText" presStyleLbl="node1" presStyleIdx="1" presStyleCnt="7"/>
      <dgm:spPr/>
      <dgm:t>
        <a:bodyPr/>
        <a:lstStyle/>
        <a:p>
          <a:endParaRPr lang="en-US"/>
        </a:p>
      </dgm:t>
    </dgm:pt>
    <dgm:pt modelId="{86737ECA-805D-4A2F-9EDA-97135A177087}" type="pres">
      <dgm:prSet presAssocID="{9A3332B5-E664-4AEB-BFAB-15EA237BD4FB}" presName="rootConnector" presStyleLbl="node1" presStyleIdx="1" presStyleCnt="7"/>
      <dgm:spPr/>
      <dgm:t>
        <a:bodyPr/>
        <a:lstStyle/>
        <a:p>
          <a:endParaRPr lang="en-US"/>
        </a:p>
      </dgm:t>
    </dgm:pt>
    <dgm:pt modelId="{00796F87-C37E-48BA-B254-C5A8A1FF2203}" type="pres">
      <dgm:prSet presAssocID="{9A3332B5-E664-4AEB-BFAB-15EA237BD4FB}" presName="childShape" presStyleCnt="0"/>
      <dgm:spPr/>
    </dgm:pt>
    <dgm:pt modelId="{4C4A4CAC-A737-41B7-B7F2-50CA687D1772}" type="pres">
      <dgm:prSet presAssocID="{59AB677B-1F9E-4FFD-BC43-5B43B5B257E2}" presName="Name13" presStyleLbl="parChTrans1D2" presStyleIdx="1" presStyleCnt="12"/>
      <dgm:spPr/>
    </dgm:pt>
    <dgm:pt modelId="{F8F6A4BC-0C2D-4161-A7A9-0C83BCB5BC19}" type="pres">
      <dgm:prSet presAssocID="{D0A31303-4A6F-42F0-9655-9369BD04823C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3587BF-0837-41A4-9A06-DE8B2E5495E6}" type="pres">
      <dgm:prSet presAssocID="{3F4F0D06-8AC1-4B8D-A2DA-88D9C6297517}" presName="root" presStyleCnt="0"/>
      <dgm:spPr/>
    </dgm:pt>
    <dgm:pt modelId="{42ECEA5F-1225-422E-B224-D25F5D3527E9}" type="pres">
      <dgm:prSet presAssocID="{3F4F0D06-8AC1-4B8D-A2DA-88D9C6297517}" presName="rootComposite" presStyleCnt="0"/>
      <dgm:spPr/>
    </dgm:pt>
    <dgm:pt modelId="{32DB928B-DA89-4F4A-8937-77B54886186B}" type="pres">
      <dgm:prSet presAssocID="{3F4F0D06-8AC1-4B8D-A2DA-88D9C6297517}" presName="rootText" presStyleLbl="node1" presStyleIdx="2" presStyleCnt="7"/>
      <dgm:spPr/>
      <dgm:t>
        <a:bodyPr/>
        <a:lstStyle/>
        <a:p>
          <a:endParaRPr lang="en-US"/>
        </a:p>
      </dgm:t>
    </dgm:pt>
    <dgm:pt modelId="{63E643B1-CA2F-4198-9CA9-7D7F2B00FB6B}" type="pres">
      <dgm:prSet presAssocID="{3F4F0D06-8AC1-4B8D-A2DA-88D9C6297517}" presName="rootConnector" presStyleLbl="node1" presStyleIdx="2" presStyleCnt="7"/>
      <dgm:spPr/>
      <dgm:t>
        <a:bodyPr/>
        <a:lstStyle/>
        <a:p>
          <a:endParaRPr lang="en-US"/>
        </a:p>
      </dgm:t>
    </dgm:pt>
    <dgm:pt modelId="{2E03A45C-6263-458C-A263-D483021CE91A}" type="pres">
      <dgm:prSet presAssocID="{3F4F0D06-8AC1-4B8D-A2DA-88D9C6297517}" presName="childShape" presStyleCnt="0"/>
      <dgm:spPr/>
    </dgm:pt>
    <dgm:pt modelId="{E3F9CA5D-2DBC-4F82-A1D4-8BE04F8407BF}" type="pres">
      <dgm:prSet presAssocID="{E4F72F8C-E5AD-4B1D-B074-F1FE32F6A0DC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FC60BAE8-549E-4B66-8FB6-9F6C00F89C0B}" type="pres">
      <dgm:prSet presAssocID="{492CE8B4-03DD-4150-9FB3-B42DC0DD86C7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359B6-EB6C-4F71-A868-848B9D0E55EF}" type="pres">
      <dgm:prSet presAssocID="{7B19EC62-3A08-4162-BD7C-6B1CAF9C0E3D}" presName="root" presStyleCnt="0"/>
      <dgm:spPr/>
    </dgm:pt>
    <dgm:pt modelId="{19B8892D-01B4-4BB7-916F-CD2463505A83}" type="pres">
      <dgm:prSet presAssocID="{7B19EC62-3A08-4162-BD7C-6B1CAF9C0E3D}" presName="rootComposite" presStyleCnt="0"/>
      <dgm:spPr/>
    </dgm:pt>
    <dgm:pt modelId="{4128A968-3752-4187-A956-C7EA252D1C83}" type="pres">
      <dgm:prSet presAssocID="{7B19EC62-3A08-4162-BD7C-6B1CAF9C0E3D}" presName="rootText" presStyleLbl="node1" presStyleIdx="3" presStyleCnt="7"/>
      <dgm:spPr/>
      <dgm:t>
        <a:bodyPr/>
        <a:lstStyle/>
        <a:p>
          <a:endParaRPr lang="en-US"/>
        </a:p>
      </dgm:t>
    </dgm:pt>
    <dgm:pt modelId="{29B92051-D577-442D-940F-5C5174DA2AE4}" type="pres">
      <dgm:prSet presAssocID="{7B19EC62-3A08-4162-BD7C-6B1CAF9C0E3D}" presName="rootConnector" presStyleLbl="node1" presStyleIdx="3" presStyleCnt="7"/>
      <dgm:spPr/>
      <dgm:t>
        <a:bodyPr/>
        <a:lstStyle/>
        <a:p>
          <a:endParaRPr lang="en-US"/>
        </a:p>
      </dgm:t>
    </dgm:pt>
    <dgm:pt modelId="{09B4BEF5-6F66-42F8-AF7D-A3A3ACA6F02E}" type="pres">
      <dgm:prSet presAssocID="{7B19EC62-3A08-4162-BD7C-6B1CAF9C0E3D}" presName="childShape" presStyleCnt="0"/>
      <dgm:spPr/>
    </dgm:pt>
    <dgm:pt modelId="{9E616128-7874-4BD8-83E7-B0BEE014A81D}" type="pres">
      <dgm:prSet presAssocID="{4B0A8D13-F87B-4EE0-9819-3CBCA3F71A4C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C0AF34F9-F21F-4645-9F97-5A0CD607B99E}" type="pres">
      <dgm:prSet presAssocID="{91431F06-0718-4FEE-AE34-505D643DE5CF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4A46B-C5E5-4039-ACF4-6EC43A81734F}" type="pres">
      <dgm:prSet presAssocID="{5CE44C36-41E9-433D-A0E8-89F70C4230C1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6619B35B-AF49-41AF-80A7-A43F32A17B08}" type="pres">
      <dgm:prSet presAssocID="{31BDF35E-430C-4616-8C8A-C856138BA04C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542-28BB-4118-B0A2-30AD21DA8966}" type="pres">
      <dgm:prSet presAssocID="{4DC62C37-EC8A-4079-B9C0-71A48042409C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E3144938-1390-4E74-985A-B68C84504C4C}" type="pres">
      <dgm:prSet presAssocID="{7BC0A2D9-214B-4D69-902C-FCFE2F42CD36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4EE8C-8628-4AC9-83D3-BF5066B972EE}" type="pres">
      <dgm:prSet presAssocID="{11900206-3B5E-4666-9204-C047FD32D26E}" presName="Name13" presStyleLbl="parChTrans1D2" presStyleIdx="6" presStyleCnt="12"/>
      <dgm:spPr/>
    </dgm:pt>
    <dgm:pt modelId="{0B71D05F-9792-4DC5-AD50-28C1E75D006E}" type="pres">
      <dgm:prSet presAssocID="{1B80FB55-DF13-4DC8-8429-5A4BC2803EFE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23CE6B-6A1B-4D8C-BD01-183AEB6F041C}" type="pres">
      <dgm:prSet presAssocID="{E6D1705C-B3D3-4C64-909B-576D29E70254}" presName="root" presStyleCnt="0"/>
      <dgm:spPr/>
    </dgm:pt>
    <dgm:pt modelId="{EB5511B6-B71C-4486-99A3-8C4E8F3AEC9C}" type="pres">
      <dgm:prSet presAssocID="{E6D1705C-B3D3-4C64-909B-576D29E70254}" presName="rootComposite" presStyleCnt="0"/>
      <dgm:spPr/>
    </dgm:pt>
    <dgm:pt modelId="{26EAE3DC-E3DF-46ED-87F7-351447E94512}" type="pres">
      <dgm:prSet presAssocID="{E6D1705C-B3D3-4C64-909B-576D29E70254}" presName="rootText" presStyleLbl="node1" presStyleIdx="4" presStyleCnt="7"/>
      <dgm:spPr/>
      <dgm:t>
        <a:bodyPr/>
        <a:lstStyle/>
        <a:p>
          <a:endParaRPr lang="en-US"/>
        </a:p>
      </dgm:t>
    </dgm:pt>
    <dgm:pt modelId="{B098399A-DAF7-4722-A844-694C3B7E9939}" type="pres">
      <dgm:prSet presAssocID="{E6D1705C-B3D3-4C64-909B-576D29E70254}" presName="rootConnector" presStyleLbl="node1" presStyleIdx="4" presStyleCnt="7"/>
      <dgm:spPr/>
      <dgm:t>
        <a:bodyPr/>
        <a:lstStyle/>
        <a:p>
          <a:endParaRPr lang="en-US"/>
        </a:p>
      </dgm:t>
    </dgm:pt>
    <dgm:pt modelId="{9D2F1B30-40A1-4131-814F-29426966344E}" type="pres">
      <dgm:prSet presAssocID="{E6D1705C-B3D3-4C64-909B-576D29E70254}" presName="childShape" presStyleCnt="0"/>
      <dgm:spPr/>
    </dgm:pt>
    <dgm:pt modelId="{17996F83-3773-47D9-A683-C92AD07F5953}" type="pres">
      <dgm:prSet presAssocID="{F2CDB075-5AC9-47F5-8F3A-403DC31093CC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2634D64D-21B2-4B31-AAE7-51FA5E18C229}" type="pres">
      <dgm:prSet presAssocID="{1037BDE7-C717-4AAB-A2E0-776B3A85700B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F4947-E7ED-4656-9B50-ADD27D432CAA}" type="pres">
      <dgm:prSet presAssocID="{04BF7F86-B00F-4290-BD18-4FC5BDF65BAC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A41023E8-D09C-4E82-824E-B14C99E2104A}" type="pres">
      <dgm:prSet presAssocID="{2F633D88-116D-428F-98CB-FB78835D9B6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76644-6978-475A-B235-1564C5EDC2E7}" type="pres">
      <dgm:prSet presAssocID="{FC4E3AF3-D55E-49B2-B6DB-CB2A8801957F}" presName="Name13" presStyleLbl="parChTrans1D2" presStyleIdx="9" presStyleCnt="12"/>
      <dgm:spPr/>
    </dgm:pt>
    <dgm:pt modelId="{DD2BE99D-1A42-4C8B-9262-C7DFBC112A40}" type="pres">
      <dgm:prSet presAssocID="{588C0F77-26A1-407A-AA8A-5F7BEB50025B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A7FE6-E70D-4F75-B66B-69821E7A38BC}" type="pres">
      <dgm:prSet presAssocID="{56A0F7D9-8DFB-4A23-9CB8-1C9CE7295B4D}" presName="root" presStyleCnt="0"/>
      <dgm:spPr/>
    </dgm:pt>
    <dgm:pt modelId="{E05D2B60-13F5-4AFC-B0C1-530A3DA7C66D}" type="pres">
      <dgm:prSet presAssocID="{56A0F7D9-8DFB-4A23-9CB8-1C9CE7295B4D}" presName="rootComposite" presStyleCnt="0"/>
      <dgm:spPr/>
    </dgm:pt>
    <dgm:pt modelId="{E9B058B4-DB8B-479A-94A3-E2FF423539FD}" type="pres">
      <dgm:prSet presAssocID="{56A0F7D9-8DFB-4A23-9CB8-1C9CE7295B4D}" presName="rootText" presStyleLbl="node1" presStyleIdx="5" presStyleCnt="7"/>
      <dgm:spPr/>
      <dgm:t>
        <a:bodyPr/>
        <a:lstStyle/>
        <a:p>
          <a:endParaRPr lang="en-US"/>
        </a:p>
      </dgm:t>
    </dgm:pt>
    <dgm:pt modelId="{B8822B24-BC79-44AA-99E7-38B54C39047D}" type="pres">
      <dgm:prSet presAssocID="{56A0F7D9-8DFB-4A23-9CB8-1C9CE7295B4D}" presName="rootConnector" presStyleLbl="node1" presStyleIdx="5" presStyleCnt="7"/>
      <dgm:spPr/>
      <dgm:t>
        <a:bodyPr/>
        <a:lstStyle/>
        <a:p>
          <a:endParaRPr lang="en-US"/>
        </a:p>
      </dgm:t>
    </dgm:pt>
    <dgm:pt modelId="{E6CEA79F-77CD-4C2D-ADAC-79C8F26AAAA2}" type="pres">
      <dgm:prSet presAssocID="{56A0F7D9-8DFB-4A23-9CB8-1C9CE7295B4D}" presName="childShape" presStyleCnt="0"/>
      <dgm:spPr/>
    </dgm:pt>
    <dgm:pt modelId="{A150EC2F-420A-4DE1-8BBA-2D4BC338AEE6}" type="pres">
      <dgm:prSet presAssocID="{F69E9B5C-50D3-45AE-B827-373704400016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336936D3-38E0-4DFE-8526-9B348E395A73}" type="pres">
      <dgm:prSet presAssocID="{74ABDD15-3DE5-4F75-B948-F7C9317DDFC9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C0129-1649-45EE-9685-0A9C9320C233}" type="pres">
      <dgm:prSet presAssocID="{AFB68482-C12C-41A1-A68C-AA199E46B0EA}" presName="root" presStyleCnt="0"/>
      <dgm:spPr/>
    </dgm:pt>
    <dgm:pt modelId="{6A7EF1F8-6F19-48FA-84AE-5B63CC918A0C}" type="pres">
      <dgm:prSet presAssocID="{AFB68482-C12C-41A1-A68C-AA199E46B0EA}" presName="rootComposite" presStyleCnt="0"/>
      <dgm:spPr/>
    </dgm:pt>
    <dgm:pt modelId="{34119421-AFA2-4EB2-B2F9-A5BD9B1781BD}" type="pres">
      <dgm:prSet presAssocID="{AFB68482-C12C-41A1-A68C-AA199E46B0EA}" presName="rootText" presStyleLbl="node1" presStyleIdx="6" presStyleCnt="7"/>
      <dgm:spPr/>
      <dgm:t>
        <a:bodyPr/>
        <a:lstStyle/>
        <a:p>
          <a:endParaRPr lang="de-DE"/>
        </a:p>
      </dgm:t>
    </dgm:pt>
    <dgm:pt modelId="{62A6FCC3-E4C8-4C59-AFB7-00C24E3DABB4}" type="pres">
      <dgm:prSet presAssocID="{AFB68482-C12C-41A1-A68C-AA199E46B0EA}" presName="rootConnector" presStyleLbl="node1" presStyleIdx="6" presStyleCnt="7"/>
      <dgm:spPr/>
      <dgm:t>
        <a:bodyPr/>
        <a:lstStyle/>
        <a:p>
          <a:endParaRPr lang="de-DE"/>
        </a:p>
      </dgm:t>
    </dgm:pt>
    <dgm:pt modelId="{DA22FFE4-A365-402A-936E-DFBD78454872}" type="pres">
      <dgm:prSet presAssocID="{AFB68482-C12C-41A1-A68C-AA199E46B0EA}" presName="childShape" presStyleCnt="0"/>
      <dgm:spPr/>
    </dgm:pt>
    <dgm:pt modelId="{D4BDC699-2124-4398-AB4E-C90FF2D8EDFC}" type="pres">
      <dgm:prSet presAssocID="{EF4E5667-78B8-43B6-8396-7896BD9E47F3}" presName="Name13" presStyleLbl="parChTrans1D2" presStyleIdx="11" presStyleCnt="12"/>
      <dgm:spPr/>
    </dgm:pt>
    <dgm:pt modelId="{E4A7FCBF-C55A-4879-9ADB-09F43ED4844F}" type="pres">
      <dgm:prSet presAssocID="{7CB8E703-DE28-459A-B44B-3AD822E26994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C0C2D1-0154-4E86-B785-02997359D06F}" type="presOf" srcId="{F69E9B5C-50D3-45AE-B827-373704400016}" destId="{A150EC2F-420A-4DE1-8BBA-2D4BC338AEE6}" srcOrd="0" destOrd="0" presId="urn:microsoft.com/office/officeart/2005/8/layout/hierarchy3"/>
    <dgm:cxn modelId="{210411D1-AB15-4F91-944A-A5ED66FA05EF}" type="presOf" srcId="{11900206-3B5E-4666-9204-C047FD32D26E}" destId="{3094EE8C-8628-4AC9-83D3-BF5066B972EE}" srcOrd="0" destOrd="0" presId="urn:microsoft.com/office/officeart/2005/8/layout/hierarchy3"/>
    <dgm:cxn modelId="{A7A5693A-F24E-4289-AB48-34654D68ED8C}" type="presOf" srcId="{9A3332B5-E664-4AEB-BFAB-15EA237BD4FB}" destId="{6296CE47-9E19-41D4-A5CC-C04441A55107}" srcOrd="0" destOrd="0" presId="urn:microsoft.com/office/officeart/2005/8/layout/hierarchy3"/>
    <dgm:cxn modelId="{A49FC1E0-3911-4DED-A98C-A3E552146EE0}" type="presOf" srcId="{7B19EC62-3A08-4162-BD7C-6B1CAF9C0E3D}" destId="{29B92051-D577-442D-940F-5C5174DA2AE4}" srcOrd="1" destOrd="0" presId="urn:microsoft.com/office/officeart/2005/8/layout/hierarchy3"/>
    <dgm:cxn modelId="{8FD3DC3E-41CD-4AF7-BE87-F6ED8929CCEC}" type="presOf" srcId="{EF4E5667-78B8-43B6-8396-7896BD9E47F3}" destId="{D4BDC699-2124-4398-AB4E-C90FF2D8EDFC}" srcOrd="0" destOrd="0" presId="urn:microsoft.com/office/officeart/2005/8/layout/hierarchy3"/>
    <dgm:cxn modelId="{196DDA97-4DB4-49C5-BCD9-3D2AA82EE9FA}" type="presOf" srcId="{91431F06-0718-4FEE-AE34-505D643DE5CF}" destId="{C0AF34F9-F21F-4645-9F97-5A0CD607B99E}" srcOrd="0" destOrd="0" presId="urn:microsoft.com/office/officeart/2005/8/layout/hierarchy3"/>
    <dgm:cxn modelId="{9A4B5763-BF22-444E-80CC-C0ADF1E7E9A6}" srcId="{56A0F7D9-8DFB-4A23-9CB8-1C9CE7295B4D}" destId="{74ABDD15-3DE5-4F75-B948-F7C9317DDFC9}" srcOrd="0" destOrd="0" parTransId="{F69E9B5C-50D3-45AE-B827-373704400016}" sibTransId="{9FEA8595-99E9-4F17-8A8E-7B17A74E037A}"/>
    <dgm:cxn modelId="{3A488A2A-6250-4F18-9B6A-AE4670279597}" srcId="{F3394510-3B5C-4D62-8C0C-425DD983A76D}" destId="{9A3332B5-E664-4AEB-BFAB-15EA237BD4FB}" srcOrd="1" destOrd="0" parTransId="{C50CFA94-6F0C-4D22-9586-161535E975F0}" sibTransId="{EB69B0C6-FD92-4297-8EE4-53D58C48C603}"/>
    <dgm:cxn modelId="{FF529F33-91D2-4793-8558-B72A519338B7}" srcId="{E6D1705C-B3D3-4C64-909B-576D29E70254}" destId="{1037BDE7-C717-4AAB-A2E0-776B3A85700B}" srcOrd="0" destOrd="0" parTransId="{F2CDB075-5AC9-47F5-8F3A-403DC31093CC}" sibTransId="{FDD43304-8151-4884-8D9D-9C0B33364BBC}"/>
    <dgm:cxn modelId="{D45C1FD3-97E7-4B07-9688-121BD9474679}" type="presOf" srcId="{7BC0A2D9-214B-4D69-902C-FCFE2F42CD36}" destId="{E3144938-1390-4E74-985A-B68C84504C4C}" srcOrd="0" destOrd="0" presId="urn:microsoft.com/office/officeart/2005/8/layout/hierarchy3"/>
    <dgm:cxn modelId="{C961C214-245B-4E4B-9841-369EFD2DA82C}" srcId="{7B19EC62-3A08-4162-BD7C-6B1CAF9C0E3D}" destId="{31BDF35E-430C-4616-8C8A-C856138BA04C}" srcOrd="1" destOrd="0" parTransId="{5CE44C36-41E9-433D-A0E8-89F70C4230C1}" sibTransId="{FB67FDA6-9C31-4AD3-A68E-6245DC07F61B}"/>
    <dgm:cxn modelId="{AE3A9469-0E61-47C0-9640-13224DD82FF6}" type="presOf" srcId="{56A0F7D9-8DFB-4A23-9CB8-1C9CE7295B4D}" destId="{B8822B24-BC79-44AA-99E7-38B54C39047D}" srcOrd="1" destOrd="0" presId="urn:microsoft.com/office/officeart/2005/8/layout/hierarchy3"/>
    <dgm:cxn modelId="{8C96733C-6EE3-4C6C-9A68-9B420788DA75}" type="presOf" srcId="{9D2791C6-87D7-4135-B307-5F2135EE39D7}" destId="{6CC85655-9334-446E-964B-99E87FF271D8}" srcOrd="0" destOrd="0" presId="urn:microsoft.com/office/officeart/2005/8/layout/hierarchy3"/>
    <dgm:cxn modelId="{4101A336-1C60-4B7E-A39E-1B2BA74E0EAE}" type="presOf" srcId="{04BF7F86-B00F-4290-BD18-4FC5BDF65BAC}" destId="{CE4F4947-E7ED-4656-9B50-ADD27D432CAA}" srcOrd="0" destOrd="0" presId="urn:microsoft.com/office/officeart/2005/8/layout/hierarchy3"/>
    <dgm:cxn modelId="{7F841B2D-BC2E-421D-969D-91122867FAD8}" type="presOf" srcId="{718E7CEE-712F-4053-8B72-561DAF79C616}" destId="{DCD9DD97-AD14-414E-802E-8ED68EA1422E}" srcOrd="1" destOrd="0" presId="urn:microsoft.com/office/officeart/2005/8/layout/hierarchy3"/>
    <dgm:cxn modelId="{BB78D6DE-F9B1-4795-9344-EA743FE5C3DF}" srcId="{E6D1705C-B3D3-4C64-909B-576D29E70254}" destId="{588C0F77-26A1-407A-AA8A-5F7BEB50025B}" srcOrd="2" destOrd="0" parTransId="{FC4E3AF3-D55E-49B2-B6DB-CB2A8801957F}" sibTransId="{9A6387DB-C84A-415A-93EC-2655DDF3305C}"/>
    <dgm:cxn modelId="{56784AFD-93A1-4573-B863-4B881D247445}" srcId="{F3394510-3B5C-4D62-8C0C-425DD983A76D}" destId="{718E7CEE-712F-4053-8B72-561DAF79C616}" srcOrd="0" destOrd="0" parTransId="{D067A90B-7B54-49DE-837A-6EE7CB3DD820}" sibTransId="{617B645C-B2BD-4013-B38F-55D9D705317D}"/>
    <dgm:cxn modelId="{0131FC6E-2C5B-43E0-8DBA-48D5B807039D}" type="presOf" srcId="{F3394510-3B5C-4D62-8C0C-425DD983A76D}" destId="{B419BA34-F486-4D05-84CC-FF6C72A8564D}" srcOrd="0" destOrd="0" presId="urn:microsoft.com/office/officeart/2005/8/layout/hierarchy3"/>
    <dgm:cxn modelId="{F2BBD4AA-7B1A-4BE0-89E2-E1C3210E49F3}" type="presOf" srcId="{588C0F77-26A1-407A-AA8A-5F7BEB50025B}" destId="{DD2BE99D-1A42-4C8B-9262-C7DFBC112A40}" srcOrd="0" destOrd="0" presId="urn:microsoft.com/office/officeart/2005/8/layout/hierarchy3"/>
    <dgm:cxn modelId="{8B1E0BCB-6155-484F-A87D-D7E5C0D8269E}" type="presOf" srcId="{7B19EC62-3A08-4162-BD7C-6B1CAF9C0E3D}" destId="{4128A968-3752-4187-A956-C7EA252D1C83}" srcOrd="0" destOrd="0" presId="urn:microsoft.com/office/officeart/2005/8/layout/hierarchy3"/>
    <dgm:cxn modelId="{DBEBDF3C-784E-44A3-B414-95D04E760E3D}" type="presOf" srcId="{1B80FB55-DF13-4DC8-8429-5A4BC2803EFE}" destId="{0B71D05F-9792-4DC5-AD50-28C1E75D006E}" srcOrd="0" destOrd="0" presId="urn:microsoft.com/office/officeart/2005/8/layout/hierarchy3"/>
    <dgm:cxn modelId="{B5CC5782-9241-4813-8D85-2B00A68A8FD8}" type="presOf" srcId="{9A3332B5-E664-4AEB-BFAB-15EA237BD4FB}" destId="{86737ECA-805D-4A2F-9EDA-97135A177087}" srcOrd="1" destOrd="0" presId="urn:microsoft.com/office/officeart/2005/8/layout/hierarchy3"/>
    <dgm:cxn modelId="{D26B1F29-196A-415C-AAF9-D07ACB3765C5}" type="presOf" srcId="{E6D1705C-B3D3-4C64-909B-576D29E70254}" destId="{26EAE3DC-E3DF-46ED-87F7-351447E94512}" srcOrd="0" destOrd="0" presId="urn:microsoft.com/office/officeart/2005/8/layout/hierarchy3"/>
    <dgm:cxn modelId="{AD22B51E-E636-42E9-8239-F9E4CF352A06}" type="presOf" srcId="{F2CDB075-5AC9-47F5-8F3A-403DC31093CC}" destId="{17996F83-3773-47D9-A683-C92AD07F5953}" srcOrd="0" destOrd="0" presId="urn:microsoft.com/office/officeart/2005/8/layout/hierarchy3"/>
    <dgm:cxn modelId="{932F5161-21D0-4F81-8BB8-812B8F98F9D5}" type="presOf" srcId="{2F633D88-116D-428F-98CB-FB78835D9B6B}" destId="{A41023E8-D09C-4E82-824E-B14C99E2104A}" srcOrd="0" destOrd="0" presId="urn:microsoft.com/office/officeart/2005/8/layout/hierarchy3"/>
    <dgm:cxn modelId="{2B94CA24-A1F8-400E-B60E-D07CAC6619B9}" type="presOf" srcId="{3F4F0D06-8AC1-4B8D-A2DA-88D9C6297517}" destId="{32DB928B-DA89-4F4A-8937-77B54886186B}" srcOrd="0" destOrd="0" presId="urn:microsoft.com/office/officeart/2005/8/layout/hierarchy3"/>
    <dgm:cxn modelId="{93EF0432-EEF0-43F2-8A0B-733EF1E09ED1}" type="presOf" srcId="{4DC62C37-EC8A-4079-B9C0-71A48042409C}" destId="{07A52542-28BB-4118-B0A2-30AD21DA8966}" srcOrd="0" destOrd="0" presId="urn:microsoft.com/office/officeart/2005/8/layout/hierarchy3"/>
    <dgm:cxn modelId="{140C631D-59AA-4288-89C1-70F57339F7F8}" type="presOf" srcId="{FC4E3AF3-D55E-49B2-B6DB-CB2A8801957F}" destId="{2ED76644-6978-475A-B235-1564C5EDC2E7}" srcOrd="0" destOrd="0" presId="urn:microsoft.com/office/officeart/2005/8/layout/hierarchy3"/>
    <dgm:cxn modelId="{4095FA0F-C5E0-4A51-BB6E-14EB73C43933}" type="presOf" srcId="{AFB68482-C12C-41A1-A68C-AA199E46B0EA}" destId="{62A6FCC3-E4C8-4C59-AFB7-00C24E3DABB4}" srcOrd="1" destOrd="0" presId="urn:microsoft.com/office/officeart/2005/8/layout/hierarchy3"/>
    <dgm:cxn modelId="{FACFC2AF-82CF-42A7-9867-A5B0D6791B88}" srcId="{7B19EC62-3A08-4162-BD7C-6B1CAF9C0E3D}" destId="{1B80FB55-DF13-4DC8-8429-5A4BC2803EFE}" srcOrd="3" destOrd="0" parTransId="{11900206-3B5E-4666-9204-C047FD32D26E}" sibTransId="{E94B818A-7C7D-4271-BFBD-0FBAC997F391}"/>
    <dgm:cxn modelId="{9CA962CC-534E-4168-AC10-AF842B02BD23}" type="presOf" srcId="{E4F72F8C-E5AD-4B1D-B074-F1FE32F6A0DC}" destId="{E3F9CA5D-2DBC-4F82-A1D4-8BE04F8407BF}" srcOrd="0" destOrd="0" presId="urn:microsoft.com/office/officeart/2005/8/layout/hierarchy3"/>
    <dgm:cxn modelId="{6E231F35-740B-47E0-974E-43CDB498E258}" type="presOf" srcId="{4B0A8D13-F87B-4EE0-9819-3CBCA3F71A4C}" destId="{9E616128-7874-4BD8-83E7-B0BEE014A81D}" srcOrd="0" destOrd="0" presId="urn:microsoft.com/office/officeart/2005/8/layout/hierarchy3"/>
    <dgm:cxn modelId="{3E42A391-0059-4AEC-B076-57305976B10F}" srcId="{F3394510-3B5C-4D62-8C0C-425DD983A76D}" destId="{3F4F0D06-8AC1-4B8D-A2DA-88D9C6297517}" srcOrd="2" destOrd="0" parTransId="{4EF7C3E7-9A8A-4216-BDA8-270A1FF5AC9E}" sibTransId="{A165090A-8F35-4058-BFA3-A35476B02BCA}"/>
    <dgm:cxn modelId="{49A59D5A-8E26-47C1-92AE-C377B77A75DB}" type="presOf" srcId="{7CB8E703-DE28-459A-B44B-3AD822E26994}" destId="{E4A7FCBF-C55A-4879-9ADB-09F43ED4844F}" srcOrd="0" destOrd="0" presId="urn:microsoft.com/office/officeart/2005/8/layout/hierarchy3"/>
    <dgm:cxn modelId="{48919EF6-DA1A-4118-8B22-0E8E89506804}" type="presOf" srcId="{74ABDD15-3DE5-4F75-B948-F7C9317DDFC9}" destId="{336936D3-38E0-4DFE-8526-9B348E395A73}" srcOrd="0" destOrd="0" presId="urn:microsoft.com/office/officeart/2005/8/layout/hierarchy3"/>
    <dgm:cxn modelId="{6F5C82FA-E3CC-4893-B5C3-DE2EB76928DF}" type="presOf" srcId="{E6D1705C-B3D3-4C64-909B-576D29E70254}" destId="{B098399A-DAF7-4722-A844-694C3B7E9939}" srcOrd="1" destOrd="0" presId="urn:microsoft.com/office/officeart/2005/8/layout/hierarchy3"/>
    <dgm:cxn modelId="{81C43BE7-9A07-4937-B55D-3984F05F6B16}" srcId="{F3394510-3B5C-4D62-8C0C-425DD983A76D}" destId="{56A0F7D9-8DFB-4A23-9CB8-1C9CE7295B4D}" srcOrd="5" destOrd="0" parTransId="{4D28336D-686A-4E14-BD6D-B835C2EFA22B}" sibTransId="{A2E85570-88BA-4E07-8A40-921C895E9C63}"/>
    <dgm:cxn modelId="{A5634E6A-7D26-4998-B459-A8E4B2CFD2D6}" srcId="{3F4F0D06-8AC1-4B8D-A2DA-88D9C6297517}" destId="{492CE8B4-03DD-4150-9FB3-B42DC0DD86C7}" srcOrd="0" destOrd="0" parTransId="{E4F72F8C-E5AD-4B1D-B074-F1FE32F6A0DC}" sibTransId="{AEEE5918-BD2C-4313-8808-8E1F42035DC0}"/>
    <dgm:cxn modelId="{6A50309D-08D3-41B0-A439-AA0E29A5D090}" type="presOf" srcId="{492CE8B4-03DD-4150-9FB3-B42DC0DD86C7}" destId="{FC60BAE8-549E-4B66-8FB6-9F6C00F89C0B}" srcOrd="0" destOrd="0" presId="urn:microsoft.com/office/officeart/2005/8/layout/hierarchy3"/>
    <dgm:cxn modelId="{B4D43DC7-AB04-4C2E-ADCC-DE4C65D8BACC}" type="presOf" srcId="{36098E7C-B4A9-4FE2-8187-790B22D66449}" destId="{AB20B397-DCE7-431F-834E-8549A7F7D8C0}" srcOrd="0" destOrd="0" presId="urn:microsoft.com/office/officeart/2005/8/layout/hierarchy3"/>
    <dgm:cxn modelId="{A457A552-D4F0-416B-9B82-CA3C79065395}" srcId="{AFB68482-C12C-41A1-A68C-AA199E46B0EA}" destId="{7CB8E703-DE28-459A-B44B-3AD822E26994}" srcOrd="0" destOrd="0" parTransId="{EF4E5667-78B8-43B6-8396-7896BD9E47F3}" sibTransId="{3B47F4A0-051A-4B8B-A6E1-71D9CAD0CBF7}"/>
    <dgm:cxn modelId="{0FEDB0E1-4A6D-4360-ABA9-A40FCA234865}" srcId="{F3394510-3B5C-4D62-8C0C-425DD983A76D}" destId="{E6D1705C-B3D3-4C64-909B-576D29E70254}" srcOrd="4" destOrd="0" parTransId="{0F350798-F2B6-4A9A-9AEC-FB004E0B227B}" sibTransId="{F2302D05-4B3D-40AE-9199-EAA1FA449315}"/>
    <dgm:cxn modelId="{5E02FA8C-BA53-4ACF-99AA-D0AFD844B950}" type="presOf" srcId="{718E7CEE-712F-4053-8B72-561DAF79C616}" destId="{33EEBCA1-B120-4070-B01E-CC88B83E286B}" srcOrd="0" destOrd="0" presId="urn:microsoft.com/office/officeart/2005/8/layout/hierarchy3"/>
    <dgm:cxn modelId="{81A483B2-040A-4230-A542-1C730DFEB95D}" srcId="{F3394510-3B5C-4D62-8C0C-425DD983A76D}" destId="{AFB68482-C12C-41A1-A68C-AA199E46B0EA}" srcOrd="6" destOrd="0" parTransId="{8805394C-137E-4AA8-AFB5-283D8FB30329}" sibTransId="{193345D9-943E-4F25-9639-BEF312EF64CA}"/>
    <dgm:cxn modelId="{EA2E1629-4F49-47D6-BB0E-F5C42238430F}" type="presOf" srcId="{1037BDE7-C717-4AAB-A2E0-776B3A85700B}" destId="{2634D64D-21B2-4B31-AAE7-51FA5E18C229}" srcOrd="0" destOrd="0" presId="urn:microsoft.com/office/officeart/2005/8/layout/hierarchy3"/>
    <dgm:cxn modelId="{164634C3-2C35-49F2-A0AB-4E7D59A3F95D}" srcId="{7B19EC62-3A08-4162-BD7C-6B1CAF9C0E3D}" destId="{7BC0A2D9-214B-4D69-902C-FCFE2F42CD36}" srcOrd="2" destOrd="0" parTransId="{4DC62C37-EC8A-4079-B9C0-71A48042409C}" sibTransId="{3A88B463-9613-48D8-9E29-B47BF1C0332C}"/>
    <dgm:cxn modelId="{3D9D9147-808F-4B03-97E1-8B92FB02AA03}" type="presOf" srcId="{31BDF35E-430C-4616-8C8A-C856138BA04C}" destId="{6619B35B-AF49-41AF-80A7-A43F32A17B08}" srcOrd="0" destOrd="0" presId="urn:microsoft.com/office/officeart/2005/8/layout/hierarchy3"/>
    <dgm:cxn modelId="{51350CBA-7484-4274-8999-868841D9D915}" type="presOf" srcId="{D0A31303-4A6F-42F0-9655-9369BD04823C}" destId="{F8F6A4BC-0C2D-4161-A7A9-0C83BCB5BC19}" srcOrd="0" destOrd="0" presId="urn:microsoft.com/office/officeart/2005/8/layout/hierarchy3"/>
    <dgm:cxn modelId="{823A755E-03E1-4380-97A7-AE4D7CECC4EE}" type="presOf" srcId="{5CE44C36-41E9-433D-A0E8-89F70C4230C1}" destId="{E854A46B-C5E5-4039-ACF4-6EC43A81734F}" srcOrd="0" destOrd="0" presId="urn:microsoft.com/office/officeart/2005/8/layout/hierarchy3"/>
    <dgm:cxn modelId="{7C31E3E4-4930-4F29-8821-1E270DAC5BE6}" srcId="{9A3332B5-E664-4AEB-BFAB-15EA237BD4FB}" destId="{D0A31303-4A6F-42F0-9655-9369BD04823C}" srcOrd="0" destOrd="0" parTransId="{59AB677B-1F9E-4FFD-BC43-5B43B5B257E2}" sibTransId="{F727B23D-D654-4280-97B0-E11D3A639B7A}"/>
    <dgm:cxn modelId="{04FAA418-C05A-4134-8099-E94B9DA86BA3}" type="presOf" srcId="{59AB677B-1F9E-4FFD-BC43-5B43B5B257E2}" destId="{4C4A4CAC-A737-41B7-B7F2-50CA687D1772}" srcOrd="0" destOrd="0" presId="urn:microsoft.com/office/officeart/2005/8/layout/hierarchy3"/>
    <dgm:cxn modelId="{3C8C08B9-FDA8-44B6-9994-0360468613C4}" type="presOf" srcId="{AFB68482-C12C-41A1-A68C-AA199E46B0EA}" destId="{34119421-AFA2-4EB2-B2F9-A5BD9B1781BD}" srcOrd="0" destOrd="0" presId="urn:microsoft.com/office/officeart/2005/8/layout/hierarchy3"/>
    <dgm:cxn modelId="{98C38C9A-F505-492A-B5E2-B8EFAC34ED3C}" srcId="{E6D1705C-B3D3-4C64-909B-576D29E70254}" destId="{2F633D88-116D-428F-98CB-FB78835D9B6B}" srcOrd="1" destOrd="0" parTransId="{04BF7F86-B00F-4290-BD18-4FC5BDF65BAC}" sibTransId="{F8AB41E4-29AE-467C-B732-BBDF18E306A8}"/>
    <dgm:cxn modelId="{EBAFFEBC-CB8E-4A42-8DF2-A343A1DF3A2B}" type="presOf" srcId="{56A0F7D9-8DFB-4A23-9CB8-1C9CE7295B4D}" destId="{E9B058B4-DB8B-479A-94A3-E2FF423539FD}" srcOrd="0" destOrd="0" presId="urn:microsoft.com/office/officeart/2005/8/layout/hierarchy3"/>
    <dgm:cxn modelId="{77568CE7-C2AF-42AC-A86C-D4AB4DF174F8}" type="presOf" srcId="{3F4F0D06-8AC1-4B8D-A2DA-88D9C6297517}" destId="{63E643B1-CA2F-4198-9CA9-7D7F2B00FB6B}" srcOrd="1" destOrd="0" presId="urn:microsoft.com/office/officeart/2005/8/layout/hierarchy3"/>
    <dgm:cxn modelId="{DD25808F-3DBC-4DFF-9733-67E76853265F}" srcId="{F3394510-3B5C-4D62-8C0C-425DD983A76D}" destId="{7B19EC62-3A08-4162-BD7C-6B1CAF9C0E3D}" srcOrd="3" destOrd="0" parTransId="{BC817B87-D6A7-4C91-9658-26BE5B3C5322}" sibTransId="{EE488EA1-65E2-48CC-9CE3-650A9AD4C465}"/>
    <dgm:cxn modelId="{D53685F6-770C-4BEA-8643-99EB403395EF}" srcId="{718E7CEE-712F-4053-8B72-561DAF79C616}" destId="{36098E7C-B4A9-4FE2-8187-790B22D66449}" srcOrd="0" destOrd="0" parTransId="{9D2791C6-87D7-4135-B307-5F2135EE39D7}" sibTransId="{9EE5F3FE-32F4-4E6B-B6AC-85AC13B58778}"/>
    <dgm:cxn modelId="{FCFAB330-CD0D-4687-869A-09229548DE4F}" srcId="{7B19EC62-3A08-4162-BD7C-6B1CAF9C0E3D}" destId="{91431F06-0718-4FEE-AE34-505D643DE5CF}" srcOrd="0" destOrd="0" parTransId="{4B0A8D13-F87B-4EE0-9819-3CBCA3F71A4C}" sibTransId="{6BF878F6-B5F9-4117-9C17-3A7C51E41D08}"/>
    <dgm:cxn modelId="{744E7D11-EDAF-4CF0-B491-69F6325B1488}" type="presParOf" srcId="{B419BA34-F486-4D05-84CC-FF6C72A8564D}" destId="{74BB18B2-FAE3-49E5-8232-E3A2F9138377}" srcOrd="0" destOrd="0" presId="urn:microsoft.com/office/officeart/2005/8/layout/hierarchy3"/>
    <dgm:cxn modelId="{1592060F-957F-4CC5-AD0A-B0282DA5EDC7}" type="presParOf" srcId="{74BB18B2-FAE3-49E5-8232-E3A2F9138377}" destId="{DC23C654-0382-4FF2-8336-13EAE5E1DA8D}" srcOrd="0" destOrd="0" presId="urn:microsoft.com/office/officeart/2005/8/layout/hierarchy3"/>
    <dgm:cxn modelId="{7E9CA9A9-FC6D-4EE6-BCC7-07F5E4CD1F67}" type="presParOf" srcId="{DC23C654-0382-4FF2-8336-13EAE5E1DA8D}" destId="{33EEBCA1-B120-4070-B01E-CC88B83E286B}" srcOrd="0" destOrd="0" presId="urn:microsoft.com/office/officeart/2005/8/layout/hierarchy3"/>
    <dgm:cxn modelId="{87E56991-B296-4809-8085-93A06AD05633}" type="presParOf" srcId="{DC23C654-0382-4FF2-8336-13EAE5E1DA8D}" destId="{DCD9DD97-AD14-414E-802E-8ED68EA1422E}" srcOrd="1" destOrd="0" presId="urn:microsoft.com/office/officeart/2005/8/layout/hierarchy3"/>
    <dgm:cxn modelId="{3CD2967E-DCFD-41A4-847D-C6DB086D7D25}" type="presParOf" srcId="{74BB18B2-FAE3-49E5-8232-E3A2F9138377}" destId="{AD6AABC4-82EF-48F9-9352-E673F77EF2D5}" srcOrd="1" destOrd="0" presId="urn:microsoft.com/office/officeart/2005/8/layout/hierarchy3"/>
    <dgm:cxn modelId="{013E4421-5926-46A6-82D2-03CE1B89EE5E}" type="presParOf" srcId="{AD6AABC4-82EF-48F9-9352-E673F77EF2D5}" destId="{6CC85655-9334-446E-964B-99E87FF271D8}" srcOrd="0" destOrd="0" presId="urn:microsoft.com/office/officeart/2005/8/layout/hierarchy3"/>
    <dgm:cxn modelId="{DE8ED892-A0B5-4DCB-AA39-724B1C35E1C6}" type="presParOf" srcId="{AD6AABC4-82EF-48F9-9352-E673F77EF2D5}" destId="{AB20B397-DCE7-431F-834E-8549A7F7D8C0}" srcOrd="1" destOrd="0" presId="urn:microsoft.com/office/officeart/2005/8/layout/hierarchy3"/>
    <dgm:cxn modelId="{A58357A7-33F0-4DBA-A842-1F39513DD6E4}" type="presParOf" srcId="{B419BA34-F486-4D05-84CC-FF6C72A8564D}" destId="{26E83C70-B17F-4FE0-B7F6-9F78CAAC2519}" srcOrd="1" destOrd="0" presId="urn:microsoft.com/office/officeart/2005/8/layout/hierarchy3"/>
    <dgm:cxn modelId="{2831A5B6-A96F-4547-86AC-723E2C72CAD9}" type="presParOf" srcId="{26E83C70-B17F-4FE0-B7F6-9F78CAAC2519}" destId="{43EA3CD6-C12E-4789-972D-5AB850499478}" srcOrd="0" destOrd="0" presId="urn:microsoft.com/office/officeart/2005/8/layout/hierarchy3"/>
    <dgm:cxn modelId="{6C322881-2EBA-403B-B9AE-7D3043F04E40}" type="presParOf" srcId="{43EA3CD6-C12E-4789-972D-5AB850499478}" destId="{6296CE47-9E19-41D4-A5CC-C04441A55107}" srcOrd="0" destOrd="0" presId="urn:microsoft.com/office/officeart/2005/8/layout/hierarchy3"/>
    <dgm:cxn modelId="{FA9E028D-1B71-4936-A030-FDA25B547BEF}" type="presParOf" srcId="{43EA3CD6-C12E-4789-972D-5AB850499478}" destId="{86737ECA-805D-4A2F-9EDA-97135A177087}" srcOrd="1" destOrd="0" presId="urn:microsoft.com/office/officeart/2005/8/layout/hierarchy3"/>
    <dgm:cxn modelId="{A80F1E28-1946-4B25-9690-00F7845D5A97}" type="presParOf" srcId="{26E83C70-B17F-4FE0-B7F6-9F78CAAC2519}" destId="{00796F87-C37E-48BA-B254-C5A8A1FF2203}" srcOrd="1" destOrd="0" presId="urn:microsoft.com/office/officeart/2005/8/layout/hierarchy3"/>
    <dgm:cxn modelId="{D129D5F9-E527-446E-996B-B2E550A64BFA}" type="presParOf" srcId="{00796F87-C37E-48BA-B254-C5A8A1FF2203}" destId="{4C4A4CAC-A737-41B7-B7F2-50CA687D1772}" srcOrd="0" destOrd="0" presId="urn:microsoft.com/office/officeart/2005/8/layout/hierarchy3"/>
    <dgm:cxn modelId="{C18F20AD-B323-453D-93D0-243C048D118F}" type="presParOf" srcId="{00796F87-C37E-48BA-B254-C5A8A1FF2203}" destId="{F8F6A4BC-0C2D-4161-A7A9-0C83BCB5BC19}" srcOrd="1" destOrd="0" presId="urn:microsoft.com/office/officeart/2005/8/layout/hierarchy3"/>
    <dgm:cxn modelId="{51C3DFED-A167-424D-9BDC-F9A8EAB8BB14}" type="presParOf" srcId="{B419BA34-F486-4D05-84CC-FF6C72A8564D}" destId="{F13587BF-0837-41A4-9A06-DE8B2E5495E6}" srcOrd="2" destOrd="0" presId="urn:microsoft.com/office/officeart/2005/8/layout/hierarchy3"/>
    <dgm:cxn modelId="{89290EF3-498A-44E0-9B95-F0D6B370C008}" type="presParOf" srcId="{F13587BF-0837-41A4-9A06-DE8B2E5495E6}" destId="{42ECEA5F-1225-422E-B224-D25F5D3527E9}" srcOrd="0" destOrd="0" presId="urn:microsoft.com/office/officeart/2005/8/layout/hierarchy3"/>
    <dgm:cxn modelId="{D508AFCC-73F6-4B66-8E33-1F0B3F712C12}" type="presParOf" srcId="{42ECEA5F-1225-422E-B224-D25F5D3527E9}" destId="{32DB928B-DA89-4F4A-8937-77B54886186B}" srcOrd="0" destOrd="0" presId="urn:microsoft.com/office/officeart/2005/8/layout/hierarchy3"/>
    <dgm:cxn modelId="{136D58C3-79BC-428E-8638-AE0A8C2B6DBF}" type="presParOf" srcId="{42ECEA5F-1225-422E-B224-D25F5D3527E9}" destId="{63E643B1-CA2F-4198-9CA9-7D7F2B00FB6B}" srcOrd="1" destOrd="0" presId="urn:microsoft.com/office/officeart/2005/8/layout/hierarchy3"/>
    <dgm:cxn modelId="{0B3A858F-8000-462C-9D8D-37789E1BF4AB}" type="presParOf" srcId="{F13587BF-0837-41A4-9A06-DE8B2E5495E6}" destId="{2E03A45C-6263-458C-A263-D483021CE91A}" srcOrd="1" destOrd="0" presId="urn:microsoft.com/office/officeart/2005/8/layout/hierarchy3"/>
    <dgm:cxn modelId="{A1EA45C7-6B66-4A41-8C72-25B462B581E3}" type="presParOf" srcId="{2E03A45C-6263-458C-A263-D483021CE91A}" destId="{E3F9CA5D-2DBC-4F82-A1D4-8BE04F8407BF}" srcOrd="0" destOrd="0" presId="urn:microsoft.com/office/officeart/2005/8/layout/hierarchy3"/>
    <dgm:cxn modelId="{006660C6-B9F8-4F0F-8FEE-321EEA14E16F}" type="presParOf" srcId="{2E03A45C-6263-458C-A263-D483021CE91A}" destId="{FC60BAE8-549E-4B66-8FB6-9F6C00F89C0B}" srcOrd="1" destOrd="0" presId="urn:microsoft.com/office/officeart/2005/8/layout/hierarchy3"/>
    <dgm:cxn modelId="{B0C2E68B-5664-4BB9-A905-D291DFB6C054}" type="presParOf" srcId="{B419BA34-F486-4D05-84CC-FF6C72A8564D}" destId="{798359B6-EB6C-4F71-A868-848B9D0E55EF}" srcOrd="3" destOrd="0" presId="urn:microsoft.com/office/officeart/2005/8/layout/hierarchy3"/>
    <dgm:cxn modelId="{1D592D5C-D95B-4DD7-AFAE-2291BAC0A01C}" type="presParOf" srcId="{798359B6-EB6C-4F71-A868-848B9D0E55EF}" destId="{19B8892D-01B4-4BB7-916F-CD2463505A83}" srcOrd="0" destOrd="0" presId="urn:microsoft.com/office/officeart/2005/8/layout/hierarchy3"/>
    <dgm:cxn modelId="{1EAB012A-A340-4C42-9A3E-8369B791EBAA}" type="presParOf" srcId="{19B8892D-01B4-4BB7-916F-CD2463505A83}" destId="{4128A968-3752-4187-A956-C7EA252D1C83}" srcOrd="0" destOrd="0" presId="urn:microsoft.com/office/officeart/2005/8/layout/hierarchy3"/>
    <dgm:cxn modelId="{E522FA2E-8D32-4856-8FF1-4F3EA6332005}" type="presParOf" srcId="{19B8892D-01B4-4BB7-916F-CD2463505A83}" destId="{29B92051-D577-442D-940F-5C5174DA2AE4}" srcOrd="1" destOrd="0" presId="urn:microsoft.com/office/officeart/2005/8/layout/hierarchy3"/>
    <dgm:cxn modelId="{810568EF-BF94-4853-8331-C9463C8F0A26}" type="presParOf" srcId="{798359B6-EB6C-4F71-A868-848B9D0E55EF}" destId="{09B4BEF5-6F66-42F8-AF7D-A3A3ACA6F02E}" srcOrd="1" destOrd="0" presId="urn:microsoft.com/office/officeart/2005/8/layout/hierarchy3"/>
    <dgm:cxn modelId="{F706E442-80EA-45DF-84C3-71EC818CA26D}" type="presParOf" srcId="{09B4BEF5-6F66-42F8-AF7D-A3A3ACA6F02E}" destId="{9E616128-7874-4BD8-83E7-B0BEE014A81D}" srcOrd="0" destOrd="0" presId="urn:microsoft.com/office/officeart/2005/8/layout/hierarchy3"/>
    <dgm:cxn modelId="{48C8DE91-B7A2-43D6-A554-D09BADEE43B8}" type="presParOf" srcId="{09B4BEF5-6F66-42F8-AF7D-A3A3ACA6F02E}" destId="{C0AF34F9-F21F-4645-9F97-5A0CD607B99E}" srcOrd="1" destOrd="0" presId="urn:microsoft.com/office/officeart/2005/8/layout/hierarchy3"/>
    <dgm:cxn modelId="{9E79D7CE-E340-46AA-A3DB-C4C12DBB9B37}" type="presParOf" srcId="{09B4BEF5-6F66-42F8-AF7D-A3A3ACA6F02E}" destId="{E854A46B-C5E5-4039-ACF4-6EC43A81734F}" srcOrd="2" destOrd="0" presId="urn:microsoft.com/office/officeart/2005/8/layout/hierarchy3"/>
    <dgm:cxn modelId="{9F5257F7-E60B-462D-BB28-37F8F41DE523}" type="presParOf" srcId="{09B4BEF5-6F66-42F8-AF7D-A3A3ACA6F02E}" destId="{6619B35B-AF49-41AF-80A7-A43F32A17B08}" srcOrd="3" destOrd="0" presId="urn:microsoft.com/office/officeart/2005/8/layout/hierarchy3"/>
    <dgm:cxn modelId="{21E753FF-E3F7-4955-BF90-CED8709D7D95}" type="presParOf" srcId="{09B4BEF5-6F66-42F8-AF7D-A3A3ACA6F02E}" destId="{07A52542-28BB-4118-B0A2-30AD21DA8966}" srcOrd="4" destOrd="0" presId="urn:microsoft.com/office/officeart/2005/8/layout/hierarchy3"/>
    <dgm:cxn modelId="{2E07A429-E641-4216-A472-3D2A9EBE58E0}" type="presParOf" srcId="{09B4BEF5-6F66-42F8-AF7D-A3A3ACA6F02E}" destId="{E3144938-1390-4E74-985A-B68C84504C4C}" srcOrd="5" destOrd="0" presId="urn:microsoft.com/office/officeart/2005/8/layout/hierarchy3"/>
    <dgm:cxn modelId="{85175536-E701-4F78-91DD-9D38F288CCBD}" type="presParOf" srcId="{09B4BEF5-6F66-42F8-AF7D-A3A3ACA6F02E}" destId="{3094EE8C-8628-4AC9-83D3-BF5066B972EE}" srcOrd="6" destOrd="0" presId="urn:microsoft.com/office/officeart/2005/8/layout/hierarchy3"/>
    <dgm:cxn modelId="{4170D3ED-7951-4868-933E-067F9EB06419}" type="presParOf" srcId="{09B4BEF5-6F66-42F8-AF7D-A3A3ACA6F02E}" destId="{0B71D05F-9792-4DC5-AD50-28C1E75D006E}" srcOrd="7" destOrd="0" presId="urn:microsoft.com/office/officeart/2005/8/layout/hierarchy3"/>
    <dgm:cxn modelId="{2D38E7CA-7F1F-4C75-86ED-3A23E982C0F8}" type="presParOf" srcId="{B419BA34-F486-4D05-84CC-FF6C72A8564D}" destId="{9B23CE6B-6A1B-4D8C-BD01-183AEB6F041C}" srcOrd="4" destOrd="0" presId="urn:microsoft.com/office/officeart/2005/8/layout/hierarchy3"/>
    <dgm:cxn modelId="{EF72BF33-12BB-4B60-BB24-ABBD99DBCC0F}" type="presParOf" srcId="{9B23CE6B-6A1B-4D8C-BD01-183AEB6F041C}" destId="{EB5511B6-B71C-4486-99A3-8C4E8F3AEC9C}" srcOrd="0" destOrd="0" presId="urn:microsoft.com/office/officeart/2005/8/layout/hierarchy3"/>
    <dgm:cxn modelId="{0AC251DC-24C3-46F2-AA61-C9698604C354}" type="presParOf" srcId="{EB5511B6-B71C-4486-99A3-8C4E8F3AEC9C}" destId="{26EAE3DC-E3DF-46ED-87F7-351447E94512}" srcOrd="0" destOrd="0" presId="urn:microsoft.com/office/officeart/2005/8/layout/hierarchy3"/>
    <dgm:cxn modelId="{55E3E789-89FB-4539-8DED-2B0A80C15FFA}" type="presParOf" srcId="{EB5511B6-B71C-4486-99A3-8C4E8F3AEC9C}" destId="{B098399A-DAF7-4722-A844-694C3B7E9939}" srcOrd="1" destOrd="0" presId="urn:microsoft.com/office/officeart/2005/8/layout/hierarchy3"/>
    <dgm:cxn modelId="{A30691B4-A384-460B-856B-D789705286CF}" type="presParOf" srcId="{9B23CE6B-6A1B-4D8C-BD01-183AEB6F041C}" destId="{9D2F1B30-40A1-4131-814F-29426966344E}" srcOrd="1" destOrd="0" presId="urn:microsoft.com/office/officeart/2005/8/layout/hierarchy3"/>
    <dgm:cxn modelId="{3145B62C-85D6-4369-B87E-BE9BE3D0FFAE}" type="presParOf" srcId="{9D2F1B30-40A1-4131-814F-29426966344E}" destId="{17996F83-3773-47D9-A683-C92AD07F5953}" srcOrd="0" destOrd="0" presId="urn:microsoft.com/office/officeart/2005/8/layout/hierarchy3"/>
    <dgm:cxn modelId="{C20940D0-393F-40E3-BB0E-111E185DFD87}" type="presParOf" srcId="{9D2F1B30-40A1-4131-814F-29426966344E}" destId="{2634D64D-21B2-4B31-AAE7-51FA5E18C229}" srcOrd="1" destOrd="0" presId="urn:microsoft.com/office/officeart/2005/8/layout/hierarchy3"/>
    <dgm:cxn modelId="{5B3EDACE-DB8D-41CA-B62C-AED94271D894}" type="presParOf" srcId="{9D2F1B30-40A1-4131-814F-29426966344E}" destId="{CE4F4947-E7ED-4656-9B50-ADD27D432CAA}" srcOrd="2" destOrd="0" presId="urn:microsoft.com/office/officeart/2005/8/layout/hierarchy3"/>
    <dgm:cxn modelId="{4BD19E71-4420-4F15-8B22-32BFF45CC6FB}" type="presParOf" srcId="{9D2F1B30-40A1-4131-814F-29426966344E}" destId="{A41023E8-D09C-4E82-824E-B14C99E2104A}" srcOrd="3" destOrd="0" presId="urn:microsoft.com/office/officeart/2005/8/layout/hierarchy3"/>
    <dgm:cxn modelId="{818B1855-194B-4538-9934-CBB0B6AF6B6F}" type="presParOf" srcId="{9D2F1B30-40A1-4131-814F-29426966344E}" destId="{2ED76644-6978-475A-B235-1564C5EDC2E7}" srcOrd="4" destOrd="0" presId="urn:microsoft.com/office/officeart/2005/8/layout/hierarchy3"/>
    <dgm:cxn modelId="{FEA3E667-59E1-43EB-B856-DC9E4E7C39F0}" type="presParOf" srcId="{9D2F1B30-40A1-4131-814F-29426966344E}" destId="{DD2BE99D-1A42-4C8B-9262-C7DFBC112A40}" srcOrd="5" destOrd="0" presId="urn:microsoft.com/office/officeart/2005/8/layout/hierarchy3"/>
    <dgm:cxn modelId="{411B1287-90DE-4F1E-AA95-BAD17D324CF1}" type="presParOf" srcId="{B419BA34-F486-4D05-84CC-FF6C72A8564D}" destId="{2B6A7FE6-E70D-4F75-B66B-69821E7A38BC}" srcOrd="5" destOrd="0" presId="urn:microsoft.com/office/officeart/2005/8/layout/hierarchy3"/>
    <dgm:cxn modelId="{F53F7DCD-17CF-45C1-9688-76B7CA61553B}" type="presParOf" srcId="{2B6A7FE6-E70D-4F75-B66B-69821E7A38BC}" destId="{E05D2B60-13F5-4AFC-B0C1-530A3DA7C66D}" srcOrd="0" destOrd="0" presId="urn:microsoft.com/office/officeart/2005/8/layout/hierarchy3"/>
    <dgm:cxn modelId="{5147B3AE-608C-46FD-9A98-67FF3BE391FE}" type="presParOf" srcId="{E05D2B60-13F5-4AFC-B0C1-530A3DA7C66D}" destId="{E9B058B4-DB8B-479A-94A3-E2FF423539FD}" srcOrd="0" destOrd="0" presId="urn:microsoft.com/office/officeart/2005/8/layout/hierarchy3"/>
    <dgm:cxn modelId="{864D6924-180B-4E0F-BE01-E2CA14AB10F1}" type="presParOf" srcId="{E05D2B60-13F5-4AFC-B0C1-530A3DA7C66D}" destId="{B8822B24-BC79-44AA-99E7-38B54C39047D}" srcOrd="1" destOrd="0" presId="urn:microsoft.com/office/officeart/2005/8/layout/hierarchy3"/>
    <dgm:cxn modelId="{B9B004A4-AA21-4F74-9085-C835D42CA358}" type="presParOf" srcId="{2B6A7FE6-E70D-4F75-B66B-69821E7A38BC}" destId="{E6CEA79F-77CD-4C2D-ADAC-79C8F26AAAA2}" srcOrd="1" destOrd="0" presId="urn:microsoft.com/office/officeart/2005/8/layout/hierarchy3"/>
    <dgm:cxn modelId="{DB4912B7-17D0-41AA-A923-2F63203F2790}" type="presParOf" srcId="{E6CEA79F-77CD-4C2D-ADAC-79C8F26AAAA2}" destId="{A150EC2F-420A-4DE1-8BBA-2D4BC338AEE6}" srcOrd="0" destOrd="0" presId="urn:microsoft.com/office/officeart/2005/8/layout/hierarchy3"/>
    <dgm:cxn modelId="{E730AF30-42EA-4B12-B743-AAC1B877E676}" type="presParOf" srcId="{E6CEA79F-77CD-4C2D-ADAC-79C8F26AAAA2}" destId="{336936D3-38E0-4DFE-8526-9B348E395A73}" srcOrd="1" destOrd="0" presId="urn:microsoft.com/office/officeart/2005/8/layout/hierarchy3"/>
    <dgm:cxn modelId="{17569AA0-2F64-4009-A8A0-73599D7F4FE2}" type="presParOf" srcId="{B419BA34-F486-4D05-84CC-FF6C72A8564D}" destId="{331C0129-1649-45EE-9685-0A9C9320C233}" srcOrd="6" destOrd="0" presId="urn:microsoft.com/office/officeart/2005/8/layout/hierarchy3"/>
    <dgm:cxn modelId="{2AD146B1-0ADA-44EF-B329-822F89966315}" type="presParOf" srcId="{331C0129-1649-45EE-9685-0A9C9320C233}" destId="{6A7EF1F8-6F19-48FA-84AE-5B63CC918A0C}" srcOrd="0" destOrd="0" presId="urn:microsoft.com/office/officeart/2005/8/layout/hierarchy3"/>
    <dgm:cxn modelId="{32C6DA22-542A-400A-97FD-A42CDC65B7EA}" type="presParOf" srcId="{6A7EF1F8-6F19-48FA-84AE-5B63CC918A0C}" destId="{34119421-AFA2-4EB2-B2F9-A5BD9B1781BD}" srcOrd="0" destOrd="0" presId="urn:microsoft.com/office/officeart/2005/8/layout/hierarchy3"/>
    <dgm:cxn modelId="{0D9083BA-7A89-42A1-A36D-0400A4BF468A}" type="presParOf" srcId="{6A7EF1F8-6F19-48FA-84AE-5B63CC918A0C}" destId="{62A6FCC3-E4C8-4C59-AFB7-00C24E3DABB4}" srcOrd="1" destOrd="0" presId="urn:microsoft.com/office/officeart/2005/8/layout/hierarchy3"/>
    <dgm:cxn modelId="{195DE72F-3CFD-4EA1-B1E1-5168A8451FBB}" type="presParOf" srcId="{331C0129-1649-45EE-9685-0A9C9320C233}" destId="{DA22FFE4-A365-402A-936E-DFBD78454872}" srcOrd="1" destOrd="0" presId="urn:microsoft.com/office/officeart/2005/8/layout/hierarchy3"/>
    <dgm:cxn modelId="{7E835F0E-2EBD-4917-A1C0-407EAF7F3F19}" type="presParOf" srcId="{DA22FFE4-A365-402A-936E-DFBD78454872}" destId="{D4BDC699-2124-4398-AB4E-C90FF2D8EDFC}" srcOrd="0" destOrd="0" presId="urn:microsoft.com/office/officeart/2005/8/layout/hierarchy3"/>
    <dgm:cxn modelId="{F08B718B-0371-46A5-8091-27F0C8F9B045}" type="presParOf" srcId="{DA22FFE4-A365-402A-936E-DFBD78454872}" destId="{E4A7FCBF-C55A-4879-9ADB-09F43ED4844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1EB20-049B-4060-858A-7AFA389FE517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20CEE6-520E-4D9E-9752-8E539CA5CAA0}">
      <dgm:prSet phldrT="[Text]" custT="1"/>
      <dgm:spPr/>
      <dgm:t>
        <a:bodyPr/>
        <a:lstStyle/>
        <a:p>
          <a:r>
            <a:rPr lang="en-US" sz="1050" dirty="0" smtClean="0"/>
            <a:t>USA</a:t>
          </a:r>
          <a:endParaRPr lang="en-US" sz="1050" dirty="0"/>
        </a:p>
      </dgm:t>
    </dgm:pt>
    <dgm:pt modelId="{AB38188D-5454-4730-B643-03D4FD07B01D}" type="parTrans" cxnId="{04B57465-A6C8-4871-9F03-A4ED4FDFE475}">
      <dgm:prSet/>
      <dgm:spPr/>
      <dgm:t>
        <a:bodyPr/>
        <a:lstStyle/>
        <a:p>
          <a:endParaRPr lang="en-US" sz="3600"/>
        </a:p>
      </dgm:t>
    </dgm:pt>
    <dgm:pt modelId="{89F42A97-C98A-4D92-849D-DEC840039780}" type="sibTrans" cxnId="{04B57465-A6C8-4871-9F03-A4ED4FDFE475}">
      <dgm:prSet/>
      <dgm:spPr/>
      <dgm:t>
        <a:bodyPr/>
        <a:lstStyle/>
        <a:p>
          <a:endParaRPr lang="en-US" sz="3600"/>
        </a:p>
      </dgm:t>
    </dgm:pt>
    <dgm:pt modelId="{163AA24C-352E-44DA-9F69-C18B70868053}">
      <dgm:prSet phldrT="[Text]" custT="1"/>
      <dgm:spPr/>
      <dgm:t>
        <a:bodyPr/>
        <a:lstStyle/>
        <a:p>
          <a:r>
            <a:rPr lang="en-US" sz="1050" dirty="0" smtClean="0"/>
            <a:t>Others</a:t>
          </a:r>
          <a:endParaRPr lang="en-US" sz="1050" dirty="0"/>
        </a:p>
      </dgm:t>
    </dgm:pt>
    <dgm:pt modelId="{A136CB42-DF44-4C74-B3CC-1E7E598899D4}" type="parTrans" cxnId="{62B4E6C1-7157-445D-92C3-BEFDC3ABBCE9}">
      <dgm:prSet/>
      <dgm:spPr/>
      <dgm:t>
        <a:bodyPr/>
        <a:lstStyle/>
        <a:p>
          <a:endParaRPr lang="en-US" sz="3600"/>
        </a:p>
      </dgm:t>
    </dgm:pt>
    <dgm:pt modelId="{0B5192C9-1940-4911-AE6B-B454153646C6}" type="sibTrans" cxnId="{62B4E6C1-7157-445D-92C3-BEFDC3ABBCE9}">
      <dgm:prSet/>
      <dgm:spPr/>
      <dgm:t>
        <a:bodyPr/>
        <a:lstStyle/>
        <a:p>
          <a:endParaRPr lang="en-US" sz="3600"/>
        </a:p>
      </dgm:t>
    </dgm:pt>
    <dgm:pt modelId="{26DCC438-3241-48E8-B97F-5B877211A095}">
      <dgm:prSet phldrT="[Text]" custT="1"/>
      <dgm:spPr/>
      <dgm:t>
        <a:bodyPr/>
        <a:lstStyle/>
        <a:p>
          <a:r>
            <a:rPr lang="en-US" sz="1050" dirty="0" smtClean="0"/>
            <a:t> Social, Finance, Analytics, Advertising </a:t>
          </a:r>
          <a:endParaRPr lang="en-US" sz="1050" dirty="0"/>
        </a:p>
      </dgm:t>
    </dgm:pt>
    <dgm:pt modelId="{145B4E31-99BB-46D9-A455-0A09BC3FA508}" type="parTrans" cxnId="{7E7CF003-4155-4498-BD57-1C70E2727A88}">
      <dgm:prSet/>
      <dgm:spPr/>
      <dgm:t>
        <a:bodyPr/>
        <a:lstStyle/>
        <a:p>
          <a:endParaRPr lang="en-US" sz="3600"/>
        </a:p>
      </dgm:t>
    </dgm:pt>
    <dgm:pt modelId="{860AEFC4-13E1-4618-AAEE-FA566A4B05DA}" type="sibTrans" cxnId="{7E7CF003-4155-4498-BD57-1C70E2727A88}">
      <dgm:prSet/>
      <dgm:spPr/>
      <dgm:t>
        <a:bodyPr/>
        <a:lstStyle/>
        <a:p>
          <a:endParaRPr lang="en-US" sz="3600"/>
        </a:p>
      </dgm:t>
    </dgm:pt>
    <dgm:pt modelId="{5F4FC978-63F2-4AC5-82A9-64FA2F5C95B3}">
      <dgm:prSet phldrT="[Text]" custT="1"/>
      <dgm:spPr/>
      <dgm:t>
        <a:bodyPr/>
        <a:lstStyle/>
        <a:p>
          <a:r>
            <a:rPr lang="en-US" sz="1050" dirty="0" smtClean="0"/>
            <a:t>UK</a:t>
          </a:r>
          <a:endParaRPr lang="en-US" sz="1050" dirty="0"/>
        </a:p>
      </dgm:t>
    </dgm:pt>
    <dgm:pt modelId="{0170FE6B-AC38-45A4-8AAD-08AABA57CF45}" type="parTrans" cxnId="{C8050A59-0511-42DA-87EF-2B39F50DDDE3}">
      <dgm:prSet/>
      <dgm:spPr/>
      <dgm:t>
        <a:bodyPr/>
        <a:lstStyle/>
        <a:p>
          <a:endParaRPr lang="en-US" sz="3600"/>
        </a:p>
      </dgm:t>
    </dgm:pt>
    <dgm:pt modelId="{25D13E6F-0D71-4DC6-9C93-DBFE6F6A8D5D}" type="sibTrans" cxnId="{C8050A59-0511-42DA-87EF-2B39F50DDDE3}">
      <dgm:prSet/>
      <dgm:spPr/>
      <dgm:t>
        <a:bodyPr/>
        <a:lstStyle/>
        <a:p>
          <a:endParaRPr lang="en-US" sz="3600"/>
        </a:p>
      </dgm:t>
    </dgm:pt>
    <dgm:pt modelId="{D93BA9B5-452E-4BD7-857E-5DA4798F903E}">
      <dgm:prSet phldrT="[Text]" custT="1"/>
      <dgm:spPr/>
      <dgm:t>
        <a:bodyPr/>
        <a:lstStyle/>
        <a:p>
          <a:r>
            <a:rPr lang="en-US" sz="1050" dirty="0" smtClean="0"/>
            <a:t>Others</a:t>
          </a:r>
          <a:endParaRPr lang="en-US" sz="1050" dirty="0"/>
        </a:p>
      </dgm:t>
    </dgm:pt>
    <dgm:pt modelId="{AC1FCB73-F8C8-48E6-84BD-0B573D7D81A1}" type="parTrans" cxnId="{E262E8EF-DCA8-4E92-A993-DEA788518F92}">
      <dgm:prSet/>
      <dgm:spPr/>
      <dgm:t>
        <a:bodyPr/>
        <a:lstStyle/>
        <a:p>
          <a:endParaRPr lang="en-US" sz="3600"/>
        </a:p>
      </dgm:t>
    </dgm:pt>
    <dgm:pt modelId="{58176452-DC6B-49A5-BD0B-9B9C3BA400F5}" type="sibTrans" cxnId="{E262E8EF-DCA8-4E92-A993-DEA788518F92}">
      <dgm:prSet/>
      <dgm:spPr/>
      <dgm:t>
        <a:bodyPr/>
        <a:lstStyle/>
        <a:p>
          <a:endParaRPr lang="en-US" sz="3600"/>
        </a:p>
      </dgm:t>
    </dgm:pt>
    <dgm:pt modelId="{9C393675-DEF4-456F-965C-22700B9C22CE}">
      <dgm:prSet phldrT="[Text]" custT="1"/>
      <dgm:spPr/>
      <dgm:t>
        <a:bodyPr/>
        <a:lstStyle/>
        <a:p>
          <a:r>
            <a:rPr lang="en-US" sz="1050" dirty="0" smtClean="0"/>
            <a:t>India</a:t>
          </a:r>
          <a:endParaRPr lang="en-US" sz="1050" dirty="0"/>
        </a:p>
      </dgm:t>
    </dgm:pt>
    <dgm:pt modelId="{ABEB4E08-1611-4942-BA31-EF1BBD8F5575}" type="parTrans" cxnId="{D016A33F-F28F-411E-9948-E1AF6BF97F12}">
      <dgm:prSet/>
      <dgm:spPr/>
      <dgm:t>
        <a:bodyPr/>
        <a:lstStyle/>
        <a:p>
          <a:endParaRPr lang="en-US" sz="3600"/>
        </a:p>
      </dgm:t>
    </dgm:pt>
    <dgm:pt modelId="{F4DDD72F-72D6-46A8-9DCA-D013A3CFADB6}" type="sibTrans" cxnId="{D016A33F-F28F-411E-9948-E1AF6BF97F12}">
      <dgm:prSet/>
      <dgm:spPr/>
      <dgm:t>
        <a:bodyPr/>
        <a:lstStyle/>
        <a:p>
          <a:endParaRPr lang="en-US" sz="3600"/>
        </a:p>
      </dgm:t>
    </dgm:pt>
    <dgm:pt modelId="{39FE8DA7-A0A4-414F-9DDB-6B5C9929EFDA}">
      <dgm:prSet phldrT="[Text]" custT="1"/>
      <dgm:spPr/>
      <dgm:t>
        <a:bodyPr/>
        <a:lstStyle/>
        <a:p>
          <a:r>
            <a:rPr lang="en-US" sz="1050" dirty="0" smtClean="0"/>
            <a:t>Others</a:t>
          </a:r>
          <a:endParaRPr lang="en-US" sz="1050" dirty="0"/>
        </a:p>
      </dgm:t>
    </dgm:pt>
    <dgm:pt modelId="{9FE05FDD-A7C3-44DE-AF8D-EE42FAA9FFD7}" type="parTrans" cxnId="{AEBDA849-1902-49F0-8090-37CE6E423465}">
      <dgm:prSet/>
      <dgm:spPr/>
      <dgm:t>
        <a:bodyPr/>
        <a:lstStyle/>
        <a:p>
          <a:endParaRPr lang="en-US" sz="3600"/>
        </a:p>
      </dgm:t>
    </dgm:pt>
    <dgm:pt modelId="{F941C248-9295-44BC-9840-E03623F49DB1}" type="sibTrans" cxnId="{AEBDA849-1902-49F0-8090-37CE6E423465}">
      <dgm:prSet/>
      <dgm:spPr/>
      <dgm:t>
        <a:bodyPr/>
        <a:lstStyle/>
        <a:p>
          <a:endParaRPr lang="en-US" sz="3600"/>
        </a:p>
      </dgm:t>
    </dgm:pt>
    <dgm:pt modelId="{5144DF23-9A6C-4FEB-9A8D-A9B92DB98577}">
      <dgm:prSet phldrT="[Text]" custT="1"/>
      <dgm:spPr/>
      <dgm:t>
        <a:bodyPr/>
        <a:lstStyle/>
        <a:p>
          <a:r>
            <a:rPr lang="en-US" sz="1050" dirty="0" smtClean="0"/>
            <a:t>Cleantech/Semiconductors</a:t>
          </a:r>
          <a:endParaRPr lang="en-US" sz="1050" dirty="0"/>
        </a:p>
      </dgm:t>
    </dgm:pt>
    <dgm:pt modelId="{E3545378-244E-4C2C-B297-44E4F9A11243}" type="parTrans" cxnId="{0E4780A6-7F49-4563-B199-7D4A081F4173}">
      <dgm:prSet/>
      <dgm:spPr/>
      <dgm:t>
        <a:bodyPr/>
        <a:lstStyle/>
        <a:p>
          <a:endParaRPr lang="en-US" sz="3600"/>
        </a:p>
      </dgm:t>
    </dgm:pt>
    <dgm:pt modelId="{E1F20518-29C8-4604-BDF0-1721304F2147}" type="sibTrans" cxnId="{0E4780A6-7F49-4563-B199-7D4A081F4173}">
      <dgm:prSet/>
      <dgm:spPr/>
      <dgm:t>
        <a:bodyPr/>
        <a:lstStyle/>
        <a:p>
          <a:endParaRPr lang="en-US" sz="3600"/>
        </a:p>
      </dgm:t>
    </dgm:pt>
    <dgm:pt modelId="{C400E786-EB8D-474B-BBD4-A7980159AD9B}">
      <dgm:prSet phldrT="[Text]" custT="1"/>
      <dgm:spPr/>
      <dgm:t>
        <a:bodyPr/>
        <a:lstStyle/>
        <a:p>
          <a:r>
            <a:rPr lang="en-US" sz="1050" dirty="0" smtClean="0"/>
            <a:t> </a:t>
          </a:r>
          <a:r>
            <a:rPr lang="en-US" sz="1050" dirty="0" err="1" smtClean="0"/>
            <a:t>Cleantech</a:t>
          </a:r>
          <a:r>
            <a:rPr lang="en-US" sz="1050" dirty="0" smtClean="0"/>
            <a:t>/Semiconductor </a:t>
          </a:r>
          <a:endParaRPr lang="en-US" sz="1050" dirty="0"/>
        </a:p>
      </dgm:t>
    </dgm:pt>
    <dgm:pt modelId="{7DDE822D-D782-41A5-B7E2-716AAAA76FAA}" type="parTrans" cxnId="{969FA11F-2627-4F8D-8CE6-335BA28F6508}">
      <dgm:prSet/>
      <dgm:spPr/>
      <dgm:t>
        <a:bodyPr/>
        <a:lstStyle/>
        <a:p>
          <a:endParaRPr lang="en-US" sz="3600"/>
        </a:p>
      </dgm:t>
    </dgm:pt>
    <dgm:pt modelId="{2C40EA19-E55C-496B-8F60-B48C46B50F87}" type="sibTrans" cxnId="{969FA11F-2627-4F8D-8CE6-335BA28F6508}">
      <dgm:prSet/>
      <dgm:spPr/>
      <dgm:t>
        <a:bodyPr/>
        <a:lstStyle/>
        <a:p>
          <a:endParaRPr lang="en-US" sz="3600"/>
        </a:p>
      </dgm:t>
    </dgm:pt>
    <dgm:pt modelId="{0F0CCAEB-B051-4A2C-A7BF-09EE89E6E6C4}">
      <dgm:prSet phldrT="[Text]" custT="1"/>
      <dgm:spPr/>
      <dgm:t>
        <a:bodyPr/>
        <a:lstStyle/>
        <a:p>
          <a:r>
            <a:rPr lang="en-US" sz="1050" dirty="0" smtClean="0"/>
            <a:t> Social, Finance, Analytics, Advertising </a:t>
          </a:r>
          <a:endParaRPr lang="en-US" sz="1050" dirty="0"/>
        </a:p>
      </dgm:t>
    </dgm:pt>
    <dgm:pt modelId="{77CC5EBC-3F89-4561-B0D0-DB0A0AFB7877}" type="parTrans" cxnId="{2BB49972-A900-4F78-BDD6-5BAD52479A02}">
      <dgm:prSet/>
      <dgm:spPr/>
      <dgm:t>
        <a:bodyPr/>
        <a:lstStyle/>
        <a:p>
          <a:endParaRPr lang="en-US" sz="3600"/>
        </a:p>
      </dgm:t>
    </dgm:pt>
    <dgm:pt modelId="{4F1B4DD7-0A86-4152-9E07-D025C861FEA0}" type="sibTrans" cxnId="{2BB49972-A900-4F78-BDD6-5BAD52479A02}">
      <dgm:prSet/>
      <dgm:spPr/>
      <dgm:t>
        <a:bodyPr/>
        <a:lstStyle/>
        <a:p>
          <a:endParaRPr lang="en-US" sz="3600"/>
        </a:p>
      </dgm:t>
    </dgm:pt>
    <dgm:pt modelId="{1444C06F-E247-488E-A6C3-36D247A81EF8}">
      <dgm:prSet phldrT="[Text]" custT="1"/>
      <dgm:spPr/>
      <dgm:t>
        <a:bodyPr/>
        <a:lstStyle/>
        <a:p>
          <a:r>
            <a:rPr lang="en-US" sz="1050" dirty="0" smtClean="0"/>
            <a:t>News, Search &amp; Messaging's</a:t>
          </a:r>
          <a:endParaRPr lang="en-US" sz="1050" dirty="0"/>
        </a:p>
      </dgm:t>
    </dgm:pt>
    <dgm:pt modelId="{0A680D76-1EE2-461C-8643-059B8B263DB3}" type="parTrans" cxnId="{3BB80BF2-3A74-426F-9C1C-1110C774D982}">
      <dgm:prSet/>
      <dgm:spPr/>
      <dgm:t>
        <a:bodyPr/>
        <a:lstStyle/>
        <a:p>
          <a:endParaRPr lang="en-US" sz="3600"/>
        </a:p>
      </dgm:t>
    </dgm:pt>
    <dgm:pt modelId="{8B852E7B-4DB8-4A28-A10E-59978226DE46}" type="sibTrans" cxnId="{3BB80BF2-3A74-426F-9C1C-1110C774D982}">
      <dgm:prSet/>
      <dgm:spPr/>
      <dgm:t>
        <a:bodyPr/>
        <a:lstStyle/>
        <a:p>
          <a:endParaRPr lang="en-US" sz="3600"/>
        </a:p>
      </dgm:t>
    </dgm:pt>
    <dgm:pt modelId="{CA876318-350E-499A-8021-2BC419F49ED5}">
      <dgm:prSet custT="1"/>
      <dgm:spPr/>
      <dgm:t>
        <a:bodyPr/>
        <a:lstStyle/>
        <a:p>
          <a:r>
            <a:rPr lang="en-US" sz="1050" dirty="0" smtClean="0"/>
            <a:t>Social, Finance, Analytics, Advertising </a:t>
          </a:r>
          <a:endParaRPr lang="en-US" sz="1050" dirty="0"/>
        </a:p>
      </dgm:t>
    </dgm:pt>
    <dgm:pt modelId="{3313D1B8-903B-4305-A949-AB1FE17340D8}" type="parTrans" cxnId="{5EE7733F-1F71-4E77-A655-AD435F1E92D4}">
      <dgm:prSet/>
      <dgm:spPr/>
      <dgm:t>
        <a:bodyPr/>
        <a:lstStyle/>
        <a:p>
          <a:endParaRPr lang="en-US" sz="3600"/>
        </a:p>
      </dgm:t>
    </dgm:pt>
    <dgm:pt modelId="{A80516F7-85D0-4400-B3A7-B93C74508A47}" type="sibTrans" cxnId="{5EE7733F-1F71-4E77-A655-AD435F1E92D4}">
      <dgm:prSet/>
      <dgm:spPr/>
      <dgm:t>
        <a:bodyPr/>
        <a:lstStyle/>
        <a:p>
          <a:endParaRPr lang="en-US" sz="3600"/>
        </a:p>
      </dgm:t>
    </dgm:pt>
    <dgm:pt modelId="{C7FD3C84-527E-4882-BE0A-CA0AA576A6D3}" type="pres">
      <dgm:prSet presAssocID="{2E91EB20-049B-4060-858A-7AFA389FE5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1AA2317-0D36-4B61-9022-42C5BDC194ED}" type="pres">
      <dgm:prSet presAssocID="{4E20CEE6-520E-4D9E-9752-8E539CA5CAA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67F132-B701-44BF-A59B-B228C4AFD094}" type="pres">
      <dgm:prSet presAssocID="{4E20CEE6-520E-4D9E-9752-8E539CA5CAA0}" presName="rootComposite1" presStyleCnt="0"/>
      <dgm:spPr/>
      <dgm:t>
        <a:bodyPr/>
        <a:lstStyle/>
        <a:p>
          <a:endParaRPr lang="en-US"/>
        </a:p>
      </dgm:t>
    </dgm:pt>
    <dgm:pt modelId="{E4562EC9-F2E9-413A-80F2-DCEDFC56F966}" type="pres">
      <dgm:prSet presAssocID="{4E20CEE6-520E-4D9E-9752-8E539CA5CAA0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70B088-8B0F-4C30-838B-5582CF499C3A}" type="pres">
      <dgm:prSet presAssocID="{4E20CEE6-520E-4D9E-9752-8E539CA5CAA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5071B6-8ECB-4837-BDDB-50245121F48E}" type="pres">
      <dgm:prSet presAssocID="{4E20CEE6-520E-4D9E-9752-8E539CA5CAA0}" presName="hierChild2" presStyleCnt="0"/>
      <dgm:spPr/>
      <dgm:t>
        <a:bodyPr/>
        <a:lstStyle/>
        <a:p>
          <a:endParaRPr lang="en-US"/>
        </a:p>
      </dgm:t>
    </dgm:pt>
    <dgm:pt modelId="{6CD27592-AB0A-49C3-BF81-3D64E6AC3C95}" type="pres">
      <dgm:prSet presAssocID="{A136CB42-DF44-4C74-B3CC-1E7E598899D4}" presName="Name37" presStyleLbl="parChTrans1D2" presStyleIdx="0" presStyleCnt="9"/>
      <dgm:spPr/>
      <dgm:t>
        <a:bodyPr/>
        <a:lstStyle/>
        <a:p>
          <a:endParaRPr lang="en-US"/>
        </a:p>
      </dgm:t>
    </dgm:pt>
    <dgm:pt modelId="{C8400627-3A76-4FDF-9D2D-296C47196A02}" type="pres">
      <dgm:prSet presAssocID="{163AA24C-352E-44DA-9F69-C18B7086805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430E12-5554-4918-A1BF-EF62F8630F10}" type="pres">
      <dgm:prSet presAssocID="{163AA24C-352E-44DA-9F69-C18B70868053}" presName="rootComposite" presStyleCnt="0"/>
      <dgm:spPr/>
      <dgm:t>
        <a:bodyPr/>
        <a:lstStyle/>
        <a:p>
          <a:endParaRPr lang="en-US"/>
        </a:p>
      </dgm:t>
    </dgm:pt>
    <dgm:pt modelId="{D5F4EF5C-193E-4D64-B84A-D746C7625380}" type="pres">
      <dgm:prSet presAssocID="{163AA24C-352E-44DA-9F69-C18B70868053}" presName="rootText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068D4-C8FA-493F-956F-D793AD0889B6}" type="pres">
      <dgm:prSet presAssocID="{163AA24C-352E-44DA-9F69-C18B70868053}" presName="rootConnector" presStyleLbl="node2" presStyleIdx="0" presStyleCnt="9"/>
      <dgm:spPr/>
      <dgm:t>
        <a:bodyPr/>
        <a:lstStyle/>
        <a:p>
          <a:endParaRPr lang="en-US"/>
        </a:p>
      </dgm:t>
    </dgm:pt>
    <dgm:pt modelId="{53CBB387-B694-4263-A8C2-FB755C529EF1}" type="pres">
      <dgm:prSet presAssocID="{163AA24C-352E-44DA-9F69-C18B70868053}" presName="hierChild4" presStyleCnt="0"/>
      <dgm:spPr/>
      <dgm:t>
        <a:bodyPr/>
        <a:lstStyle/>
        <a:p>
          <a:endParaRPr lang="en-US"/>
        </a:p>
      </dgm:t>
    </dgm:pt>
    <dgm:pt modelId="{E619C709-3B1D-4064-BD85-F8C63213EC75}" type="pres">
      <dgm:prSet presAssocID="{163AA24C-352E-44DA-9F69-C18B70868053}" presName="hierChild5" presStyleCnt="0"/>
      <dgm:spPr/>
      <dgm:t>
        <a:bodyPr/>
        <a:lstStyle/>
        <a:p>
          <a:endParaRPr lang="en-US"/>
        </a:p>
      </dgm:t>
    </dgm:pt>
    <dgm:pt modelId="{B22E1D4C-33B0-41E7-882D-5691428E7E3E}" type="pres">
      <dgm:prSet presAssocID="{145B4E31-99BB-46D9-A455-0A09BC3FA508}" presName="Name37" presStyleLbl="parChTrans1D2" presStyleIdx="1" presStyleCnt="9"/>
      <dgm:spPr/>
      <dgm:t>
        <a:bodyPr/>
        <a:lstStyle/>
        <a:p>
          <a:endParaRPr lang="en-US"/>
        </a:p>
      </dgm:t>
    </dgm:pt>
    <dgm:pt modelId="{0C56448F-780D-4D84-B584-A688F2E72AB2}" type="pres">
      <dgm:prSet presAssocID="{26DCC438-3241-48E8-B97F-5B877211A09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8D45CB5-F6F1-4FF0-AA03-45C14F9C559A}" type="pres">
      <dgm:prSet presAssocID="{26DCC438-3241-48E8-B97F-5B877211A095}" presName="rootComposite" presStyleCnt="0"/>
      <dgm:spPr/>
      <dgm:t>
        <a:bodyPr/>
        <a:lstStyle/>
        <a:p>
          <a:endParaRPr lang="en-US"/>
        </a:p>
      </dgm:t>
    </dgm:pt>
    <dgm:pt modelId="{7CCAEB29-9352-4DCD-9EB4-FF635CD608A8}" type="pres">
      <dgm:prSet presAssocID="{26DCC438-3241-48E8-B97F-5B877211A095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90A0E-034C-4D1F-9815-AC3BF75EB308}" type="pres">
      <dgm:prSet presAssocID="{26DCC438-3241-48E8-B97F-5B877211A095}" presName="rootConnector" presStyleLbl="node2" presStyleIdx="1" presStyleCnt="9"/>
      <dgm:spPr/>
      <dgm:t>
        <a:bodyPr/>
        <a:lstStyle/>
        <a:p>
          <a:endParaRPr lang="en-US"/>
        </a:p>
      </dgm:t>
    </dgm:pt>
    <dgm:pt modelId="{6241E503-505A-4DFB-B725-B991EF0152DD}" type="pres">
      <dgm:prSet presAssocID="{26DCC438-3241-48E8-B97F-5B877211A095}" presName="hierChild4" presStyleCnt="0"/>
      <dgm:spPr/>
      <dgm:t>
        <a:bodyPr/>
        <a:lstStyle/>
        <a:p>
          <a:endParaRPr lang="en-US"/>
        </a:p>
      </dgm:t>
    </dgm:pt>
    <dgm:pt modelId="{5BF506BB-5945-402E-92E6-CFA750490031}" type="pres">
      <dgm:prSet presAssocID="{26DCC438-3241-48E8-B97F-5B877211A095}" presName="hierChild5" presStyleCnt="0"/>
      <dgm:spPr/>
      <dgm:t>
        <a:bodyPr/>
        <a:lstStyle/>
        <a:p>
          <a:endParaRPr lang="en-US"/>
        </a:p>
      </dgm:t>
    </dgm:pt>
    <dgm:pt modelId="{1199934F-0410-496F-AC3F-E3F4D7BE7C45}" type="pres">
      <dgm:prSet presAssocID="{E3545378-244E-4C2C-B297-44E4F9A11243}" presName="Name37" presStyleLbl="parChTrans1D2" presStyleIdx="2" presStyleCnt="9"/>
      <dgm:spPr/>
      <dgm:t>
        <a:bodyPr/>
        <a:lstStyle/>
        <a:p>
          <a:endParaRPr lang="en-US"/>
        </a:p>
      </dgm:t>
    </dgm:pt>
    <dgm:pt modelId="{A94A8B6F-B7B7-4B28-9CDD-CE86A33E9045}" type="pres">
      <dgm:prSet presAssocID="{5144DF23-9A6C-4FEB-9A8D-A9B92DB985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F455DD-A58A-41A6-8352-361A30CBDEC0}" type="pres">
      <dgm:prSet presAssocID="{5144DF23-9A6C-4FEB-9A8D-A9B92DB98577}" presName="rootComposite" presStyleCnt="0"/>
      <dgm:spPr/>
      <dgm:t>
        <a:bodyPr/>
        <a:lstStyle/>
        <a:p>
          <a:endParaRPr lang="en-US"/>
        </a:p>
      </dgm:t>
    </dgm:pt>
    <dgm:pt modelId="{180B48C4-ED10-4664-864E-55D78E859149}" type="pres">
      <dgm:prSet presAssocID="{5144DF23-9A6C-4FEB-9A8D-A9B92DB98577}" presName="rootText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8A851-F5A3-4609-B13F-272B36975BC0}" type="pres">
      <dgm:prSet presAssocID="{5144DF23-9A6C-4FEB-9A8D-A9B92DB98577}" presName="rootConnector" presStyleLbl="node2" presStyleIdx="2" presStyleCnt="9"/>
      <dgm:spPr/>
      <dgm:t>
        <a:bodyPr/>
        <a:lstStyle/>
        <a:p>
          <a:endParaRPr lang="en-US"/>
        </a:p>
      </dgm:t>
    </dgm:pt>
    <dgm:pt modelId="{F1927DD1-1D69-4F00-B699-01BC72DE3708}" type="pres">
      <dgm:prSet presAssocID="{5144DF23-9A6C-4FEB-9A8D-A9B92DB98577}" presName="hierChild4" presStyleCnt="0"/>
      <dgm:spPr/>
      <dgm:t>
        <a:bodyPr/>
        <a:lstStyle/>
        <a:p>
          <a:endParaRPr lang="en-US"/>
        </a:p>
      </dgm:t>
    </dgm:pt>
    <dgm:pt modelId="{C547A1E6-3D34-4E7C-84CD-7EAFCDCE6DBF}" type="pres">
      <dgm:prSet presAssocID="{5144DF23-9A6C-4FEB-9A8D-A9B92DB98577}" presName="hierChild5" presStyleCnt="0"/>
      <dgm:spPr/>
      <dgm:t>
        <a:bodyPr/>
        <a:lstStyle/>
        <a:p>
          <a:endParaRPr lang="en-US"/>
        </a:p>
      </dgm:t>
    </dgm:pt>
    <dgm:pt modelId="{B0C4131C-2A0B-4CFA-8B91-A93BDFA822D8}" type="pres">
      <dgm:prSet presAssocID="{4E20CEE6-520E-4D9E-9752-8E539CA5CAA0}" presName="hierChild3" presStyleCnt="0"/>
      <dgm:spPr/>
      <dgm:t>
        <a:bodyPr/>
        <a:lstStyle/>
        <a:p>
          <a:endParaRPr lang="en-US"/>
        </a:p>
      </dgm:t>
    </dgm:pt>
    <dgm:pt modelId="{D505B236-DA70-4D5E-80A1-73C41FCED56F}" type="pres">
      <dgm:prSet presAssocID="{5F4FC978-63F2-4AC5-82A9-64FA2F5C95B3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497165-A42E-4DA7-8E56-FC44EF7E6696}" type="pres">
      <dgm:prSet presAssocID="{5F4FC978-63F2-4AC5-82A9-64FA2F5C95B3}" presName="rootComposite1" presStyleCnt="0"/>
      <dgm:spPr/>
      <dgm:t>
        <a:bodyPr/>
        <a:lstStyle/>
        <a:p>
          <a:endParaRPr lang="en-US"/>
        </a:p>
      </dgm:t>
    </dgm:pt>
    <dgm:pt modelId="{1612E1B8-BF14-4BA8-B535-1FB12E80AD87}" type="pres">
      <dgm:prSet presAssocID="{5F4FC978-63F2-4AC5-82A9-64FA2F5C95B3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8FD35-C646-400D-898C-42666B0DBE41}" type="pres">
      <dgm:prSet presAssocID="{5F4FC978-63F2-4AC5-82A9-64FA2F5C95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10F5728-E2CF-4301-9A9E-166B5709669D}" type="pres">
      <dgm:prSet presAssocID="{5F4FC978-63F2-4AC5-82A9-64FA2F5C95B3}" presName="hierChild2" presStyleCnt="0"/>
      <dgm:spPr/>
      <dgm:t>
        <a:bodyPr/>
        <a:lstStyle/>
        <a:p>
          <a:endParaRPr lang="en-US"/>
        </a:p>
      </dgm:t>
    </dgm:pt>
    <dgm:pt modelId="{9247E72F-46D8-4966-A73E-C23B6F45E01D}" type="pres">
      <dgm:prSet presAssocID="{AC1FCB73-F8C8-48E6-84BD-0B573D7D81A1}" presName="Name37" presStyleLbl="parChTrans1D2" presStyleIdx="3" presStyleCnt="9"/>
      <dgm:spPr/>
      <dgm:t>
        <a:bodyPr/>
        <a:lstStyle/>
        <a:p>
          <a:endParaRPr lang="en-US"/>
        </a:p>
      </dgm:t>
    </dgm:pt>
    <dgm:pt modelId="{920CE4BD-C4E3-45C7-83DD-B1165AFE3B61}" type="pres">
      <dgm:prSet presAssocID="{D93BA9B5-452E-4BD7-857E-5DA4798F90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55DAD1E-D1E7-42C7-8E45-DCA5EA623B55}" type="pres">
      <dgm:prSet presAssocID="{D93BA9B5-452E-4BD7-857E-5DA4798F903E}" presName="rootComposite" presStyleCnt="0"/>
      <dgm:spPr/>
      <dgm:t>
        <a:bodyPr/>
        <a:lstStyle/>
        <a:p>
          <a:endParaRPr lang="en-US"/>
        </a:p>
      </dgm:t>
    </dgm:pt>
    <dgm:pt modelId="{89C84709-59B2-4FDE-BAE2-95050D1BE039}" type="pres">
      <dgm:prSet presAssocID="{D93BA9B5-452E-4BD7-857E-5DA4798F903E}" presName="rootText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AF15B4-FCEE-443F-81B4-86E15A662ABA}" type="pres">
      <dgm:prSet presAssocID="{D93BA9B5-452E-4BD7-857E-5DA4798F903E}" presName="rootConnector" presStyleLbl="node2" presStyleIdx="3" presStyleCnt="9"/>
      <dgm:spPr/>
      <dgm:t>
        <a:bodyPr/>
        <a:lstStyle/>
        <a:p>
          <a:endParaRPr lang="en-US"/>
        </a:p>
      </dgm:t>
    </dgm:pt>
    <dgm:pt modelId="{DD543303-D7C4-41F5-9AB5-F5FF11494CAC}" type="pres">
      <dgm:prSet presAssocID="{D93BA9B5-452E-4BD7-857E-5DA4798F903E}" presName="hierChild4" presStyleCnt="0"/>
      <dgm:spPr/>
      <dgm:t>
        <a:bodyPr/>
        <a:lstStyle/>
        <a:p>
          <a:endParaRPr lang="en-US"/>
        </a:p>
      </dgm:t>
    </dgm:pt>
    <dgm:pt modelId="{F8DB8949-7F54-4D27-9DC0-78F623AB5F39}" type="pres">
      <dgm:prSet presAssocID="{D93BA9B5-452E-4BD7-857E-5DA4798F903E}" presName="hierChild5" presStyleCnt="0"/>
      <dgm:spPr/>
      <dgm:t>
        <a:bodyPr/>
        <a:lstStyle/>
        <a:p>
          <a:endParaRPr lang="en-US"/>
        </a:p>
      </dgm:t>
    </dgm:pt>
    <dgm:pt modelId="{DDC9C608-4AF9-465E-9B89-8C6BCA3D2572}" type="pres">
      <dgm:prSet presAssocID="{77CC5EBC-3F89-4561-B0D0-DB0A0AFB7877}" presName="Name37" presStyleLbl="parChTrans1D2" presStyleIdx="4" presStyleCnt="9"/>
      <dgm:spPr/>
      <dgm:t>
        <a:bodyPr/>
        <a:lstStyle/>
        <a:p>
          <a:endParaRPr lang="en-US"/>
        </a:p>
      </dgm:t>
    </dgm:pt>
    <dgm:pt modelId="{067F24C4-89DB-4FC2-A0B9-0A459578A0E2}" type="pres">
      <dgm:prSet presAssocID="{0F0CCAEB-B051-4A2C-A7BF-09EE89E6E6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FF0C0F-8A10-4E26-A312-BD856A99258E}" type="pres">
      <dgm:prSet presAssocID="{0F0CCAEB-B051-4A2C-A7BF-09EE89E6E6C4}" presName="rootComposite" presStyleCnt="0"/>
      <dgm:spPr/>
      <dgm:t>
        <a:bodyPr/>
        <a:lstStyle/>
        <a:p>
          <a:endParaRPr lang="en-US"/>
        </a:p>
      </dgm:t>
    </dgm:pt>
    <dgm:pt modelId="{31F69ECF-A1C1-498F-83F3-B9B2A7B57DEF}" type="pres">
      <dgm:prSet presAssocID="{0F0CCAEB-B051-4A2C-A7BF-09EE89E6E6C4}" presName="rootText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A7FD2-A9BE-40C5-A5FE-20FB43A47011}" type="pres">
      <dgm:prSet presAssocID="{0F0CCAEB-B051-4A2C-A7BF-09EE89E6E6C4}" presName="rootConnector" presStyleLbl="node2" presStyleIdx="4" presStyleCnt="9"/>
      <dgm:spPr/>
      <dgm:t>
        <a:bodyPr/>
        <a:lstStyle/>
        <a:p>
          <a:endParaRPr lang="en-US"/>
        </a:p>
      </dgm:t>
    </dgm:pt>
    <dgm:pt modelId="{3467CB7F-67A5-4868-9DE3-974A4EE8C083}" type="pres">
      <dgm:prSet presAssocID="{0F0CCAEB-B051-4A2C-A7BF-09EE89E6E6C4}" presName="hierChild4" presStyleCnt="0"/>
      <dgm:spPr/>
      <dgm:t>
        <a:bodyPr/>
        <a:lstStyle/>
        <a:p>
          <a:endParaRPr lang="en-US"/>
        </a:p>
      </dgm:t>
    </dgm:pt>
    <dgm:pt modelId="{543256D7-CECA-466F-8008-3A8B7F1DF362}" type="pres">
      <dgm:prSet presAssocID="{0F0CCAEB-B051-4A2C-A7BF-09EE89E6E6C4}" presName="hierChild5" presStyleCnt="0"/>
      <dgm:spPr/>
      <dgm:t>
        <a:bodyPr/>
        <a:lstStyle/>
        <a:p>
          <a:endParaRPr lang="en-US"/>
        </a:p>
      </dgm:t>
    </dgm:pt>
    <dgm:pt modelId="{431B1CFF-1D9A-4AE6-B3A2-A69A1F78E0B2}" type="pres">
      <dgm:prSet presAssocID="{7DDE822D-D782-41A5-B7E2-716AAAA76FAA}" presName="Name37" presStyleLbl="parChTrans1D2" presStyleIdx="5" presStyleCnt="9"/>
      <dgm:spPr/>
      <dgm:t>
        <a:bodyPr/>
        <a:lstStyle/>
        <a:p>
          <a:endParaRPr lang="en-US"/>
        </a:p>
      </dgm:t>
    </dgm:pt>
    <dgm:pt modelId="{B0B175A4-3740-4FEC-8AAF-737DD9688201}" type="pres">
      <dgm:prSet presAssocID="{C400E786-EB8D-474B-BBD4-A7980159AD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4FB3B37-FDCA-4E6B-8BB6-85DFACC599C7}" type="pres">
      <dgm:prSet presAssocID="{C400E786-EB8D-474B-BBD4-A7980159AD9B}" presName="rootComposite" presStyleCnt="0"/>
      <dgm:spPr/>
      <dgm:t>
        <a:bodyPr/>
        <a:lstStyle/>
        <a:p>
          <a:endParaRPr lang="en-US"/>
        </a:p>
      </dgm:t>
    </dgm:pt>
    <dgm:pt modelId="{8AE42430-648D-4EFB-8FF2-ACEF72A0496F}" type="pres">
      <dgm:prSet presAssocID="{C400E786-EB8D-474B-BBD4-A7980159AD9B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B1FE7-4006-4830-8D89-1F9246FFB477}" type="pres">
      <dgm:prSet presAssocID="{C400E786-EB8D-474B-BBD4-A7980159AD9B}" presName="rootConnector" presStyleLbl="node2" presStyleIdx="5" presStyleCnt="9"/>
      <dgm:spPr/>
      <dgm:t>
        <a:bodyPr/>
        <a:lstStyle/>
        <a:p>
          <a:endParaRPr lang="en-US"/>
        </a:p>
      </dgm:t>
    </dgm:pt>
    <dgm:pt modelId="{9C0D5F82-FA12-4922-9940-8069103C1791}" type="pres">
      <dgm:prSet presAssocID="{C400E786-EB8D-474B-BBD4-A7980159AD9B}" presName="hierChild4" presStyleCnt="0"/>
      <dgm:spPr/>
      <dgm:t>
        <a:bodyPr/>
        <a:lstStyle/>
        <a:p>
          <a:endParaRPr lang="en-US"/>
        </a:p>
      </dgm:t>
    </dgm:pt>
    <dgm:pt modelId="{5E72A5F9-1C79-48BB-A863-2636A4326349}" type="pres">
      <dgm:prSet presAssocID="{C400E786-EB8D-474B-BBD4-A7980159AD9B}" presName="hierChild5" presStyleCnt="0"/>
      <dgm:spPr/>
      <dgm:t>
        <a:bodyPr/>
        <a:lstStyle/>
        <a:p>
          <a:endParaRPr lang="en-US"/>
        </a:p>
      </dgm:t>
    </dgm:pt>
    <dgm:pt modelId="{9F37BCBA-9689-49FA-A91E-AD370BB2CD04}" type="pres">
      <dgm:prSet presAssocID="{5F4FC978-63F2-4AC5-82A9-64FA2F5C95B3}" presName="hierChild3" presStyleCnt="0"/>
      <dgm:spPr/>
      <dgm:t>
        <a:bodyPr/>
        <a:lstStyle/>
        <a:p>
          <a:endParaRPr lang="en-US"/>
        </a:p>
      </dgm:t>
    </dgm:pt>
    <dgm:pt modelId="{320A7184-42FA-4536-B211-AC70B0D59B4E}" type="pres">
      <dgm:prSet presAssocID="{9C393675-DEF4-456F-965C-22700B9C22C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E1BFB93-16E3-4B65-A321-8E6ED73D4180}" type="pres">
      <dgm:prSet presAssocID="{9C393675-DEF4-456F-965C-22700B9C22CE}" presName="rootComposite1" presStyleCnt="0"/>
      <dgm:spPr/>
      <dgm:t>
        <a:bodyPr/>
        <a:lstStyle/>
        <a:p>
          <a:endParaRPr lang="en-US"/>
        </a:p>
      </dgm:t>
    </dgm:pt>
    <dgm:pt modelId="{B920D3C0-798E-4F53-BA5F-D1C2000551A0}" type="pres">
      <dgm:prSet presAssocID="{9C393675-DEF4-456F-965C-22700B9C22CE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6C936-BAA8-4C99-8D04-0023C806CDF5}" type="pres">
      <dgm:prSet presAssocID="{9C393675-DEF4-456F-965C-22700B9C22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D6FBB6-46B2-47EB-9A57-B7E3705B9C27}" type="pres">
      <dgm:prSet presAssocID="{9C393675-DEF4-456F-965C-22700B9C22CE}" presName="hierChild2" presStyleCnt="0"/>
      <dgm:spPr/>
      <dgm:t>
        <a:bodyPr/>
        <a:lstStyle/>
        <a:p>
          <a:endParaRPr lang="en-US"/>
        </a:p>
      </dgm:t>
    </dgm:pt>
    <dgm:pt modelId="{388E7DE0-1264-4114-B740-567B9D6F4081}" type="pres">
      <dgm:prSet presAssocID="{9FE05FDD-A7C3-44DE-AF8D-EE42FAA9FFD7}" presName="Name37" presStyleLbl="parChTrans1D2" presStyleIdx="6" presStyleCnt="9"/>
      <dgm:spPr/>
      <dgm:t>
        <a:bodyPr/>
        <a:lstStyle/>
        <a:p>
          <a:endParaRPr lang="en-US"/>
        </a:p>
      </dgm:t>
    </dgm:pt>
    <dgm:pt modelId="{E02AF415-8577-4618-A807-D0F2FF38C852}" type="pres">
      <dgm:prSet presAssocID="{39FE8DA7-A0A4-414F-9DDB-6B5C9929EFD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D4A258-5D23-4724-8221-40B948F93693}" type="pres">
      <dgm:prSet presAssocID="{39FE8DA7-A0A4-414F-9DDB-6B5C9929EFDA}" presName="rootComposite" presStyleCnt="0"/>
      <dgm:spPr/>
      <dgm:t>
        <a:bodyPr/>
        <a:lstStyle/>
        <a:p>
          <a:endParaRPr lang="en-US"/>
        </a:p>
      </dgm:t>
    </dgm:pt>
    <dgm:pt modelId="{0B7C6CB0-AF02-4E91-BA47-0AB673AC0C60}" type="pres">
      <dgm:prSet presAssocID="{39FE8DA7-A0A4-414F-9DDB-6B5C9929EFDA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BFC9C6-EFC5-4180-808E-8B416CF2E016}" type="pres">
      <dgm:prSet presAssocID="{39FE8DA7-A0A4-414F-9DDB-6B5C9929EFDA}" presName="rootConnector" presStyleLbl="node2" presStyleIdx="6" presStyleCnt="9"/>
      <dgm:spPr/>
      <dgm:t>
        <a:bodyPr/>
        <a:lstStyle/>
        <a:p>
          <a:endParaRPr lang="en-US"/>
        </a:p>
      </dgm:t>
    </dgm:pt>
    <dgm:pt modelId="{8D6EA375-B61C-421B-B283-13F6E153BE85}" type="pres">
      <dgm:prSet presAssocID="{39FE8DA7-A0A4-414F-9DDB-6B5C9929EFDA}" presName="hierChild4" presStyleCnt="0"/>
      <dgm:spPr/>
      <dgm:t>
        <a:bodyPr/>
        <a:lstStyle/>
        <a:p>
          <a:endParaRPr lang="en-US"/>
        </a:p>
      </dgm:t>
    </dgm:pt>
    <dgm:pt modelId="{3AE7383A-74B3-4B9D-AEE0-B8C0E79A9C9C}" type="pres">
      <dgm:prSet presAssocID="{39FE8DA7-A0A4-414F-9DDB-6B5C9929EFDA}" presName="hierChild5" presStyleCnt="0"/>
      <dgm:spPr/>
      <dgm:t>
        <a:bodyPr/>
        <a:lstStyle/>
        <a:p>
          <a:endParaRPr lang="en-US"/>
        </a:p>
      </dgm:t>
    </dgm:pt>
    <dgm:pt modelId="{0B3D2711-1040-4414-A264-AAD063765701}" type="pres">
      <dgm:prSet presAssocID="{3313D1B8-903B-4305-A949-AB1FE17340D8}" presName="Name37" presStyleLbl="parChTrans1D2" presStyleIdx="7" presStyleCnt="9"/>
      <dgm:spPr/>
      <dgm:t>
        <a:bodyPr/>
        <a:lstStyle/>
        <a:p>
          <a:endParaRPr lang="en-US"/>
        </a:p>
      </dgm:t>
    </dgm:pt>
    <dgm:pt modelId="{04C1C514-7079-4FFC-9DFE-23C8F957F863}" type="pres">
      <dgm:prSet presAssocID="{CA876318-350E-499A-8021-2BC419F49E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D7D03DD-59BF-4A28-BABD-29D1B91D7BFD}" type="pres">
      <dgm:prSet presAssocID="{CA876318-350E-499A-8021-2BC419F49ED5}" presName="rootComposite" presStyleCnt="0"/>
      <dgm:spPr/>
      <dgm:t>
        <a:bodyPr/>
        <a:lstStyle/>
        <a:p>
          <a:endParaRPr lang="en-US"/>
        </a:p>
      </dgm:t>
    </dgm:pt>
    <dgm:pt modelId="{7D5A6449-4545-443C-9E19-1C4DEFD26F1E}" type="pres">
      <dgm:prSet presAssocID="{CA876318-350E-499A-8021-2BC419F49ED5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75123-DF08-40A8-A63D-024B1D0A1154}" type="pres">
      <dgm:prSet presAssocID="{CA876318-350E-499A-8021-2BC419F49ED5}" presName="rootConnector" presStyleLbl="node2" presStyleIdx="7" presStyleCnt="9"/>
      <dgm:spPr/>
      <dgm:t>
        <a:bodyPr/>
        <a:lstStyle/>
        <a:p>
          <a:endParaRPr lang="en-US"/>
        </a:p>
      </dgm:t>
    </dgm:pt>
    <dgm:pt modelId="{8A869466-FFAF-44A0-ADC3-3BAEE1D46CD2}" type="pres">
      <dgm:prSet presAssocID="{CA876318-350E-499A-8021-2BC419F49ED5}" presName="hierChild4" presStyleCnt="0"/>
      <dgm:spPr/>
      <dgm:t>
        <a:bodyPr/>
        <a:lstStyle/>
        <a:p>
          <a:endParaRPr lang="en-US"/>
        </a:p>
      </dgm:t>
    </dgm:pt>
    <dgm:pt modelId="{E912620B-E5E7-4932-B9F5-31AB11DCF2D8}" type="pres">
      <dgm:prSet presAssocID="{CA876318-350E-499A-8021-2BC419F49ED5}" presName="hierChild5" presStyleCnt="0"/>
      <dgm:spPr/>
      <dgm:t>
        <a:bodyPr/>
        <a:lstStyle/>
        <a:p>
          <a:endParaRPr lang="en-US"/>
        </a:p>
      </dgm:t>
    </dgm:pt>
    <dgm:pt modelId="{B6148DA2-1577-4F24-B183-56FDFB1426D3}" type="pres">
      <dgm:prSet presAssocID="{0A680D76-1EE2-461C-8643-059B8B263DB3}" presName="Name37" presStyleLbl="parChTrans1D2" presStyleIdx="8" presStyleCnt="9"/>
      <dgm:spPr/>
      <dgm:t>
        <a:bodyPr/>
        <a:lstStyle/>
        <a:p>
          <a:endParaRPr lang="en-US"/>
        </a:p>
      </dgm:t>
    </dgm:pt>
    <dgm:pt modelId="{664F221C-4306-4AE5-B79E-65BB9130F5A3}" type="pres">
      <dgm:prSet presAssocID="{1444C06F-E247-488E-A6C3-36D247A81E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98AF9F-0D4C-4877-8AE5-45B68E311C33}" type="pres">
      <dgm:prSet presAssocID="{1444C06F-E247-488E-A6C3-36D247A81EF8}" presName="rootComposite" presStyleCnt="0"/>
      <dgm:spPr/>
      <dgm:t>
        <a:bodyPr/>
        <a:lstStyle/>
        <a:p>
          <a:endParaRPr lang="en-US"/>
        </a:p>
      </dgm:t>
    </dgm:pt>
    <dgm:pt modelId="{36762688-9823-4323-916F-82933161C89D}" type="pres">
      <dgm:prSet presAssocID="{1444C06F-E247-488E-A6C3-36D247A81EF8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23EAD-F711-4207-A998-73971C861505}" type="pres">
      <dgm:prSet presAssocID="{1444C06F-E247-488E-A6C3-36D247A81EF8}" presName="rootConnector" presStyleLbl="node2" presStyleIdx="8" presStyleCnt="9"/>
      <dgm:spPr/>
      <dgm:t>
        <a:bodyPr/>
        <a:lstStyle/>
        <a:p>
          <a:endParaRPr lang="en-US"/>
        </a:p>
      </dgm:t>
    </dgm:pt>
    <dgm:pt modelId="{699D206B-E017-4746-8135-07637443B858}" type="pres">
      <dgm:prSet presAssocID="{1444C06F-E247-488E-A6C3-36D247A81EF8}" presName="hierChild4" presStyleCnt="0"/>
      <dgm:spPr/>
      <dgm:t>
        <a:bodyPr/>
        <a:lstStyle/>
        <a:p>
          <a:endParaRPr lang="en-US"/>
        </a:p>
      </dgm:t>
    </dgm:pt>
    <dgm:pt modelId="{2598FAAC-0441-4E50-A653-6B8054E5B5BA}" type="pres">
      <dgm:prSet presAssocID="{1444C06F-E247-488E-A6C3-36D247A81EF8}" presName="hierChild5" presStyleCnt="0"/>
      <dgm:spPr/>
      <dgm:t>
        <a:bodyPr/>
        <a:lstStyle/>
        <a:p>
          <a:endParaRPr lang="en-US"/>
        </a:p>
      </dgm:t>
    </dgm:pt>
    <dgm:pt modelId="{E5A90955-8961-4698-B09E-FD8F57ED4E19}" type="pres">
      <dgm:prSet presAssocID="{9C393675-DEF4-456F-965C-22700B9C22CE}" presName="hierChild3" presStyleCnt="0"/>
      <dgm:spPr/>
      <dgm:t>
        <a:bodyPr/>
        <a:lstStyle/>
        <a:p>
          <a:endParaRPr lang="en-US"/>
        </a:p>
      </dgm:t>
    </dgm:pt>
  </dgm:ptLst>
  <dgm:cxnLst>
    <dgm:cxn modelId="{AC90024E-5FA9-4340-920E-58058A682440}" type="presOf" srcId="{E3545378-244E-4C2C-B297-44E4F9A11243}" destId="{1199934F-0410-496F-AC3F-E3F4D7BE7C45}" srcOrd="0" destOrd="0" presId="urn:microsoft.com/office/officeart/2005/8/layout/orgChart1"/>
    <dgm:cxn modelId="{9D80D167-7F5D-4B1E-9277-B8B3B2DE6B35}" type="presOf" srcId="{C400E786-EB8D-474B-BBD4-A7980159AD9B}" destId="{8AE42430-648D-4EFB-8FF2-ACEF72A0496F}" srcOrd="0" destOrd="0" presId="urn:microsoft.com/office/officeart/2005/8/layout/orgChart1"/>
    <dgm:cxn modelId="{C640B596-27C0-4190-9356-FDD7B4E0E875}" type="presOf" srcId="{4E20CEE6-520E-4D9E-9752-8E539CA5CAA0}" destId="{E4562EC9-F2E9-413A-80F2-DCEDFC56F966}" srcOrd="0" destOrd="0" presId="urn:microsoft.com/office/officeart/2005/8/layout/orgChart1"/>
    <dgm:cxn modelId="{BA7C7D7E-AA09-4594-A6CB-5ED4A67F03F9}" type="presOf" srcId="{D93BA9B5-452E-4BD7-857E-5DA4798F903E}" destId="{32AF15B4-FCEE-443F-81B4-86E15A662ABA}" srcOrd="1" destOrd="0" presId="urn:microsoft.com/office/officeart/2005/8/layout/orgChart1"/>
    <dgm:cxn modelId="{D150A0A6-31FA-44EA-958C-8802E79AE41E}" type="presOf" srcId="{5144DF23-9A6C-4FEB-9A8D-A9B92DB98577}" destId="{180B48C4-ED10-4664-864E-55D78E859149}" srcOrd="0" destOrd="0" presId="urn:microsoft.com/office/officeart/2005/8/layout/orgChart1"/>
    <dgm:cxn modelId="{F8A48D91-9395-48F2-8014-CE45E869E26A}" type="presOf" srcId="{77CC5EBC-3F89-4561-B0D0-DB0A0AFB7877}" destId="{DDC9C608-4AF9-465E-9B89-8C6BCA3D2572}" srcOrd="0" destOrd="0" presId="urn:microsoft.com/office/officeart/2005/8/layout/orgChart1"/>
    <dgm:cxn modelId="{047EAA6B-B022-4A37-9C57-AB9DFDBB99AF}" type="presOf" srcId="{1444C06F-E247-488E-A6C3-36D247A81EF8}" destId="{A2623EAD-F711-4207-A998-73971C861505}" srcOrd="1" destOrd="0" presId="urn:microsoft.com/office/officeart/2005/8/layout/orgChart1"/>
    <dgm:cxn modelId="{FB1381AB-8602-4097-AAEA-20EE65239231}" type="presOf" srcId="{5F4FC978-63F2-4AC5-82A9-64FA2F5C95B3}" destId="{1612E1B8-BF14-4BA8-B535-1FB12E80AD87}" srcOrd="0" destOrd="0" presId="urn:microsoft.com/office/officeart/2005/8/layout/orgChart1"/>
    <dgm:cxn modelId="{22C79E39-D387-4829-AC3D-574E18B88703}" type="presOf" srcId="{9C393675-DEF4-456F-965C-22700B9C22CE}" destId="{7BF6C936-BAA8-4C99-8D04-0023C806CDF5}" srcOrd="1" destOrd="0" presId="urn:microsoft.com/office/officeart/2005/8/layout/orgChart1"/>
    <dgm:cxn modelId="{5EE7733F-1F71-4E77-A655-AD435F1E92D4}" srcId="{9C393675-DEF4-456F-965C-22700B9C22CE}" destId="{CA876318-350E-499A-8021-2BC419F49ED5}" srcOrd="1" destOrd="0" parTransId="{3313D1B8-903B-4305-A949-AB1FE17340D8}" sibTransId="{A80516F7-85D0-4400-B3A7-B93C74508A47}"/>
    <dgm:cxn modelId="{2C3774F5-FCE9-431B-933C-18114A82B1C3}" type="presOf" srcId="{3313D1B8-903B-4305-A949-AB1FE17340D8}" destId="{0B3D2711-1040-4414-A264-AAD063765701}" srcOrd="0" destOrd="0" presId="urn:microsoft.com/office/officeart/2005/8/layout/orgChart1"/>
    <dgm:cxn modelId="{0E7CAD7A-5469-4350-9FFF-E9EE3C6D0C97}" type="presOf" srcId="{D93BA9B5-452E-4BD7-857E-5DA4798F903E}" destId="{89C84709-59B2-4FDE-BAE2-95050D1BE039}" srcOrd="0" destOrd="0" presId="urn:microsoft.com/office/officeart/2005/8/layout/orgChart1"/>
    <dgm:cxn modelId="{50B58AF5-0E31-4262-A7B1-5B46A0B7BBAD}" type="presOf" srcId="{145B4E31-99BB-46D9-A455-0A09BC3FA508}" destId="{B22E1D4C-33B0-41E7-882D-5691428E7E3E}" srcOrd="0" destOrd="0" presId="urn:microsoft.com/office/officeart/2005/8/layout/orgChart1"/>
    <dgm:cxn modelId="{CEB42693-2A72-4730-8C07-A2A096400E71}" type="presOf" srcId="{39FE8DA7-A0A4-414F-9DDB-6B5C9929EFDA}" destId="{0B7C6CB0-AF02-4E91-BA47-0AB673AC0C60}" srcOrd="0" destOrd="0" presId="urn:microsoft.com/office/officeart/2005/8/layout/orgChart1"/>
    <dgm:cxn modelId="{04B57465-A6C8-4871-9F03-A4ED4FDFE475}" srcId="{2E91EB20-049B-4060-858A-7AFA389FE517}" destId="{4E20CEE6-520E-4D9E-9752-8E539CA5CAA0}" srcOrd="0" destOrd="0" parTransId="{AB38188D-5454-4730-B643-03D4FD07B01D}" sibTransId="{89F42A97-C98A-4D92-849D-DEC840039780}"/>
    <dgm:cxn modelId="{2656A684-B453-4DF5-8794-D7A515A9B141}" type="presOf" srcId="{9C393675-DEF4-456F-965C-22700B9C22CE}" destId="{B920D3C0-798E-4F53-BA5F-D1C2000551A0}" srcOrd="0" destOrd="0" presId="urn:microsoft.com/office/officeart/2005/8/layout/orgChart1"/>
    <dgm:cxn modelId="{D016A33F-F28F-411E-9948-E1AF6BF97F12}" srcId="{2E91EB20-049B-4060-858A-7AFA389FE517}" destId="{9C393675-DEF4-456F-965C-22700B9C22CE}" srcOrd="2" destOrd="0" parTransId="{ABEB4E08-1611-4942-BA31-EF1BBD8F5575}" sibTransId="{F4DDD72F-72D6-46A8-9DCA-D013A3CFADB6}"/>
    <dgm:cxn modelId="{2BB49972-A900-4F78-BDD6-5BAD52479A02}" srcId="{5F4FC978-63F2-4AC5-82A9-64FA2F5C95B3}" destId="{0F0CCAEB-B051-4A2C-A7BF-09EE89E6E6C4}" srcOrd="1" destOrd="0" parTransId="{77CC5EBC-3F89-4561-B0D0-DB0A0AFB7877}" sibTransId="{4F1B4DD7-0A86-4152-9E07-D025C861FEA0}"/>
    <dgm:cxn modelId="{5C7A1226-AC92-4E47-8730-1D8DB0D589B8}" type="presOf" srcId="{26DCC438-3241-48E8-B97F-5B877211A095}" destId="{7CCAEB29-9352-4DCD-9EB4-FF635CD608A8}" srcOrd="0" destOrd="0" presId="urn:microsoft.com/office/officeart/2005/8/layout/orgChart1"/>
    <dgm:cxn modelId="{7355BC56-156D-48F9-87A7-AE4DE03EB85D}" type="presOf" srcId="{7DDE822D-D782-41A5-B7E2-716AAAA76FAA}" destId="{431B1CFF-1D9A-4AE6-B3A2-A69A1F78E0B2}" srcOrd="0" destOrd="0" presId="urn:microsoft.com/office/officeart/2005/8/layout/orgChart1"/>
    <dgm:cxn modelId="{93F5D8EA-6920-443C-9CA0-88BABDB49EF9}" type="presOf" srcId="{5F4FC978-63F2-4AC5-82A9-64FA2F5C95B3}" destId="{4068FD35-C646-400D-898C-42666B0DBE41}" srcOrd="1" destOrd="0" presId="urn:microsoft.com/office/officeart/2005/8/layout/orgChart1"/>
    <dgm:cxn modelId="{DA126ACC-0896-4E49-9466-A37C741E6E65}" type="presOf" srcId="{5144DF23-9A6C-4FEB-9A8D-A9B92DB98577}" destId="{C768A851-F5A3-4609-B13F-272B36975BC0}" srcOrd="1" destOrd="0" presId="urn:microsoft.com/office/officeart/2005/8/layout/orgChart1"/>
    <dgm:cxn modelId="{E262E8EF-DCA8-4E92-A993-DEA788518F92}" srcId="{5F4FC978-63F2-4AC5-82A9-64FA2F5C95B3}" destId="{D93BA9B5-452E-4BD7-857E-5DA4798F903E}" srcOrd="0" destOrd="0" parTransId="{AC1FCB73-F8C8-48E6-84BD-0B573D7D81A1}" sibTransId="{58176452-DC6B-49A5-BD0B-9B9C3BA400F5}"/>
    <dgm:cxn modelId="{0E4780A6-7F49-4563-B199-7D4A081F4173}" srcId="{4E20CEE6-520E-4D9E-9752-8E539CA5CAA0}" destId="{5144DF23-9A6C-4FEB-9A8D-A9B92DB98577}" srcOrd="2" destOrd="0" parTransId="{E3545378-244E-4C2C-B297-44E4F9A11243}" sibTransId="{E1F20518-29C8-4604-BDF0-1721304F2147}"/>
    <dgm:cxn modelId="{4A6DC942-A987-44CE-AFE7-4D012644FE12}" type="presOf" srcId="{CA876318-350E-499A-8021-2BC419F49ED5}" destId="{63375123-DF08-40A8-A63D-024B1D0A1154}" srcOrd="1" destOrd="0" presId="urn:microsoft.com/office/officeart/2005/8/layout/orgChart1"/>
    <dgm:cxn modelId="{00A3AD11-B5AE-483A-BE8C-294CF1972C30}" type="presOf" srcId="{0A680D76-1EE2-461C-8643-059B8B263DB3}" destId="{B6148DA2-1577-4F24-B183-56FDFB1426D3}" srcOrd="0" destOrd="0" presId="urn:microsoft.com/office/officeart/2005/8/layout/orgChart1"/>
    <dgm:cxn modelId="{1639AB30-3C26-4E49-B406-90D74DBC0EC8}" type="presOf" srcId="{0F0CCAEB-B051-4A2C-A7BF-09EE89E6E6C4}" destId="{FFFA7FD2-A9BE-40C5-A5FE-20FB43A47011}" srcOrd="1" destOrd="0" presId="urn:microsoft.com/office/officeart/2005/8/layout/orgChart1"/>
    <dgm:cxn modelId="{8F9139B8-461D-407A-9CF8-F11D01F92652}" type="presOf" srcId="{AC1FCB73-F8C8-48E6-84BD-0B573D7D81A1}" destId="{9247E72F-46D8-4966-A73E-C23B6F45E01D}" srcOrd="0" destOrd="0" presId="urn:microsoft.com/office/officeart/2005/8/layout/orgChart1"/>
    <dgm:cxn modelId="{0B9B77F2-6B29-4F83-895D-6B698789B44B}" type="presOf" srcId="{9FE05FDD-A7C3-44DE-AF8D-EE42FAA9FFD7}" destId="{388E7DE0-1264-4114-B740-567B9D6F4081}" srcOrd="0" destOrd="0" presId="urn:microsoft.com/office/officeart/2005/8/layout/orgChart1"/>
    <dgm:cxn modelId="{C4AF5EDB-42B4-4DEF-9EFD-0831A50844F1}" type="presOf" srcId="{1444C06F-E247-488E-A6C3-36D247A81EF8}" destId="{36762688-9823-4323-916F-82933161C89D}" srcOrd="0" destOrd="0" presId="urn:microsoft.com/office/officeart/2005/8/layout/orgChart1"/>
    <dgm:cxn modelId="{1AF5A008-6772-48DE-AE3C-8B9155C2E1EE}" type="presOf" srcId="{26DCC438-3241-48E8-B97F-5B877211A095}" destId="{66C90A0E-034C-4D1F-9815-AC3BF75EB308}" srcOrd="1" destOrd="0" presId="urn:microsoft.com/office/officeart/2005/8/layout/orgChart1"/>
    <dgm:cxn modelId="{3BB80BF2-3A74-426F-9C1C-1110C774D982}" srcId="{9C393675-DEF4-456F-965C-22700B9C22CE}" destId="{1444C06F-E247-488E-A6C3-36D247A81EF8}" srcOrd="2" destOrd="0" parTransId="{0A680D76-1EE2-461C-8643-059B8B263DB3}" sibTransId="{8B852E7B-4DB8-4A28-A10E-59978226DE46}"/>
    <dgm:cxn modelId="{C8050A59-0511-42DA-87EF-2B39F50DDDE3}" srcId="{2E91EB20-049B-4060-858A-7AFA389FE517}" destId="{5F4FC978-63F2-4AC5-82A9-64FA2F5C95B3}" srcOrd="1" destOrd="0" parTransId="{0170FE6B-AC38-45A4-8AAD-08AABA57CF45}" sibTransId="{25D13E6F-0D71-4DC6-9C93-DBFE6F6A8D5D}"/>
    <dgm:cxn modelId="{B210D167-60CC-42A2-91F4-184100344DDA}" type="presOf" srcId="{39FE8DA7-A0A4-414F-9DDB-6B5C9929EFDA}" destId="{F3BFC9C6-EFC5-4180-808E-8B416CF2E016}" srcOrd="1" destOrd="0" presId="urn:microsoft.com/office/officeart/2005/8/layout/orgChart1"/>
    <dgm:cxn modelId="{7E7CF003-4155-4498-BD57-1C70E2727A88}" srcId="{4E20CEE6-520E-4D9E-9752-8E539CA5CAA0}" destId="{26DCC438-3241-48E8-B97F-5B877211A095}" srcOrd="1" destOrd="0" parTransId="{145B4E31-99BB-46D9-A455-0A09BC3FA508}" sibTransId="{860AEFC4-13E1-4618-AAEE-FA566A4B05DA}"/>
    <dgm:cxn modelId="{AEBDA849-1902-49F0-8090-37CE6E423465}" srcId="{9C393675-DEF4-456F-965C-22700B9C22CE}" destId="{39FE8DA7-A0A4-414F-9DDB-6B5C9929EFDA}" srcOrd="0" destOrd="0" parTransId="{9FE05FDD-A7C3-44DE-AF8D-EE42FAA9FFD7}" sibTransId="{F941C248-9295-44BC-9840-E03623F49DB1}"/>
    <dgm:cxn modelId="{B6F46788-74D5-4223-BE38-F95166F8FCCC}" type="presOf" srcId="{4E20CEE6-520E-4D9E-9752-8E539CA5CAA0}" destId="{F370B088-8B0F-4C30-838B-5582CF499C3A}" srcOrd="1" destOrd="0" presId="urn:microsoft.com/office/officeart/2005/8/layout/orgChart1"/>
    <dgm:cxn modelId="{969FA11F-2627-4F8D-8CE6-335BA28F6508}" srcId="{5F4FC978-63F2-4AC5-82A9-64FA2F5C95B3}" destId="{C400E786-EB8D-474B-BBD4-A7980159AD9B}" srcOrd="2" destOrd="0" parTransId="{7DDE822D-D782-41A5-B7E2-716AAAA76FAA}" sibTransId="{2C40EA19-E55C-496B-8F60-B48C46B50F87}"/>
    <dgm:cxn modelId="{62B4E6C1-7157-445D-92C3-BEFDC3ABBCE9}" srcId="{4E20CEE6-520E-4D9E-9752-8E539CA5CAA0}" destId="{163AA24C-352E-44DA-9F69-C18B70868053}" srcOrd="0" destOrd="0" parTransId="{A136CB42-DF44-4C74-B3CC-1E7E598899D4}" sibTransId="{0B5192C9-1940-4911-AE6B-B454153646C6}"/>
    <dgm:cxn modelId="{F7CD1CB8-30B0-46EB-87C5-AC7623D055B0}" type="presOf" srcId="{0F0CCAEB-B051-4A2C-A7BF-09EE89E6E6C4}" destId="{31F69ECF-A1C1-498F-83F3-B9B2A7B57DEF}" srcOrd="0" destOrd="0" presId="urn:microsoft.com/office/officeart/2005/8/layout/orgChart1"/>
    <dgm:cxn modelId="{25E43722-5CE5-4A68-9B2C-FF30C7FC521C}" type="presOf" srcId="{163AA24C-352E-44DA-9F69-C18B70868053}" destId="{D5F4EF5C-193E-4D64-B84A-D746C7625380}" srcOrd="0" destOrd="0" presId="urn:microsoft.com/office/officeart/2005/8/layout/orgChart1"/>
    <dgm:cxn modelId="{EF5B2560-B100-451B-8586-E959A40DB00C}" type="presOf" srcId="{A136CB42-DF44-4C74-B3CC-1E7E598899D4}" destId="{6CD27592-AB0A-49C3-BF81-3D64E6AC3C95}" srcOrd="0" destOrd="0" presId="urn:microsoft.com/office/officeart/2005/8/layout/orgChart1"/>
    <dgm:cxn modelId="{419648E4-4D90-4F9E-A085-34A560F9B718}" type="presOf" srcId="{CA876318-350E-499A-8021-2BC419F49ED5}" destId="{7D5A6449-4545-443C-9E19-1C4DEFD26F1E}" srcOrd="0" destOrd="0" presId="urn:microsoft.com/office/officeart/2005/8/layout/orgChart1"/>
    <dgm:cxn modelId="{85D37872-8BD3-4C1A-82A4-1EC4201982BD}" type="presOf" srcId="{2E91EB20-049B-4060-858A-7AFA389FE517}" destId="{C7FD3C84-527E-4882-BE0A-CA0AA576A6D3}" srcOrd="0" destOrd="0" presId="urn:microsoft.com/office/officeart/2005/8/layout/orgChart1"/>
    <dgm:cxn modelId="{C2F616F5-E961-4AEB-831F-E790CF172156}" type="presOf" srcId="{163AA24C-352E-44DA-9F69-C18B70868053}" destId="{E4B068D4-C8FA-493F-956F-D793AD0889B6}" srcOrd="1" destOrd="0" presId="urn:microsoft.com/office/officeart/2005/8/layout/orgChart1"/>
    <dgm:cxn modelId="{1586C0E2-9A3F-4B9F-82E7-5F9F6ED56B36}" type="presOf" srcId="{C400E786-EB8D-474B-BBD4-A7980159AD9B}" destId="{F47B1FE7-4006-4830-8D89-1F9246FFB477}" srcOrd="1" destOrd="0" presId="urn:microsoft.com/office/officeart/2005/8/layout/orgChart1"/>
    <dgm:cxn modelId="{856A8437-B925-40FB-8EA4-2E86BDFFFE18}" type="presParOf" srcId="{C7FD3C84-527E-4882-BE0A-CA0AA576A6D3}" destId="{11AA2317-0D36-4B61-9022-42C5BDC194ED}" srcOrd="0" destOrd="0" presId="urn:microsoft.com/office/officeart/2005/8/layout/orgChart1"/>
    <dgm:cxn modelId="{836AD663-C285-46B1-A8F9-16A415DF6920}" type="presParOf" srcId="{11AA2317-0D36-4B61-9022-42C5BDC194ED}" destId="{0B67F132-B701-44BF-A59B-B228C4AFD094}" srcOrd="0" destOrd="0" presId="urn:microsoft.com/office/officeart/2005/8/layout/orgChart1"/>
    <dgm:cxn modelId="{683ACA9E-2AF2-4584-BB34-235B5A33028C}" type="presParOf" srcId="{0B67F132-B701-44BF-A59B-B228C4AFD094}" destId="{E4562EC9-F2E9-413A-80F2-DCEDFC56F966}" srcOrd="0" destOrd="0" presId="urn:microsoft.com/office/officeart/2005/8/layout/orgChart1"/>
    <dgm:cxn modelId="{6310CD1F-F5DF-4D1B-84CC-3F9FA74156F5}" type="presParOf" srcId="{0B67F132-B701-44BF-A59B-B228C4AFD094}" destId="{F370B088-8B0F-4C30-838B-5582CF499C3A}" srcOrd="1" destOrd="0" presId="urn:microsoft.com/office/officeart/2005/8/layout/orgChart1"/>
    <dgm:cxn modelId="{1C17FC84-9E7D-43A8-BC2C-AFAEB626C679}" type="presParOf" srcId="{11AA2317-0D36-4B61-9022-42C5BDC194ED}" destId="{B05071B6-8ECB-4837-BDDB-50245121F48E}" srcOrd="1" destOrd="0" presId="urn:microsoft.com/office/officeart/2005/8/layout/orgChart1"/>
    <dgm:cxn modelId="{47773329-9CE6-47D9-BFD7-E5102767FF31}" type="presParOf" srcId="{B05071B6-8ECB-4837-BDDB-50245121F48E}" destId="{6CD27592-AB0A-49C3-BF81-3D64E6AC3C95}" srcOrd="0" destOrd="0" presId="urn:microsoft.com/office/officeart/2005/8/layout/orgChart1"/>
    <dgm:cxn modelId="{467DD1BF-75D1-4521-A816-7765E4643EDC}" type="presParOf" srcId="{B05071B6-8ECB-4837-BDDB-50245121F48E}" destId="{C8400627-3A76-4FDF-9D2D-296C47196A02}" srcOrd="1" destOrd="0" presId="urn:microsoft.com/office/officeart/2005/8/layout/orgChart1"/>
    <dgm:cxn modelId="{58231F15-9511-4F19-AE21-2826F5606E52}" type="presParOf" srcId="{C8400627-3A76-4FDF-9D2D-296C47196A02}" destId="{6B430E12-5554-4918-A1BF-EF62F8630F10}" srcOrd="0" destOrd="0" presId="urn:microsoft.com/office/officeart/2005/8/layout/orgChart1"/>
    <dgm:cxn modelId="{670BEB96-4C0D-4DBE-9B92-C876F8D7B8E2}" type="presParOf" srcId="{6B430E12-5554-4918-A1BF-EF62F8630F10}" destId="{D5F4EF5C-193E-4D64-B84A-D746C7625380}" srcOrd="0" destOrd="0" presId="urn:microsoft.com/office/officeart/2005/8/layout/orgChart1"/>
    <dgm:cxn modelId="{B7C6C24C-AD14-47E9-BC46-AC6108502402}" type="presParOf" srcId="{6B430E12-5554-4918-A1BF-EF62F8630F10}" destId="{E4B068D4-C8FA-493F-956F-D793AD0889B6}" srcOrd="1" destOrd="0" presId="urn:microsoft.com/office/officeart/2005/8/layout/orgChart1"/>
    <dgm:cxn modelId="{712705F6-F7A1-42E2-A03A-A601C34CC5B2}" type="presParOf" srcId="{C8400627-3A76-4FDF-9D2D-296C47196A02}" destId="{53CBB387-B694-4263-A8C2-FB755C529EF1}" srcOrd="1" destOrd="0" presId="urn:microsoft.com/office/officeart/2005/8/layout/orgChart1"/>
    <dgm:cxn modelId="{12C3A23F-92E5-4547-BE9D-10E1B48B4469}" type="presParOf" srcId="{C8400627-3A76-4FDF-9D2D-296C47196A02}" destId="{E619C709-3B1D-4064-BD85-F8C63213EC75}" srcOrd="2" destOrd="0" presId="urn:microsoft.com/office/officeart/2005/8/layout/orgChart1"/>
    <dgm:cxn modelId="{ED322DB8-DD43-47C6-B2E1-57EA061C3809}" type="presParOf" srcId="{B05071B6-8ECB-4837-BDDB-50245121F48E}" destId="{B22E1D4C-33B0-41E7-882D-5691428E7E3E}" srcOrd="2" destOrd="0" presId="urn:microsoft.com/office/officeart/2005/8/layout/orgChart1"/>
    <dgm:cxn modelId="{3189AB02-A9A2-43FD-BC6D-21EDC7339472}" type="presParOf" srcId="{B05071B6-8ECB-4837-BDDB-50245121F48E}" destId="{0C56448F-780D-4D84-B584-A688F2E72AB2}" srcOrd="3" destOrd="0" presId="urn:microsoft.com/office/officeart/2005/8/layout/orgChart1"/>
    <dgm:cxn modelId="{2343E4C6-B316-4D83-8ED5-030C04FBF206}" type="presParOf" srcId="{0C56448F-780D-4D84-B584-A688F2E72AB2}" destId="{98D45CB5-F6F1-4FF0-AA03-45C14F9C559A}" srcOrd="0" destOrd="0" presId="urn:microsoft.com/office/officeart/2005/8/layout/orgChart1"/>
    <dgm:cxn modelId="{7EC3D521-A31D-433F-8A56-76A913F306D3}" type="presParOf" srcId="{98D45CB5-F6F1-4FF0-AA03-45C14F9C559A}" destId="{7CCAEB29-9352-4DCD-9EB4-FF635CD608A8}" srcOrd="0" destOrd="0" presId="urn:microsoft.com/office/officeart/2005/8/layout/orgChart1"/>
    <dgm:cxn modelId="{A1458780-0B2B-4DC3-B257-F1CBB8CA1063}" type="presParOf" srcId="{98D45CB5-F6F1-4FF0-AA03-45C14F9C559A}" destId="{66C90A0E-034C-4D1F-9815-AC3BF75EB308}" srcOrd="1" destOrd="0" presId="urn:microsoft.com/office/officeart/2005/8/layout/orgChart1"/>
    <dgm:cxn modelId="{C38D9069-6A2F-45F7-9B66-40A247E10FAF}" type="presParOf" srcId="{0C56448F-780D-4D84-B584-A688F2E72AB2}" destId="{6241E503-505A-4DFB-B725-B991EF0152DD}" srcOrd="1" destOrd="0" presId="urn:microsoft.com/office/officeart/2005/8/layout/orgChart1"/>
    <dgm:cxn modelId="{82EC001C-4543-4203-9CA1-F086E912656A}" type="presParOf" srcId="{0C56448F-780D-4D84-B584-A688F2E72AB2}" destId="{5BF506BB-5945-402E-92E6-CFA750490031}" srcOrd="2" destOrd="0" presId="urn:microsoft.com/office/officeart/2005/8/layout/orgChart1"/>
    <dgm:cxn modelId="{0A9CAF4E-89A6-4CDB-B6E4-E0FEC841A956}" type="presParOf" srcId="{B05071B6-8ECB-4837-BDDB-50245121F48E}" destId="{1199934F-0410-496F-AC3F-E3F4D7BE7C45}" srcOrd="4" destOrd="0" presId="urn:microsoft.com/office/officeart/2005/8/layout/orgChart1"/>
    <dgm:cxn modelId="{6F23CE58-A5AD-452C-8352-FB42648068BE}" type="presParOf" srcId="{B05071B6-8ECB-4837-BDDB-50245121F48E}" destId="{A94A8B6F-B7B7-4B28-9CDD-CE86A33E9045}" srcOrd="5" destOrd="0" presId="urn:microsoft.com/office/officeart/2005/8/layout/orgChart1"/>
    <dgm:cxn modelId="{4AB46B7E-3687-427A-855C-13CBC40251E4}" type="presParOf" srcId="{A94A8B6F-B7B7-4B28-9CDD-CE86A33E9045}" destId="{18F455DD-A58A-41A6-8352-361A30CBDEC0}" srcOrd="0" destOrd="0" presId="urn:microsoft.com/office/officeart/2005/8/layout/orgChart1"/>
    <dgm:cxn modelId="{B183CFA2-5EAB-47B5-994D-E87A9350F951}" type="presParOf" srcId="{18F455DD-A58A-41A6-8352-361A30CBDEC0}" destId="{180B48C4-ED10-4664-864E-55D78E859149}" srcOrd="0" destOrd="0" presId="urn:microsoft.com/office/officeart/2005/8/layout/orgChart1"/>
    <dgm:cxn modelId="{A4445BA7-8CCE-4B16-979C-9DD0039BFC8D}" type="presParOf" srcId="{18F455DD-A58A-41A6-8352-361A30CBDEC0}" destId="{C768A851-F5A3-4609-B13F-272B36975BC0}" srcOrd="1" destOrd="0" presId="urn:microsoft.com/office/officeart/2005/8/layout/orgChart1"/>
    <dgm:cxn modelId="{A4BEDB30-728D-416A-84FE-44CD7568CB5E}" type="presParOf" srcId="{A94A8B6F-B7B7-4B28-9CDD-CE86A33E9045}" destId="{F1927DD1-1D69-4F00-B699-01BC72DE3708}" srcOrd="1" destOrd="0" presId="urn:microsoft.com/office/officeart/2005/8/layout/orgChart1"/>
    <dgm:cxn modelId="{4772588F-513F-4879-B4FD-E16601EFE980}" type="presParOf" srcId="{A94A8B6F-B7B7-4B28-9CDD-CE86A33E9045}" destId="{C547A1E6-3D34-4E7C-84CD-7EAFCDCE6DBF}" srcOrd="2" destOrd="0" presId="urn:microsoft.com/office/officeart/2005/8/layout/orgChart1"/>
    <dgm:cxn modelId="{6A1F68E6-D71A-4D1A-B7E1-8E5E9F11142A}" type="presParOf" srcId="{11AA2317-0D36-4B61-9022-42C5BDC194ED}" destId="{B0C4131C-2A0B-4CFA-8B91-A93BDFA822D8}" srcOrd="2" destOrd="0" presId="urn:microsoft.com/office/officeart/2005/8/layout/orgChart1"/>
    <dgm:cxn modelId="{A55DF8CC-E903-4CA9-95BF-B722D6203D95}" type="presParOf" srcId="{C7FD3C84-527E-4882-BE0A-CA0AA576A6D3}" destId="{D505B236-DA70-4D5E-80A1-73C41FCED56F}" srcOrd="1" destOrd="0" presId="urn:microsoft.com/office/officeart/2005/8/layout/orgChart1"/>
    <dgm:cxn modelId="{5E033950-E3C6-446C-87FD-AAEB8A96DD84}" type="presParOf" srcId="{D505B236-DA70-4D5E-80A1-73C41FCED56F}" destId="{A1497165-A42E-4DA7-8E56-FC44EF7E6696}" srcOrd="0" destOrd="0" presId="urn:microsoft.com/office/officeart/2005/8/layout/orgChart1"/>
    <dgm:cxn modelId="{87D6459F-6558-4D2E-A848-15FA31A25004}" type="presParOf" srcId="{A1497165-A42E-4DA7-8E56-FC44EF7E6696}" destId="{1612E1B8-BF14-4BA8-B535-1FB12E80AD87}" srcOrd="0" destOrd="0" presId="urn:microsoft.com/office/officeart/2005/8/layout/orgChart1"/>
    <dgm:cxn modelId="{A267CC7D-7DD5-4D74-A6BB-A2F551398EDD}" type="presParOf" srcId="{A1497165-A42E-4DA7-8E56-FC44EF7E6696}" destId="{4068FD35-C646-400D-898C-42666B0DBE41}" srcOrd="1" destOrd="0" presId="urn:microsoft.com/office/officeart/2005/8/layout/orgChart1"/>
    <dgm:cxn modelId="{45EB97A5-52F2-4AE6-9989-145D3AA5C382}" type="presParOf" srcId="{D505B236-DA70-4D5E-80A1-73C41FCED56F}" destId="{B10F5728-E2CF-4301-9A9E-166B5709669D}" srcOrd="1" destOrd="0" presId="urn:microsoft.com/office/officeart/2005/8/layout/orgChart1"/>
    <dgm:cxn modelId="{146D2BF2-16AB-41D4-B317-2FCADB2DC332}" type="presParOf" srcId="{B10F5728-E2CF-4301-9A9E-166B5709669D}" destId="{9247E72F-46D8-4966-A73E-C23B6F45E01D}" srcOrd="0" destOrd="0" presId="urn:microsoft.com/office/officeart/2005/8/layout/orgChart1"/>
    <dgm:cxn modelId="{16637F9D-401A-4442-9DAB-E4AF5A4118AC}" type="presParOf" srcId="{B10F5728-E2CF-4301-9A9E-166B5709669D}" destId="{920CE4BD-C4E3-45C7-83DD-B1165AFE3B61}" srcOrd="1" destOrd="0" presId="urn:microsoft.com/office/officeart/2005/8/layout/orgChart1"/>
    <dgm:cxn modelId="{CF57A9B4-E3E7-4446-94F8-E7FA82D866C1}" type="presParOf" srcId="{920CE4BD-C4E3-45C7-83DD-B1165AFE3B61}" destId="{455DAD1E-D1E7-42C7-8E45-DCA5EA623B55}" srcOrd="0" destOrd="0" presId="urn:microsoft.com/office/officeart/2005/8/layout/orgChart1"/>
    <dgm:cxn modelId="{1DE49A6E-B212-4220-A94B-B68BA9A32850}" type="presParOf" srcId="{455DAD1E-D1E7-42C7-8E45-DCA5EA623B55}" destId="{89C84709-59B2-4FDE-BAE2-95050D1BE039}" srcOrd="0" destOrd="0" presId="urn:microsoft.com/office/officeart/2005/8/layout/orgChart1"/>
    <dgm:cxn modelId="{DBA674B1-577A-4A36-917F-721D416BD7AF}" type="presParOf" srcId="{455DAD1E-D1E7-42C7-8E45-DCA5EA623B55}" destId="{32AF15B4-FCEE-443F-81B4-86E15A662ABA}" srcOrd="1" destOrd="0" presId="urn:microsoft.com/office/officeart/2005/8/layout/orgChart1"/>
    <dgm:cxn modelId="{5B340342-9584-48D7-BB2E-77B648B6D11C}" type="presParOf" srcId="{920CE4BD-C4E3-45C7-83DD-B1165AFE3B61}" destId="{DD543303-D7C4-41F5-9AB5-F5FF11494CAC}" srcOrd="1" destOrd="0" presId="urn:microsoft.com/office/officeart/2005/8/layout/orgChart1"/>
    <dgm:cxn modelId="{B3CB1543-48FB-4950-B820-517A5F676B96}" type="presParOf" srcId="{920CE4BD-C4E3-45C7-83DD-B1165AFE3B61}" destId="{F8DB8949-7F54-4D27-9DC0-78F623AB5F39}" srcOrd="2" destOrd="0" presId="urn:microsoft.com/office/officeart/2005/8/layout/orgChart1"/>
    <dgm:cxn modelId="{1D3A8C87-869E-43C5-97E1-8084FE9D8AB0}" type="presParOf" srcId="{B10F5728-E2CF-4301-9A9E-166B5709669D}" destId="{DDC9C608-4AF9-465E-9B89-8C6BCA3D2572}" srcOrd="2" destOrd="0" presId="urn:microsoft.com/office/officeart/2005/8/layout/orgChart1"/>
    <dgm:cxn modelId="{30E88F85-83A2-431C-83C2-EBB645F9C230}" type="presParOf" srcId="{B10F5728-E2CF-4301-9A9E-166B5709669D}" destId="{067F24C4-89DB-4FC2-A0B9-0A459578A0E2}" srcOrd="3" destOrd="0" presId="urn:microsoft.com/office/officeart/2005/8/layout/orgChart1"/>
    <dgm:cxn modelId="{2D150B25-620D-4B08-AE24-68F459711CA3}" type="presParOf" srcId="{067F24C4-89DB-4FC2-A0B9-0A459578A0E2}" destId="{EBFF0C0F-8A10-4E26-A312-BD856A99258E}" srcOrd="0" destOrd="0" presId="urn:microsoft.com/office/officeart/2005/8/layout/orgChart1"/>
    <dgm:cxn modelId="{F9C805C5-69F5-41AD-AC3A-8E15601E362A}" type="presParOf" srcId="{EBFF0C0F-8A10-4E26-A312-BD856A99258E}" destId="{31F69ECF-A1C1-498F-83F3-B9B2A7B57DEF}" srcOrd="0" destOrd="0" presId="urn:microsoft.com/office/officeart/2005/8/layout/orgChart1"/>
    <dgm:cxn modelId="{67EB8EF5-FDD9-4FE1-B456-4F574A4F6C1B}" type="presParOf" srcId="{EBFF0C0F-8A10-4E26-A312-BD856A99258E}" destId="{FFFA7FD2-A9BE-40C5-A5FE-20FB43A47011}" srcOrd="1" destOrd="0" presId="urn:microsoft.com/office/officeart/2005/8/layout/orgChart1"/>
    <dgm:cxn modelId="{1283DF1C-3548-4706-8A62-0D9E9158345A}" type="presParOf" srcId="{067F24C4-89DB-4FC2-A0B9-0A459578A0E2}" destId="{3467CB7F-67A5-4868-9DE3-974A4EE8C083}" srcOrd="1" destOrd="0" presId="urn:microsoft.com/office/officeart/2005/8/layout/orgChart1"/>
    <dgm:cxn modelId="{D8CCB2BE-BEB3-43B7-A784-260092DF11B9}" type="presParOf" srcId="{067F24C4-89DB-4FC2-A0B9-0A459578A0E2}" destId="{543256D7-CECA-466F-8008-3A8B7F1DF362}" srcOrd="2" destOrd="0" presId="urn:microsoft.com/office/officeart/2005/8/layout/orgChart1"/>
    <dgm:cxn modelId="{758866DE-5243-4900-9BB8-E12A1D3E070B}" type="presParOf" srcId="{B10F5728-E2CF-4301-9A9E-166B5709669D}" destId="{431B1CFF-1D9A-4AE6-B3A2-A69A1F78E0B2}" srcOrd="4" destOrd="0" presId="urn:microsoft.com/office/officeart/2005/8/layout/orgChart1"/>
    <dgm:cxn modelId="{3B9C8884-22E4-4DB4-8D62-166E4A8DEF1E}" type="presParOf" srcId="{B10F5728-E2CF-4301-9A9E-166B5709669D}" destId="{B0B175A4-3740-4FEC-8AAF-737DD9688201}" srcOrd="5" destOrd="0" presId="urn:microsoft.com/office/officeart/2005/8/layout/orgChart1"/>
    <dgm:cxn modelId="{665E14A6-006D-49B5-9D67-C61F272D6DD6}" type="presParOf" srcId="{B0B175A4-3740-4FEC-8AAF-737DD9688201}" destId="{24FB3B37-FDCA-4E6B-8BB6-85DFACC599C7}" srcOrd="0" destOrd="0" presId="urn:microsoft.com/office/officeart/2005/8/layout/orgChart1"/>
    <dgm:cxn modelId="{0A185EFC-D2C1-4907-87C1-DC1038BB98DA}" type="presParOf" srcId="{24FB3B37-FDCA-4E6B-8BB6-85DFACC599C7}" destId="{8AE42430-648D-4EFB-8FF2-ACEF72A0496F}" srcOrd="0" destOrd="0" presId="urn:microsoft.com/office/officeart/2005/8/layout/orgChart1"/>
    <dgm:cxn modelId="{2F150CA7-BE05-4402-829F-938BE43FBC0A}" type="presParOf" srcId="{24FB3B37-FDCA-4E6B-8BB6-85DFACC599C7}" destId="{F47B1FE7-4006-4830-8D89-1F9246FFB477}" srcOrd="1" destOrd="0" presId="urn:microsoft.com/office/officeart/2005/8/layout/orgChart1"/>
    <dgm:cxn modelId="{FE5B3AE4-C91D-460E-A6BB-8286CC7964F4}" type="presParOf" srcId="{B0B175A4-3740-4FEC-8AAF-737DD9688201}" destId="{9C0D5F82-FA12-4922-9940-8069103C1791}" srcOrd="1" destOrd="0" presId="urn:microsoft.com/office/officeart/2005/8/layout/orgChart1"/>
    <dgm:cxn modelId="{2E21008C-599C-4AAC-BB79-8FE66AB8AEB5}" type="presParOf" srcId="{B0B175A4-3740-4FEC-8AAF-737DD9688201}" destId="{5E72A5F9-1C79-48BB-A863-2636A4326349}" srcOrd="2" destOrd="0" presId="urn:microsoft.com/office/officeart/2005/8/layout/orgChart1"/>
    <dgm:cxn modelId="{E2CFCF2E-D223-495B-91CF-A8A9DD4EBD9F}" type="presParOf" srcId="{D505B236-DA70-4D5E-80A1-73C41FCED56F}" destId="{9F37BCBA-9689-49FA-A91E-AD370BB2CD04}" srcOrd="2" destOrd="0" presId="urn:microsoft.com/office/officeart/2005/8/layout/orgChart1"/>
    <dgm:cxn modelId="{A85449C8-5600-40BC-8D56-21C836E09816}" type="presParOf" srcId="{C7FD3C84-527E-4882-BE0A-CA0AA576A6D3}" destId="{320A7184-42FA-4536-B211-AC70B0D59B4E}" srcOrd="2" destOrd="0" presId="urn:microsoft.com/office/officeart/2005/8/layout/orgChart1"/>
    <dgm:cxn modelId="{898B96FA-6D2C-4375-951C-1168E8349C51}" type="presParOf" srcId="{320A7184-42FA-4536-B211-AC70B0D59B4E}" destId="{1E1BFB93-16E3-4B65-A321-8E6ED73D4180}" srcOrd="0" destOrd="0" presId="urn:microsoft.com/office/officeart/2005/8/layout/orgChart1"/>
    <dgm:cxn modelId="{044A54DA-5DD2-4C2D-A092-C452EDDB06FB}" type="presParOf" srcId="{1E1BFB93-16E3-4B65-A321-8E6ED73D4180}" destId="{B920D3C0-798E-4F53-BA5F-D1C2000551A0}" srcOrd="0" destOrd="0" presId="urn:microsoft.com/office/officeart/2005/8/layout/orgChart1"/>
    <dgm:cxn modelId="{8F029122-777C-449D-AF36-0C83C62CD670}" type="presParOf" srcId="{1E1BFB93-16E3-4B65-A321-8E6ED73D4180}" destId="{7BF6C936-BAA8-4C99-8D04-0023C806CDF5}" srcOrd="1" destOrd="0" presId="urn:microsoft.com/office/officeart/2005/8/layout/orgChart1"/>
    <dgm:cxn modelId="{25F6CF9C-4294-48DF-BEAE-2F9F2EA2527E}" type="presParOf" srcId="{320A7184-42FA-4536-B211-AC70B0D59B4E}" destId="{23D6FBB6-46B2-47EB-9A57-B7E3705B9C27}" srcOrd="1" destOrd="0" presId="urn:microsoft.com/office/officeart/2005/8/layout/orgChart1"/>
    <dgm:cxn modelId="{A2DF66CF-EB76-4C47-994D-CAB498486487}" type="presParOf" srcId="{23D6FBB6-46B2-47EB-9A57-B7E3705B9C27}" destId="{388E7DE0-1264-4114-B740-567B9D6F4081}" srcOrd="0" destOrd="0" presId="urn:microsoft.com/office/officeart/2005/8/layout/orgChart1"/>
    <dgm:cxn modelId="{5242CFC3-5509-4613-ADA0-F4F38CC0346A}" type="presParOf" srcId="{23D6FBB6-46B2-47EB-9A57-B7E3705B9C27}" destId="{E02AF415-8577-4618-A807-D0F2FF38C852}" srcOrd="1" destOrd="0" presId="urn:microsoft.com/office/officeart/2005/8/layout/orgChart1"/>
    <dgm:cxn modelId="{ED53D8B4-0BE7-4EC6-AFF9-8209334B190D}" type="presParOf" srcId="{E02AF415-8577-4618-A807-D0F2FF38C852}" destId="{01D4A258-5D23-4724-8221-40B948F93693}" srcOrd="0" destOrd="0" presId="urn:microsoft.com/office/officeart/2005/8/layout/orgChart1"/>
    <dgm:cxn modelId="{425B3283-C356-4DDB-A3C7-E7C142EDDFD6}" type="presParOf" srcId="{01D4A258-5D23-4724-8221-40B948F93693}" destId="{0B7C6CB0-AF02-4E91-BA47-0AB673AC0C60}" srcOrd="0" destOrd="0" presId="urn:microsoft.com/office/officeart/2005/8/layout/orgChart1"/>
    <dgm:cxn modelId="{E22380B4-7E51-498E-BBF4-6697927C97CD}" type="presParOf" srcId="{01D4A258-5D23-4724-8221-40B948F93693}" destId="{F3BFC9C6-EFC5-4180-808E-8B416CF2E016}" srcOrd="1" destOrd="0" presId="urn:microsoft.com/office/officeart/2005/8/layout/orgChart1"/>
    <dgm:cxn modelId="{E6666C29-324E-4A20-A528-847206D680E3}" type="presParOf" srcId="{E02AF415-8577-4618-A807-D0F2FF38C852}" destId="{8D6EA375-B61C-421B-B283-13F6E153BE85}" srcOrd="1" destOrd="0" presId="urn:microsoft.com/office/officeart/2005/8/layout/orgChart1"/>
    <dgm:cxn modelId="{99B074C9-2B55-4C5F-BDEB-F61DD32F7195}" type="presParOf" srcId="{E02AF415-8577-4618-A807-D0F2FF38C852}" destId="{3AE7383A-74B3-4B9D-AEE0-B8C0E79A9C9C}" srcOrd="2" destOrd="0" presId="urn:microsoft.com/office/officeart/2005/8/layout/orgChart1"/>
    <dgm:cxn modelId="{FC189226-E826-456E-91E1-BC6304DFAD6C}" type="presParOf" srcId="{23D6FBB6-46B2-47EB-9A57-B7E3705B9C27}" destId="{0B3D2711-1040-4414-A264-AAD063765701}" srcOrd="2" destOrd="0" presId="urn:microsoft.com/office/officeart/2005/8/layout/orgChart1"/>
    <dgm:cxn modelId="{2095277F-35CE-4571-8A62-0B03B27B22BC}" type="presParOf" srcId="{23D6FBB6-46B2-47EB-9A57-B7E3705B9C27}" destId="{04C1C514-7079-4FFC-9DFE-23C8F957F863}" srcOrd="3" destOrd="0" presId="urn:microsoft.com/office/officeart/2005/8/layout/orgChart1"/>
    <dgm:cxn modelId="{BF56C0EB-CA20-4153-B33A-FEE14658BE36}" type="presParOf" srcId="{04C1C514-7079-4FFC-9DFE-23C8F957F863}" destId="{6D7D03DD-59BF-4A28-BABD-29D1B91D7BFD}" srcOrd="0" destOrd="0" presId="urn:microsoft.com/office/officeart/2005/8/layout/orgChart1"/>
    <dgm:cxn modelId="{789426D7-4F8F-49D7-B2E5-92BAA62E75DD}" type="presParOf" srcId="{6D7D03DD-59BF-4A28-BABD-29D1B91D7BFD}" destId="{7D5A6449-4545-443C-9E19-1C4DEFD26F1E}" srcOrd="0" destOrd="0" presId="urn:microsoft.com/office/officeart/2005/8/layout/orgChart1"/>
    <dgm:cxn modelId="{E0305240-C6FF-491C-9D5B-F7EA3F5C6BC2}" type="presParOf" srcId="{6D7D03DD-59BF-4A28-BABD-29D1B91D7BFD}" destId="{63375123-DF08-40A8-A63D-024B1D0A1154}" srcOrd="1" destOrd="0" presId="urn:microsoft.com/office/officeart/2005/8/layout/orgChart1"/>
    <dgm:cxn modelId="{1A07395B-75A0-4DBF-B0E7-60B556F73CD2}" type="presParOf" srcId="{04C1C514-7079-4FFC-9DFE-23C8F957F863}" destId="{8A869466-FFAF-44A0-ADC3-3BAEE1D46CD2}" srcOrd="1" destOrd="0" presId="urn:microsoft.com/office/officeart/2005/8/layout/orgChart1"/>
    <dgm:cxn modelId="{5AA86E21-C71A-460A-8CB2-A8E1D26FF3EE}" type="presParOf" srcId="{04C1C514-7079-4FFC-9DFE-23C8F957F863}" destId="{E912620B-E5E7-4932-B9F5-31AB11DCF2D8}" srcOrd="2" destOrd="0" presId="urn:microsoft.com/office/officeart/2005/8/layout/orgChart1"/>
    <dgm:cxn modelId="{C4398F7F-240F-4A32-83C6-D56A9BC80CCF}" type="presParOf" srcId="{23D6FBB6-46B2-47EB-9A57-B7E3705B9C27}" destId="{B6148DA2-1577-4F24-B183-56FDFB1426D3}" srcOrd="4" destOrd="0" presId="urn:microsoft.com/office/officeart/2005/8/layout/orgChart1"/>
    <dgm:cxn modelId="{550FA98D-4AC5-42CF-AF8A-36F3CBB962F2}" type="presParOf" srcId="{23D6FBB6-46B2-47EB-9A57-B7E3705B9C27}" destId="{664F221C-4306-4AE5-B79E-65BB9130F5A3}" srcOrd="5" destOrd="0" presId="urn:microsoft.com/office/officeart/2005/8/layout/orgChart1"/>
    <dgm:cxn modelId="{1193433E-F26D-46FB-BB94-61AFBACACDD2}" type="presParOf" srcId="{664F221C-4306-4AE5-B79E-65BB9130F5A3}" destId="{B898AF9F-0D4C-4877-8AE5-45B68E311C33}" srcOrd="0" destOrd="0" presId="urn:microsoft.com/office/officeart/2005/8/layout/orgChart1"/>
    <dgm:cxn modelId="{9F8B2AD3-BC9B-4207-8A43-AA5E20235D8C}" type="presParOf" srcId="{B898AF9F-0D4C-4877-8AE5-45B68E311C33}" destId="{36762688-9823-4323-916F-82933161C89D}" srcOrd="0" destOrd="0" presId="urn:microsoft.com/office/officeart/2005/8/layout/orgChart1"/>
    <dgm:cxn modelId="{DABCAC0C-8316-4115-9C17-552381D1B094}" type="presParOf" srcId="{B898AF9F-0D4C-4877-8AE5-45B68E311C33}" destId="{A2623EAD-F711-4207-A998-73971C861505}" srcOrd="1" destOrd="0" presId="urn:microsoft.com/office/officeart/2005/8/layout/orgChart1"/>
    <dgm:cxn modelId="{03851956-1A13-454E-AD1F-6281E1BE0721}" type="presParOf" srcId="{664F221C-4306-4AE5-B79E-65BB9130F5A3}" destId="{699D206B-E017-4746-8135-07637443B858}" srcOrd="1" destOrd="0" presId="urn:microsoft.com/office/officeart/2005/8/layout/orgChart1"/>
    <dgm:cxn modelId="{9E66A78A-D9F4-4A35-B36D-2CCA3E6C23F9}" type="presParOf" srcId="{664F221C-4306-4AE5-B79E-65BB9130F5A3}" destId="{2598FAAC-0441-4E50-A653-6B8054E5B5BA}" srcOrd="2" destOrd="0" presId="urn:microsoft.com/office/officeart/2005/8/layout/orgChart1"/>
    <dgm:cxn modelId="{C53494BC-3E11-4D2D-A86E-23B0C8CA4B6E}" type="presParOf" srcId="{320A7184-42FA-4536-B211-AC70B0D59B4E}" destId="{E5A90955-8961-4698-B09E-FD8F57ED4E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EBCA1-B120-4070-B01E-CC88B83E286B}">
      <dsp:nvSpPr>
        <dsp:cNvPr id="0" name=""/>
        <dsp:cNvSpPr/>
      </dsp:nvSpPr>
      <dsp:spPr>
        <a:xfrm>
          <a:off x="4430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Problem </a:t>
          </a:r>
          <a:r>
            <a:rPr lang="en-US" sz="1300" kern="1200" dirty="0" smtClean="0"/>
            <a:t>Understanding</a:t>
          </a:r>
          <a:endParaRPr lang="en-US" sz="1300" kern="1200" dirty="0"/>
        </a:p>
      </dsp:txBody>
      <dsp:txXfrm>
        <a:off x="23657" y="221966"/>
        <a:ext cx="1274473" cy="618009"/>
      </dsp:txXfrm>
    </dsp:sp>
    <dsp:sp modelId="{6CC85655-9334-446E-964B-99E87FF271D8}">
      <dsp:nvSpPr>
        <dsp:cNvPr id="0" name=""/>
        <dsp:cNvSpPr/>
      </dsp:nvSpPr>
      <dsp:spPr>
        <a:xfrm>
          <a:off x="135723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0B397-DCE7-431F-834E-8549A7F7D8C0}">
      <dsp:nvSpPr>
        <dsp:cNvPr id="0" name=""/>
        <dsp:cNvSpPr/>
      </dsp:nvSpPr>
      <dsp:spPr>
        <a:xfrm>
          <a:off x="267016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Uber problem statement</a:t>
          </a:r>
          <a:endParaRPr lang="en-US" sz="1300" kern="1200" dirty="0"/>
        </a:p>
      </dsp:txBody>
      <dsp:txXfrm>
        <a:off x="286243" y="1042546"/>
        <a:ext cx="1011887" cy="618009"/>
      </dsp:txXfrm>
    </dsp:sp>
    <dsp:sp modelId="{6296CE47-9E19-41D4-A5CC-C04441A55107}">
      <dsp:nvSpPr>
        <dsp:cNvPr id="0" name=""/>
        <dsp:cNvSpPr/>
      </dsp:nvSpPr>
      <dsp:spPr>
        <a:xfrm>
          <a:off x="1645589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Understanding</a:t>
          </a:r>
          <a:endParaRPr lang="en-US" sz="1300" kern="1200" dirty="0"/>
        </a:p>
      </dsp:txBody>
      <dsp:txXfrm>
        <a:off x="1664816" y="221966"/>
        <a:ext cx="1274473" cy="618009"/>
      </dsp:txXfrm>
    </dsp:sp>
    <dsp:sp modelId="{4C4A4CAC-A737-41B7-B7F2-50CA687D1772}">
      <dsp:nvSpPr>
        <dsp:cNvPr id="0" name=""/>
        <dsp:cNvSpPr/>
      </dsp:nvSpPr>
      <dsp:spPr>
        <a:xfrm>
          <a:off x="1776882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A4BC-0C2D-4161-A7A9-0C83BCB5BC19}">
      <dsp:nvSpPr>
        <dsp:cNvPr id="0" name=""/>
        <dsp:cNvSpPr/>
      </dsp:nvSpPr>
      <dsp:spPr>
        <a:xfrm>
          <a:off x="1908175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dictionary</a:t>
          </a:r>
          <a:endParaRPr lang="en-US" sz="1300" kern="1200" dirty="0"/>
        </a:p>
      </dsp:txBody>
      <dsp:txXfrm>
        <a:off x="1927402" y="1042546"/>
        <a:ext cx="1011887" cy="618009"/>
      </dsp:txXfrm>
    </dsp:sp>
    <dsp:sp modelId="{32DB928B-DA89-4F4A-8937-77B54886186B}">
      <dsp:nvSpPr>
        <dsp:cNvPr id="0" name=""/>
        <dsp:cNvSpPr/>
      </dsp:nvSpPr>
      <dsp:spPr>
        <a:xfrm>
          <a:off x="3286748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Gathering</a:t>
          </a:r>
          <a:endParaRPr lang="en-US" sz="1300" kern="1200" dirty="0"/>
        </a:p>
      </dsp:txBody>
      <dsp:txXfrm>
        <a:off x="3305975" y="221966"/>
        <a:ext cx="1274473" cy="618009"/>
      </dsp:txXfrm>
    </dsp:sp>
    <dsp:sp modelId="{E3F9CA5D-2DBC-4F82-A1D4-8BE04F8407BF}">
      <dsp:nvSpPr>
        <dsp:cNvPr id="0" name=""/>
        <dsp:cNvSpPr/>
      </dsp:nvSpPr>
      <dsp:spPr>
        <a:xfrm>
          <a:off x="3418041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0BAE8-549E-4B66-8FB6-9F6C00F89C0B}">
      <dsp:nvSpPr>
        <dsp:cNvPr id="0" name=""/>
        <dsp:cNvSpPr/>
      </dsp:nvSpPr>
      <dsp:spPr>
        <a:xfrm>
          <a:off x="3549334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load from </a:t>
          </a:r>
          <a:r>
            <a:rPr lang="en-US" sz="1300" kern="1200" dirty="0" smtClean="0"/>
            <a:t>given CSV file</a:t>
          </a:r>
          <a:endParaRPr lang="en-US" sz="1300" kern="1200" dirty="0"/>
        </a:p>
      </dsp:txBody>
      <dsp:txXfrm>
        <a:off x="3568561" y="1042546"/>
        <a:ext cx="1011887" cy="618009"/>
      </dsp:txXfrm>
    </dsp:sp>
    <dsp:sp modelId="{4128A968-3752-4187-A956-C7EA252D1C83}">
      <dsp:nvSpPr>
        <dsp:cNvPr id="0" name=""/>
        <dsp:cNvSpPr/>
      </dsp:nvSpPr>
      <dsp:spPr>
        <a:xfrm>
          <a:off x="4927907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</a:t>
          </a:r>
          <a:endParaRPr lang="en-US" sz="1300" kern="1200" dirty="0"/>
        </a:p>
      </dsp:txBody>
      <dsp:txXfrm>
        <a:off x="4947134" y="221966"/>
        <a:ext cx="1274473" cy="618009"/>
      </dsp:txXfrm>
    </dsp:sp>
    <dsp:sp modelId="{9E616128-7874-4BD8-83E7-B0BEE014A81D}">
      <dsp:nvSpPr>
        <dsp:cNvPr id="0" name=""/>
        <dsp:cNvSpPr/>
      </dsp:nvSpPr>
      <dsp:spPr>
        <a:xfrm>
          <a:off x="5059200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F34F9-F21F-4645-9F97-5A0CD607B99E}">
      <dsp:nvSpPr>
        <dsp:cNvPr id="0" name=""/>
        <dsp:cNvSpPr/>
      </dsp:nvSpPr>
      <dsp:spPr>
        <a:xfrm>
          <a:off x="5190492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Remove NULLs rows</a:t>
          </a:r>
          <a:endParaRPr lang="en-US" sz="1300" kern="1200" dirty="0"/>
        </a:p>
      </dsp:txBody>
      <dsp:txXfrm>
        <a:off x="5209719" y="1042546"/>
        <a:ext cx="1011887" cy="618009"/>
      </dsp:txXfrm>
    </dsp:sp>
    <dsp:sp modelId="{E854A46B-C5E5-4039-ACF4-6EC43A81734F}">
      <dsp:nvSpPr>
        <dsp:cNvPr id="0" name=""/>
        <dsp:cNvSpPr/>
      </dsp:nvSpPr>
      <dsp:spPr>
        <a:xfrm>
          <a:off x="5059200" y="859203"/>
          <a:ext cx="131292" cy="131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927"/>
              </a:lnTo>
              <a:lnTo>
                <a:pt x="131292" y="1312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9B35B-AF49-41AF-80A7-A43F32A17B08}">
      <dsp:nvSpPr>
        <dsp:cNvPr id="0" name=""/>
        <dsp:cNvSpPr/>
      </dsp:nvSpPr>
      <dsp:spPr>
        <a:xfrm>
          <a:off x="5190492" y="1843898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type issue</a:t>
          </a:r>
          <a:endParaRPr lang="en-US" sz="1300" kern="1200" dirty="0"/>
        </a:p>
      </dsp:txBody>
      <dsp:txXfrm>
        <a:off x="5209719" y="1863125"/>
        <a:ext cx="1011887" cy="618009"/>
      </dsp:txXfrm>
    </dsp:sp>
    <dsp:sp modelId="{07A52542-28BB-4118-B0A2-30AD21DA8966}">
      <dsp:nvSpPr>
        <dsp:cNvPr id="0" name=""/>
        <dsp:cNvSpPr/>
      </dsp:nvSpPr>
      <dsp:spPr>
        <a:xfrm>
          <a:off x="5059200" y="859203"/>
          <a:ext cx="131292" cy="213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506"/>
              </a:lnTo>
              <a:lnTo>
                <a:pt x="131292" y="2133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44938-1390-4E74-985A-B68C84504C4C}">
      <dsp:nvSpPr>
        <dsp:cNvPr id="0" name=""/>
        <dsp:cNvSpPr/>
      </dsp:nvSpPr>
      <dsp:spPr>
        <a:xfrm>
          <a:off x="5190492" y="2664478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Derived Columns</a:t>
          </a:r>
          <a:endParaRPr lang="en-US" sz="1300" kern="1200" dirty="0"/>
        </a:p>
      </dsp:txBody>
      <dsp:txXfrm>
        <a:off x="5209719" y="2683705"/>
        <a:ext cx="1011887" cy="618009"/>
      </dsp:txXfrm>
    </dsp:sp>
    <dsp:sp modelId="{3094EE8C-8628-4AC9-83D3-BF5066B972EE}">
      <dsp:nvSpPr>
        <dsp:cNvPr id="0" name=""/>
        <dsp:cNvSpPr/>
      </dsp:nvSpPr>
      <dsp:spPr>
        <a:xfrm>
          <a:off x="5059200" y="859203"/>
          <a:ext cx="131292" cy="295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085"/>
              </a:lnTo>
              <a:lnTo>
                <a:pt x="131292" y="295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1D05F-9792-4DC5-AD50-28C1E75D006E}">
      <dsp:nvSpPr>
        <dsp:cNvPr id="0" name=""/>
        <dsp:cNvSpPr/>
      </dsp:nvSpPr>
      <dsp:spPr>
        <a:xfrm>
          <a:off x="5190492" y="3485057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etc</a:t>
          </a: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5209719" y="3504284"/>
        <a:ext cx="1011887" cy="618009"/>
      </dsp:txXfrm>
    </dsp:sp>
    <dsp:sp modelId="{26EAE3DC-E3DF-46ED-87F7-351447E94512}">
      <dsp:nvSpPr>
        <dsp:cNvPr id="0" name=""/>
        <dsp:cNvSpPr/>
      </dsp:nvSpPr>
      <dsp:spPr>
        <a:xfrm>
          <a:off x="6569066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</a:t>
          </a:r>
          <a:r>
            <a:rPr lang="en-US" sz="1300" kern="1200" dirty="0" smtClean="0"/>
            <a:t>Analysis &amp; Visualization</a:t>
          </a:r>
          <a:endParaRPr lang="en-US" sz="1300" kern="1200" dirty="0"/>
        </a:p>
      </dsp:txBody>
      <dsp:txXfrm>
        <a:off x="6588293" y="221966"/>
        <a:ext cx="1274473" cy="618009"/>
      </dsp:txXfrm>
    </dsp:sp>
    <dsp:sp modelId="{17996F83-3773-47D9-A683-C92AD07F5953}">
      <dsp:nvSpPr>
        <dsp:cNvPr id="0" name=""/>
        <dsp:cNvSpPr/>
      </dsp:nvSpPr>
      <dsp:spPr>
        <a:xfrm>
          <a:off x="6700359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4D64D-21B2-4B31-AAE7-51FA5E18C229}">
      <dsp:nvSpPr>
        <dsp:cNvPr id="0" name=""/>
        <dsp:cNvSpPr/>
      </dsp:nvSpPr>
      <dsp:spPr>
        <a:xfrm>
          <a:off x="6831651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Frequency of requests</a:t>
          </a:r>
          <a:endParaRPr lang="en-US" sz="1300" kern="1200" dirty="0"/>
        </a:p>
      </dsp:txBody>
      <dsp:txXfrm>
        <a:off x="6850878" y="1042546"/>
        <a:ext cx="1011887" cy="618009"/>
      </dsp:txXfrm>
    </dsp:sp>
    <dsp:sp modelId="{CE4F4947-E7ED-4656-9B50-ADD27D432CAA}">
      <dsp:nvSpPr>
        <dsp:cNvPr id="0" name=""/>
        <dsp:cNvSpPr/>
      </dsp:nvSpPr>
      <dsp:spPr>
        <a:xfrm>
          <a:off x="6700359" y="859203"/>
          <a:ext cx="131292" cy="131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927"/>
              </a:lnTo>
              <a:lnTo>
                <a:pt x="131292" y="1312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023E8-D09C-4E82-824E-B14C99E2104A}">
      <dsp:nvSpPr>
        <dsp:cNvPr id="0" name=""/>
        <dsp:cNvSpPr/>
      </dsp:nvSpPr>
      <dsp:spPr>
        <a:xfrm>
          <a:off x="6831651" y="1843898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 slots</a:t>
          </a:r>
          <a:endParaRPr lang="en-US" sz="1300" kern="1200" dirty="0"/>
        </a:p>
      </dsp:txBody>
      <dsp:txXfrm>
        <a:off x="6850878" y="1863125"/>
        <a:ext cx="1011887" cy="618009"/>
      </dsp:txXfrm>
    </dsp:sp>
    <dsp:sp modelId="{2ED76644-6978-475A-B235-1564C5EDC2E7}">
      <dsp:nvSpPr>
        <dsp:cNvPr id="0" name=""/>
        <dsp:cNvSpPr/>
      </dsp:nvSpPr>
      <dsp:spPr>
        <a:xfrm>
          <a:off x="6700359" y="859203"/>
          <a:ext cx="131292" cy="213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506"/>
              </a:lnTo>
              <a:lnTo>
                <a:pt x="131292" y="2133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BE99D-1A42-4C8B-9262-C7DFBC112A40}">
      <dsp:nvSpPr>
        <dsp:cNvPr id="0" name=""/>
        <dsp:cNvSpPr/>
      </dsp:nvSpPr>
      <dsp:spPr>
        <a:xfrm>
          <a:off x="6831651" y="2664478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Supply demand analysis</a:t>
          </a:r>
          <a:endParaRPr lang="en-US" sz="1300" kern="1200" dirty="0"/>
        </a:p>
      </dsp:txBody>
      <dsp:txXfrm>
        <a:off x="6850878" y="2683705"/>
        <a:ext cx="1011887" cy="618009"/>
      </dsp:txXfrm>
    </dsp:sp>
    <dsp:sp modelId="{E9B058B4-DB8B-479A-94A3-E2FF423539FD}">
      <dsp:nvSpPr>
        <dsp:cNvPr id="0" name=""/>
        <dsp:cNvSpPr/>
      </dsp:nvSpPr>
      <dsp:spPr>
        <a:xfrm>
          <a:off x="8210225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Result</a:t>
          </a:r>
          <a:endParaRPr lang="en-US" sz="1300" kern="1200" dirty="0"/>
        </a:p>
      </dsp:txBody>
      <dsp:txXfrm>
        <a:off x="8229452" y="221966"/>
        <a:ext cx="1274473" cy="618009"/>
      </dsp:txXfrm>
    </dsp:sp>
    <dsp:sp modelId="{A150EC2F-420A-4DE1-8BBA-2D4BC338AEE6}">
      <dsp:nvSpPr>
        <dsp:cNvPr id="0" name=""/>
        <dsp:cNvSpPr/>
      </dsp:nvSpPr>
      <dsp:spPr>
        <a:xfrm>
          <a:off x="8341517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936D3-38E0-4DFE-8526-9B348E395A73}">
      <dsp:nvSpPr>
        <dsp:cNvPr id="0" name=""/>
        <dsp:cNvSpPr/>
      </dsp:nvSpPr>
      <dsp:spPr>
        <a:xfrm>
          <a:off x="8472810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Overall conclusion</a:t>
          </a:r>
          <a:endParaRPr lang="en-US" sz="1300" kern="1200" dirty="0"/>
        </a:p>
      </dsp:txBody>
      <dsp:txXfrm>
        <a:off x="8492037" y="1042546"/>
        <a:ext cx="1011887" cy="618009"/>
      </dsp:txXfrm>
    </dsp:sp>
    <dsp:sp modelId="{34119421-AFA2-4EB2-B2F9-A5BD9B1781BD}">
      <dsp:nvSpPr>
        <dsp:cNvPr id="0" name=""/>
        <dsp:cNvSpPr/>
      </dsp:nvSpPr>
      <dsp:spPr>
        <a:xfrm>
          <a:off x="9851383" y="202739"/>
          <a:ext cx="1312927" cy="65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Recommendation</a:t>
          </a:r>
          <a:endParaRPr lang="en-US" sz="1300" kern="1200" dirty="0"/>
        </a:p>
      </dsp:txBody>
      <dsp:txXfrm>
        <a:off x="9870610" y="221966"/>
        <a:ext cx="1274473" cy="618009"/>
      </dsp:txXfrm>
    </dsp:sp>
    <dsp:sp modelId="{D4BDC699-2124-4398-AB4E-C90FF2D8EDFC}">
      <dsp:nvSpPr>
        <dsp:cNvPr id="0" name=""/>
        <dsp:cNvSpPr/>
      </dsp:nvSpPr>
      <dsp:spPr>
        <a:xfrm>
          <a:off x="9982676" y="859203"/>
          <a:ext cx="131292" cy="4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347"/>
              </a:lnTo>
              <a:lnTo>
                <a:pt x="131292" y="492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7FCBF-C55A-4879-9ADB-09F43ED4844F}">
      <dsp:nvSpPr>
        <dsp:cNvPr id="0" name=""/>
        <dsp:cNvSpPr/>
      </dsp:nvSpPr>
      <dsp:spPr>
        <a:xfrm>
          <a:off x="10113969" y="1023319"/>
          <a:ext cx="1050341" cy="656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Suggestion &amp; Improvement points</a:t>
          </a:r>
          <a:endParaRPr lang="en-US" sz="1300" kern="1200" dirty="0"/>
        </a:p>
      </dsp:txBody>
      <dsp:txXfrm>
        <a:off x="10133196" y="1042546"/>
        <a:ext cx="1011887" cy="6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48DA2-1577-4F24-B183-56FDFB1426D3}">
      <dsp:nvSpPr>
        <dsp:cNvPr id="0" name=""/>
        <dsp:cNvSpPr/>
      </dsp:nvSpPr>
      <dsp:spPr>
        <a:xfrm>
          <a:off x="9164994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16"/>
              </a:lnTo>
              <a:lnTo>
                <a:pt x="1235544" y="107216"/>
              </a:lnTo>
              <a:lnTo>
                <a:pt x="1235544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D2711-1040-4414-A264-AAD063765701}">
      <dsp:nvSpPr>
        <dsp:cNvPr id="0" name=""/>
        <dsp:cNvSpPr/>
      </dsp:nvSpPr>
      <dsp:spPr>
        <a:xfrm>
          <a:off x="9119274" y="903977"/>
          <a:ext cx="91440" cy="21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E7DE0-1264-4114-B740-567B9D6F4081}">
      <dsp:nvSpPr>
        <dsp:cNvPr id="0" name=""/>
        <dsp:cNvSpPr/>
      </dsp:nvSpPr>
      <dsp:spPr>
        <a:xfrm>
          <a:off x="7929450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1235544" y="0"/>
              </a:moveTo>
              <a:lnTo>
                <a:pt x="1235544" y="107216"/>
              </a:lnTo>
              <a:lnTo>
                <a:pt x="0" y="107216"/>
              </a:lnTo>
              <a:lnTo>
                <a:pt x="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1CFF-1D9A-4AE6-B3A2-A69A1F78E0B2}">
      <dsp:nvSpPr>
        <dsp:cNvPr id="0" name=""/>
        <dsp:cNvSpPr/>
      </dsp:nvSpPr>
      <dsp:spPr>
        <a:xfrm>
          <a:off x="5458361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16"/>
              </a:lnTo>
              <a:lnTo>
                <a:pt x="1235544" y="107216"/>
              </a:lnTo>
              <a:lnTo>
                <a:pt x="1235544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9C608-4AF9-465E-9B89-8C6BCA3D2572}">
      <dsp:nvSpPr>
        <dsp:cNvPr id="0" name=""/>
        <dsp:cNvSpPr/>
      </dsp:nvSpPr>
      <dsp:spPr>
        <a:xfrm>
          <a:off x="5412641" y="903977"/>
          <a:ext cx="91440" cy="21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E72F-46D8-4966-A73E-C23B6F45E01D}">
      <dsp:nvSpPr>
        <dsp:cNvPr id="0" name=""/>
        <dsp:cNvSpPr/>
      </dsp:nvSpPr>
      <dsp:spPr>
        <a:xfrm>
          <a:off x="4222817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1235544" y="0"/>
              </a:moveTo>
              <a:lnTo>
                <a:pt x="1235544" y="107216"/>
              </a:lnTo>
              <a:lnTo>
                <a:pt x="0" y="107216"/>
              </a:lnTo>
              <a:lnTo>
                <a:pt x="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9934F-0410-496F-AC3F-E3F4D7BE7C45}">
      <dsp:nvSpPr>
        <dsp:cNvPr id="0" name=""/>
        <dsp:cNvSpPr/>
      </dsp:nvSpPr>
      <dsp:spPr>
        <a:xfrm>
          <a:off x="1751729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16"/>
              </a:lnTo>
              <a:lnTo>
                <a:pt x="1235544" y="107216"/>
              </a:lnTo>
              <a:lnTo>
                <a:pt x="1235544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E1D4C-33B0-41E7-882D-5691428E7E3E}">
      <dsp:nvSpPr>
        <dsp:cNvPr id="0" name=""/>
        <dsp:cNvSpPr/>
      </dsp:nvSpPr>
      <dsp:spPr>
        <a:xfrm>
          <a:off x="1706009" y="903977"/>
          <a:ext cx="91440" cy="21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27592-AB0A-49C3-BF81-3D64E6AC3C95}">
      <dsp:nvSpPr>
        <dsp:cNvPr id="0" name=""/>
        <dsp:cNvSpPr/>
      </dsp:nvSpPr>
      <dsp:spPr>
        <a:xfrm>
          <a:off x="516185" y="903977"/>
          <a:ext cx="1235544" cy="214433"/>
        </a:xfrm>
        <a:custGeom>
          <a:avLst/>
          <a:gdLst/>
          <a:ahLst/>
          <a:cxnLst/>
          <a:rect l="0" t="0" r="0" b="0"/>
          <a:pathLst>
            <a:path>
              <a:moveTo>
                <a:pt x="1235544" y="0"/>
              </a:moveTo>
              <a:lnTo>
                <a:pt x="1235544" y="107216"/>
              </a:lnTo>
              <a:lnTo>
                <a:pt x="0" y="107216"/>
              </a:lnTo>
              <a:lnTo>
                <a:pt x="0" y="2144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2EC9-F2E9-413A-80F2-DCEDFC56F966}">
      <dsp:nvSpPr>
        <dsp:cNvPr id="0" name=""/>
        <dsp:cNvSpPr/>
      </dsp:nvSpPr>
      <dsp:spPr>
        <a:xfrm>
          <a:off x="1241174" y="393421"/>
          <a:ext cx="1021110" cy="51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USA</a:t>
          </a:r>
          <a:endParaRPr lang="en-US" sz="1050" kern="1200" dirty="0"/>
        </a:p>
      </dsp:txBody>
      <dsp:txXfrm>
        <a:off x="1241174" y="393421"/>
        <a:ext cx="1021110" cy="510555"/>
      </dsp:txXfrm>
    </dsp:sp>
    <dsp:sp modelId="{D5F4EF5C-193E-4D64-B84A-D746C7625380}">
      <dsp:nvSpPr>
        <dsp:cNvPr id="0" name=""/>
        <dsp:cNvSpPr/>
      </dsp:nvSpPr>
      <dsp:spPr>
        <a:xfrm>
          <a:off x="5630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Others</a:t>
          </a:r>
          <a:endParaRPr lang="en-US" sz="1050" kern="1200" dirty="0"/>
        </a:p>
      </dsp:txBody>
      <dsp:txXfrm>
        <a:off x="5630" y="1118410"/>
        <a:ext cx="1021110" cy="510555"/>
      </dsp:txXfrm>
    </dsp:sp>
    <dsp:sp modelId="{7CCAEB29-9352-4DCD-9EB4-FF635CD608A8}">
      <dsp:nvSpPr>
        <dsp:cNvPr id="0" name=""/>
        <dsp:cNvSpPr/>
      </dsp:nvSpPr>
      <dsp:spPr>
        <a:xfrm>
          <a:off x="1241174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 Social, Finance, Analytics, Advertising </a:t>
          </a:r>
          <a:endParaRPr lang="en-US" sz="1050" kern="1200" dirty="0"/>
        </a:p>
      </dsp:txBody>
      <dsp:txXfrm>
        <a:off x="1241174" y="1118410"/>
        <a:ext cx="1021110" cy="510555"/>
      </dsp:txXfrm>
    </dsp:sp>
    <dsp:sp modelId="{180B48C4-ED10-4664-864E-55D78E859149}">
      <dsp:nvSpPr>
        <dsp:cNvPr id="0" name=""/>
        <dsp:cNvSpPr/>
      </dsp:nvSpPr>
      <dsp:spPr>
        <a:xfrm>
          <a:off x="2476718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Cleantech/Semiconductors</a:t>
          </a:r>
          <a:endParaRPr lang="en-US" sz="1050" kern="1200" dirty="0"/>
        </a:p>
      </dsp:txBody>
      <dsp:txXfrm>
        <a:off x="2476718" y="1118410"/>
        <a:ext cx="1021110" cy="510555"/>
      </dsp:txXfrm>
    </dsp:sp>
    <dsp:sp modelId="{1612E1B8-BF14-4BA8-B535-1FB12E80AD87}">
      <dsp:nvSpPr>
        <dsp:cNvPr id="0" name=""/>
        <dsp:cNvSpPr/>
      </dsp:nvSpPr>
      <dsp:spPr>
        <a:xfrm>
          <a:off x="4947806" y="393421"/>
          <a:ext cx="1021110" cy="51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UK</a:t>
          </a:r>
          <a:endParaRPr lang="en-US" sz="1050" kern="1200" dirty="0"/>
        </a:p>
      </dsp:txBody>
      <dsp:txXfrm>
        <a:off x="4947806" y="393421"/>
        <a:ext cx="1021110" cy="510555"/>
      </dsp:txXfrm>
    </dsp:sp>
    <dsp:sp modelId="{89C84709-59B2-4FDE-BAE2-95050D1BE039}">
      <dsp:nvSpPr>
        <dsp:cNvPr id="0" name=""/>
        <dsp:cNvSpPr/>
      </dsp:nvSpPr>
      <dsp:spPr>
        <a:xfrm>
          <a:off x="3712262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Others</a:t>
          </a:r>
          <a:endParaRPr lang="en-US" sz="1050" kern="1200" dirty="0"/>
        </a:p>
      </dsp:txBody>
      <dsp:txXfrm>
        <a:off x="3712262" y="1118410"/>
        <a:ext cx="1021110" cy="510555"/>
      </dsp:txXfrm>
    </dsp:sp>
    <dsp:sp modelId="{31F69ECF-A1C1-498F-83F3-B9B2A7B57DEF}">
      <dsp:nvSpPr>
        <dsp:cNvPr id="0" name=""/>
        <dsp:cNvSpPr/>
      </dsp:nvSpPr>
      <dsp:spPr>
        <a:xfrm>
          <a:off x="4947806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 Social, Finance, Analytics, Advertising </a:t>
          </a:r>
          <a:endParaRPr lang="en-US" sz="1050" kern="1200" dirty="0"/>
        </a:p>
      </dsp:txBody>
      <dsp:txXfrm>
        <a:off x="4947806" y="1118410"/>
        <a:ext cx="1021110" cy="510555"/>
      </dsp:txXfrm>
    </dsp:sp>
    <dsp:sp modelId="{8AE42430-648D-4EFB-8FF2-ACEF72A0496F}">
      <dsp:nvSpPr>
        <dsp:cNvPr id="0" name=""/>
        <dsp:cNvSpPr/>
      </dsp:nvSpPr>
      <dsp:spPr>
        <a:xfrm>
          <a:off x="6183350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 </a:t>
          </a:r>
          <a:r>
            <a:rPr lang="en-US" sz="1050" kern="1200" dirty="0" err="1" smtClean="0"/>
            <a:t>Cleantech</a:t>
          </a:r>
          <a:r>
            <a:rPr lang="en-US" sz="1050" kern="1200" dirty="0" smtClean="0"/>
            <a:t>/Semiconductor </a:t>
          </a:r>
          <a:endParaRPr lang="en-US" sz="1050" kern="1200" dirty="0"/>
        </a:p>
      </dsp:txBody>
      <dsp:txXfrm>
        <a:off x="6183350" y="1118410"/>
        <a:ext cx="1021110" cy="510555"/>
      </dsp:txXfrm>
    </dsp:sp>
    <dsp:sp modelId="{B920D3C0-798E-4F53-BA5F-D1C2000551A0}">
      <dsp:nvSpPr>
        <dsp:cNvPr id="0" name=""/>
        <dsp:cNvSpPr/>
      </dsp:nvSpPr>
      <dsp:spPr>
        <a:xfrm>
          <a:off x="8654438" y="393421"/>
          <a:ext cx="1021110" cy="51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India</a:t>
          </a:r>
          <a:endParaRPr lang="en-US" sz="1050" kern="1200" dirty="0"/>
        </a:p>
      </dsp:txBody>
      <dsp:txXfrm>
        <a:off x="8654438" y="393421"/>
        <a:ext cx="1021110" cy="510555"/>
      </dsp:txXfrm>
    </dsp:sp>
    <dsp:sp modelId="{0B7C6CB0-AF02-4E91-BA47-0AB673AC0C60}">
      <dsp:nvSpPr>
        <dsp:cNvPr id="0" name=""/>
        <dsp:cNvSpPr/>
      </dsp:nvSpPr>
      <dsp:spPr>
        <a:xfrm>
          <a:off x="7418894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Others</a:t>
          </a:r>
          <a:endParaRPr lang="en-US" sz="1050" kern="1200" dirty="0"/>
        </a:p>
      </dsp:txBody>
      <dsp:txXfrm>
        <a:off x="7418894" y="1118410"/>
        <a:ext cx="1021110" cy="510555"/>
      </dsp:txXfrm>
    </dsp:sp>
    <dsp:sp modelId="{7D5A6449-4545-443C-9E19-1C4DEFD26F1E}">
      <dsp:nvSpPr>
        <dsp:cNvPr id="0" name=""/>
        <dsp:cNvSpPr/>
      </dsp:nvSpPr>
      <dsp:spPr>
        <a:xfrm>
          <a:off x="8654438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Social, Finance, Analytics, Advertising </a:t>
          </a:r>
          <a:endParaRPr lang="en-US" sz="1050" kern="1200" dirty="0"/>
        </a:p>
      </dsp:txBody>
      <dsp:txXfrm>
        <a:off x="8654438" y="1118410"/>
        <a:ext cx="1021110" cy="510555"/>
      </dsp:txXfrm>
    </dsp:sp>
    <dsp:sp modelId="{36762688-9823-4323-916F-82933161C89D}">
      <dsp:nvSpPr>
        <dsp:cNvPr id="0" name=""/>
        <dsp:cNvSpPr/>
      </dsp:nvSpPr>
      <dsp:spPr>
        <a:xfrm>
          <a:off x="9889982" y="1118410"/>
          <a:ext cx="1021110" cy="5105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News, Search &amp; Messaging's</a:t>
          </a:r>
          <a:endParaRPr lang="en-US" sz="1050" kern="1200" dirty="0"/>
        </a:p>
      </dsp:txBody>
      <dsp:txXfrm>
        <a:off x="9889982" y="1118410"/>
        <a:ext cx="1021110" cy="510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.cs06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UBER SUPPLY DEMAND GAP 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Name</a:t>
            </a:r>
            <a:r>
              <a:rPr lang="en-IN" sz="1800" dirty="0" smtClean="0"/>
              <a:t>: </a:t>
            </a:r>
            <a:r>
              <a:rPr lang="en-IN" sz="1800" dirty="0" smtClean="0"/>
              <a:t>Rahul Kumar</a:t>
            </a:r>
            <a:endParaRPr lang="en-IN" sz="1800" dirty="0"/>
          </a:p>
          <a:p>
            <a:pPr algn="l"/>
            <a:r>
              <a:rPr lang="en-IN" sz="1800" dirty="0" smtClean="0"/>
              <a:t>Email: </a:t>
            </a:r>
            <a:r>
              <a:rPr lang="en-IN" sz="1800" dirty="0" smtClean="0">
                <a:hlinkClick r:id="rId2"/>
              </a:rPr>
              <a:t>Rahul.cs068@gmail.com</a:t>
            </a:r>
            <a:endParaRPr lang="en-IN" sz="1800" dirty="0" smtClean="0"/>
          </a:p>
          <a:p>
            <a:pPr algn="l"/>
            <a:r>
              <a:rPr lang="en-IN" sz="1800" dirty="0" err="1" smtClean="0"/>
              <a:t>Ph</a:t>
            </a:r>
            <a:r>
              <a:rPr lang="en-IN" sz="1800" dirty="0" smtClean="0"/>
              <a:t>: +91-9538109454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ime </a:t>
            </a:r>
            <a:r>
              <a:rPr lang="en-US" sz="3600" dirty="0"/>
              <a:t>S</a:t>
            </a:r>
            <a:r>
              <a:rPr lang="en-US" sz="3600" dirty="0" smtClean="0"/>
              <a:t>lots Analysis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Time </a:t>
            </a:r>
            <a:r>
              <a:rPr lang="en-US" sz="1600" dirty="0"/>
              <a:t>slots when the highest gap </a:t>
            </a:r>
            <a:r>
              <a:rPr lang="en-US" sz="1600" dirty="0" smtClean="0"/>
              <a:t>exists</a:t>
            </a:r>
          </a:p>
          <a:p>
            <a:endParaRPr lang="en-US" sz="1600" dirty="0"/>
          </a:p>
          <a:p>
            <a:r>
              <a:rPr lang="en-US" sz="1400" dirty="0" smtClean="0"/>
              <a:t>from </a:t>
            </a:r>
            <a:r>
              <a:rPr lang="en-US" sz="1400" dirty="0"/>
              <a:t>hour 5-9 and 17-21, </a:t>
            </a:r>
            <a:r>
              <a:rPr lang="en-US" sz="1400" dirty="0" smtClean="0"/>
              <a:t>more </a:t>
            </a:r>
            <a:r>
              <a:rPr lang="en-US" sz="1400" dirty="0"/>
              <a:t>deviation between supply and </a:t>
            </a:r>
            <a:r>
              <a:rPr lang="en-US" sz="1400" dirty="0" smtClean="0"/>
              <a:t>demand – Morning Rush &amp; Evening Rush</a:t>
            </a:r>
            <a:endParaRPr lang="en-US" sz="1400" dirty="0"/>
          </a:p>
          <a:p>
            <a:endParaRPr lang="en-US" sz="1600" dirty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1" y="3003010"/>
            <a:ext cx="8715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ime </a:t>
            </a:r>
            <a:r>
              <a:rPr lang="en-US" sz="3600" dirty="0"/>
              <a:t>S</a:t>
            </a:r>
            <a:r>
              <a:rPr lang="en-US" sz="3600" dirty="0" smtClean="0"/>
              <a:t>lots Analysis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433" y="1875072"/>
            <a:ext cx="2328895" cy="168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6" y="1496218"/>
            <a:ext cx="7331678" cy="2750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4376860"/>
            <a:ext cx="7546212" cy="2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ime </a:t>
            </a:r>
            <a:r>
              <a:rPr lang="en-US" sz="3600" dirty="0"/>
              <a:t>S</a:t>
            </a:r>
            <a:r>
              <a:rPr lang="en-US" sz="3600" dirty="0" smtClean="0"/>
              <a:t>lots Analysis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433" y="1875072"/>
            <a:ext cx="2328895" cy="168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6" y="1496218"/>
            <a:ext cx="7331678" cy="2750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4376860"/>
            <a:ext cx="7546212" cy="2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7218"/>
            <a:ext cx="11168742" cy="4694155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400" dirty="0"/>
              <a:t>Based on the analysis done in the previous slides,  the following conclusions can be drawn:</a:t>
            </a: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ct val="20000"/>
              </a:spcBef>
              <a:buSzPct val="110000"/>
              <a:defRPr/>
            </a:pPr>
            <a:r>
              <a:rPr lang="en-US" sz="1400" dirty="0"/>
              <a:t>Since the constraint  on the investment amount set by Spark Funds is  5 to 15millionUSD, the funding type that will be best suitable is ‘Venture’ type.   It is clear from the results that Venture type companies are most  sought after for investments.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Pct val="110000"/>
              <a:defRPr/>
            </a:pPr>
            <a:r>
              <a:rPr lang="en-US" sz="1400" dirty="0"/>
              <a:t>The other constraint set by Spark Funds is to choose only the English Speaking Countries.  The results show that the Top 3 countries where most of the investments are being done as a Venture type are USA, UK and India.  Hence, Spark Funds may choose  one or all among these three countries for the investment.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Pct val="110000"/>
              <a:defRPr/>
            </a:pPr>
            <a:r>
              <a:rPr lang="en-US" sz="1400" dirty="0"/>
              <a:t>The Top 3 sectors in the above mentioned  Top 3 Countries are as follows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SzPct val="110000"/>
              <a:buFont typeface="Wingdings" pitchFamily="2" charset="2"/>
              <a:buChar char="§"/>
              <a:defRPr/>
            </a:pP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SzPct val="110000"/>
              <a:buFont typeface="Wingdings" pitchFamily="2" charset="2"/>
              <a:buChar char="§"/>
              <a:defRPr/>
            </a:pP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SzPct val="110000"/>
              <a:buFont typeface="Wingdings" pitchFamily="2" charset="2"/>
              <a:buChar char="§"/>
              <a:defRPr/>
            </a:pP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SzPct val="110000"/>
              <a:buFont typeface="Wingdings" pitchFamily="2" charset="2"/>
              <a:buChar char="§"/>
              <a:defRPr/>
            </a:pP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 smtClean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 smtClean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 smtClean="0"/>
          </a:p>
          <a:p>
            <a:pPr algn="just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à"/>
              <a:defRPr/>
            </a:pPr>
            <a:r>
              <a:rPr lang="en-US" sz="1400" dirty="0" smtClean="0"/>
              <a:t>Looking to all considerations, </a:t>
            </a:r>
            <a:r>
              <a:rPr lang="en-US" sz="1400" dirty="0"/>
              <a:t>Spark Funds can select either </a:t>
            </a:r>
            <a:r>
              <a:rPr lang="en-US" sz="1400" dirty="0" smtClean="0"/>
              <a:t>of top countries </a:t>
            </a:r>
            <a:r>
              <a:rPr lang="en-US" sz="1400" b="1" dirty="0" smtClean="0"/>
              <a:t>USA</a:t>
            </a:r>
            <a:r>
              <a:rPr lang="en-US" sz="1400" b="1" dirty="0"/>
              <a:t>, GBR or IND </a:t>
            </a:r>
            <a:r>
              <a:rPr lang="en-US" sz="1400" dirty="0" smtClean="0"/>
              <a:t>respectively with best investment sector options as corresponding </a:t>
            </a:r>
            <a:r>
              <a:rPr lang="en-US" sz="1400" dirty="0"/>
              <a:t>sectors for </a:t>
            </a:r>
            <a:r>
              <a:rPr lang="en-US" sz="1400" dirty="0" smtClean="0"/>
              <a:t>investment e.g. </a:t>
            </a:r>
            <a:r>
              <a:rPr lang="en-US" sz="1400" b="1" dirty="0" smtClean="0"/>
              <a:t>‘Others,’ ‘Social</a:t>
            </a:r>
            <a:r>
              <a:rPr lang="en-US" sz="1400" b="1" dirty="0"/>
              <a:t>, Finance, Analytics, </a:t>
            </a:r>
            <a:r>
              <a:rPr lang="en-US" sz="1400" b="1" dirty="0" smtClean="0"/>
              <a:t>Advertising’, ‘Cleantech/Semiconductors’…</a:t>
            </a: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sz="1400" dirty="0" smtClean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1100" dirty="0" smtClean="0"/>
              <a:t>*This conclusion is as </a:t>
            </a:r>
            <a:r>
              <a:rPr lang="en-US" sz="1100" dirty="0"/>
              <a:t>per the </a:t>
            </a:r>
            <a:r>
              <a:rPr lang="en-US" sz="1100" dirty="0" smtClean="0"/>
              <a:t>data considered for end to end analysis.</a:t>
            </a:r>
            <a:endParaRPr lang="en-IN" sz="11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Conclusion</a:t>
            </a:r>
            <a:endParaRPr lang="en-IN" sz="2800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852509"/>
              </p:ext>
            </p:extLst>
          </p:nvPr>
        </p:nvGraphicFramePr>
        <p:xfrm>
          <a:off x="530958" y="3414585"/>
          <a:ext cx="10916724" cy="202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Uber is facing issue some challenges with </a:t>
            </a:r>
            <a:r>
              <a:rPr lang="en-US" sz="1400" dirty="0"/>
              <a:t>cancellation and non-availability of </a:t>
            </a:r>
            <a:r>
              <a:rPr lang="en-US" sz="1400" dirty="0" smtClean="0"/>
              <a:t>cars, which leading them to financial losses. The issue is mainly appearing from travelling to and from Airport &amp; City</a:t>
            </a:r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aim of analysis is to identify the root cause of the problem (i.e. cancellation and non-availability of cars) and recommend ways to improve the situation. As a result of </a:t>
            </a:r>
            <a:r>
              <a:rPr lang="en-US" sz="1400" dirty="0" smtClean="0"/>
              <a:t>this analysis</a:t>
            </a:r>
            <a:r>
              <a:rPr lang="en-US" sz="1400" dirty="0"/>
              <a:t>, </a:t>
            </a:r>
            <a:r>
              <a:rPr lang="en-US" sz="1400" dirty="0" smtClean="0"/>
              <a:t>will present the root </a:t>
            </a:r>
            <a:r>
              <a:rPr lang="en-US" sz="1400" dirty="0"/>
              <a:t>cause(s) and possible hypotheses of the problem(s) and recommend ways to improve </a:t>
            </a:r>
            <a:r>
              <a:rPr lang="en-US" sz="1400" dirty="0" smtClean="0"/>
              <a:t>Uber challenges.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Problem Statement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Problem </a:t>
            </a:r>
            <a:r>
              <a:rPr lang="en-IN" sz="3600" dirty="0"/>
              <a:t>solving </a:t>
            </a:r>
            <a:r>
              <a:rPr lang="en-IN" sz="3600" dirty="0" smtClean="0"/>
              <a:t>methodology</a:t>
            </a:r>
            <a:endParaRPr lang="en-IN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05854"/>
              </p:ext>
            </p:extLst>
          </p:nvPr>
        </p:nvGraphicFramePr>
        <p:xfrm>
          <a:off x="404949" y="1854926"/>
          <a:ext cx="11168742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404949" y="1496218"/>
            <a:ext cx="1116874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</a:t>
            </a:r>
            <a:r>
              <a:rPr lang="en-US" sz="2800" dirty="0" smtClean="0"/>
              <a:t>Exploration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 masked data set with trip details is provided for analysis</a:t>
            </a:r>
          </a:p>
          <a:p>
            <a:r>
              <a:rPr lang="en-US" sz="1400" dirty="0" smtClean="0"/>
              <a:t>6745 rows, 6 attributes</a:t>
            </a:r>
          </a:p>
          <a:p>
            <a:r>
              <a:rPr lang="en-US" sz="1400" dirty="0" smtClean="0"/>
              <a:t>2 Character feature, 4 numeric feature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Data </a:t>
            </a:r>
            <a:r>
              <a:rPr lang="en-US" sz="1400" dirty="0"/>
              <a:t>set contains 6 </a:t>
            </a:r>
            <a:r>
              <a:rPr lang="en-US" sz="1400" dirty="0" smtClean="0"/>
              <a:t>attributes associated </a:t>
            </a:r>
            <a:r>
              <a:rPr lang="en-US" sz="1400" dirty="0"/>
              <a:t>with each request made by a customer </a:t>
            </a:r>
            <a:r>
              <a:rPr lang="en-US" sz="14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Request id: A unique identifier of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 of request: The date and time at which the customer made the trip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Drop-off time: The drop-off date and time, in case the trip was completed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Pick-up point: The point from which the request was made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Driver id: The unique identification number of the 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Status of the request: The final status of the trip, that can be either completed, cancelled by the driver or no cars available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Based </a:t>
            </a:r>
            <a:r>
              <a:rPr lang="en-US" sz="1400" dirty="0"/>
              <a:t>on the problem statement, we should focus on pickup point, status and driver id.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Cleaning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Possible data inconsistencies: </a:t>
            </a:r>
            <a:endParaRPr lang="en-US" sz="1400" dirty="0" smtClean="0"/>
          </a:p>
          <a:p>
            <a:r>
              <a:rPr lang="en-US" sz="1400" dirty="0" smtClean="0"/>
              <a:t>Uniqueness of </a:t>
            </a:r>
            <a:r>
              <a:rPr lang="en-US" sz="1400" dirty="0"/>
              <a:t>Request </a:t>
            </a:r>
            <a:r>
              <a:rPr lang="en-US" sz="1400" dirty="0" smtClean="0"/>
              <a:t>ID</a:t>
            </a:r>
          </a:p>
          <a:p>
            <a:r>
              <a:rPr lang="en-US" sz="1400" dirty="0" smtClean="0"/>
              <a:t>NA values in the columns</a:t>
            </a:r>
          </a:p>
          <a:p>
            <a:r>
              <a:rPr lang="en-US" sz="1400" dirty="0" smtClean="0"/>
              <a:t>Data consistency</a:t>
            </a:r>
          </a:p>
          <a:p>
            <a:r>
              <a:rPr lang="en-US" sz="1400" dirty="0" smtClean="0"/>
              <a:t>Data type</a:t>
            </a:r>
          </a:p>
          <a:p>
            <a:r>
              <a:rPr lang="en-US" sz="1400" dirty="0" err="1" smtClean="0"/>
              <a:t>Etc</a:t>
            </a:r>
            <a:r>
              <a:rPr lang="en-US" sz="1400" dirty="0" smtClean="0"/>
              <a:t>…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Date fields values are not consistent, are </a:t>
            </a:r>
            <a:r>
              <a:rPr lang="en-US" sz="1400" dirty="0"/>
              <a:t>separated by “/” and “-”, Make this consistent for ease of data analysis</a:t>
            </a:r>
            <a:endParaRPr lang="en-IN" sz="12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Request </a:t>
            </a:r>
            <a:r>
              <a:rPr lang="en-US" sz="1400" dirty="0"/>
              <a:t>time stamp is </a:t>
            </a:r>
            <a:r>
              <a:rPr lang="en-US" sz="1400" dirty="0" smtClean="0"/>
              <a:t>not in one single data type, converted </a:t>
            </a:r>
            <a:r>
              <a:rPr lang="en-US" sz="1400" dirty="0"/>
              <a:t>it to date time </a:t>
            </a:r>
            <a:r>
              <a:rPr lang="en-US" sz="1400" dirty="0" smtClean="0"/>
              <a:t>format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Preparation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Derive new variables which will be useful for analysis</a:t>
            </a:r>
          </a:p>
          <a:p>
            <a:r>
              <a:rPr lang="en-US" sz="1400" dirty="0" err="1" smtClean="0"/>
              <a:t>tripDuration</a:t>
            </a:r>
            <a:r>
              <a:rPr lang="en-US" sz="1400" dirty="0" smtClean="0"/>
              <a:t> </a:t>
            </a:r>
            <a:r>
              <a:rPr lang="en-US" sz="1400" dirty="0"/>
              <a:t>-- difference between drop and request time</a:t>
            </a:r>
          </a:p>
          <a:p>
            <a:r>
              <a:rPr lang="en-US" sz="1400" dirty="0" err="1"/>
              <a:t>reqYear</a:t>
            </a:r>
            <a:r>
              <a:rPr lang="en-US" sz="1400" dirty="0"/>
              <a:t> -- extract Year from Request timestamp</a:t>
            </a:r>
          </a:p>
          <a:p>
            <a:r>
              <a:rPr lang="en-US" sz="1400" dirty="0" err="1"/>
              <a:t>reqMonth</a:t>
            </a:r>
            <a:r>
              <a:rPr lang="en-US" sz="1400" dirty="0"/>
              <a:t> -- extract Month from Request timestamp</a:t>
            </a:r>
          </a:p>
          <a:p>
            <a:r>
              <a:rPr lang="en-US" sz="1400" dirty="0" err="1"/>
              <a:t>reqDay</a:t>
            </a:r>
            <a:r>
              <a:rPr lang="en-US" sz="1400" dirty="0"/>
              <a:t> -- extract Day from Request timestamp</a:t>
            </a:r>
          </a:p>
          <a:p>
            <a:r>
              <a:rPr lang="en-US" sz="1400" dirty="0" err="1"/>
              <a:t>reqHour</a:t>
            </a:r>
            <a:r>
              <a:rPr lang="en-US" sz="1400" dirty="0"/>
              <a:t> -- extract Hour from Request timestamp</a:t>
            </a:r>
          </a:p>
          <a:p>
            <a:r>
              <a:rPr lang="en-US" sz="1400" dirty="0" err="1"/>
              <a:t>reqMinute</a:t>
            </a:r>
            <a:r>
              <a:rPr lang="en-US" sz="1400" dirty="0"/>
              <a:t> -- extract Minute from Request timestamp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Request Analysis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Frequency </a:t>
            </a:r>
            <a:r>
              <a:rPr lang="en-US" sz="1400" dirty="0"/>
              <a:t>of trip cancellation and no availability of cars from 'City to Airport' and 'Airport to City'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3" y="2454875"/>
            <a:ext cx="6165349" cy="3627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96" y="2183337"/>
            <a:ext cx="3891289" cy="2192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467" y="4376174"/>
            <a:ext cx="3687849" cy="22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Pickup Point Analysis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most problematic types of requests</a:t>
            </a:r>
          </a:p>
          <a:p>
            <a:r>
              <a:rPr lang="en-US" sz="1400" dirty="0"/>
              <a:t>City to Airport</a:t>
            </a:r>
          </a:p>
          <a:p>
            <a:r>
              <a:rPr lang="en-US" sz="1400" dirty="0"/>
              <a:t>Airport to </a:t>
            </a:r>
            <a:r>
              <a:rPr lang="en-US" sz="1400" dirty="0" smtClean="0"/>
              <a:t>City</a:t>
            </a: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7" y="2951334"/>
            <a:ext cx="8424091" cy="3714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5" y="3338881"/>
            <a:ext cx="3784992" cy="1142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75" y="4840460"/>
            <a:ext cx="3784991" cy="10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ime </a:t>
            </a:r>
            <a:r>
              <a:rPr lang="en-US" sz="3600" dirty="0"/>
              <a:t>S</a:t>
            </a:r>
            <a:r>
              <a:rPr lang="en-US" sz="3600" dirty="0" smtClean="0"/>
              <a:t>lots Analysis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433" y="1875072"/>
            <a:ext cx="2328895" cy="168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6" y="1496218"/>
            <a:ext cx="7331678" cy="2750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69" y="4376860"/>
            <a:ext cx="7546212" cy="2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UBER SUPPLY DEMAND GAP   </vt:lpstr>
      <vt:lpstr>Problem Statement</vt:lpstr>
      <vt:lpstr>Problem solving methodology</vt:lpstr>
      <vt:lpstr>Data Exploration</vt:lpstr>
      <vt:lpstr>Data Cleaning</vt:lpstr>
      <vt:lpstr>Data Preparation</vt:lpstr>
      <vt:lpstr>Request Analysis</vt:lpstr>
      <vt:lpstr>Pickup Point Analysis</vt:lpstr>
      <vt:lpstr>Time Slots Analysis</vt:lpstr>
      <vt:lpstr>Time Slots Analysis</vt:lpstr>
      <vt:lpstr>Time Slots Analysis</vt:lpstr>
      <vt:lpstr>Time Slots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Rahul Kumar (RBEI/BSN2)</cp:lastModifiedBy>
  <cp:revision>66</cp:revision>
  <dcterms:created xsi:type="dcterms:W3CDTF">2016-06-09T08:16:28Z</dcterms:created>
  <dcterms:modified xsi:type="dcterms:W3CDTF">2019-03-03T16:06:15Z</dcterms:modified>
</cp:coreProperties>
</file>