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Montserrat"/>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regular.fntdata"/><Relationship Id="rId10" Type="http://schemas.openxmlformats.org/officeDocument/2006/relationships/slide" Target="slides/slide5.xml"/><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Montserrat-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43d9be63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43d9be63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ab7bdf30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ab7bdf30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ab7bdf301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ab7bdf301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e4d2021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e4d2021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XkjpPecU2e8" TargetMode="Externa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youtube.com/watch?v=30BaSfz0FGE" TargetMode="Externa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youtube.com/watch?v=z2ePTq-KTzQ" TargetMode="Externa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youtube.com/watch?v=z2ePTq-KTzQ" TargetMode="Externa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Trading Bot</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Financial Programming with Ritvik</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Bitcoin Trading BOT [Binance Tutorial 2021]. “UN”exptected Results?! 😲</a:t>
            </a:r>
            <a:endParaRPr/>
          </a:p>
        </p:txBody>
      </p:sp>
      <p:sp>
        <p:nvSpPr>
          <p:cNvPr id="141" name="Google Shape;141;p14"/>
          <p:cNvSpPr txBox="1"/>
          <p:nvPr>
            <p:ph idx="1" type="body"/>
          </p:nvPr>
        </p:nvSpPr>
        <p:spPr>
          <a:xfrm>
            <a:off x="1297500" y="1567550"/>
            <a:ext cx="29448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made Bitcoin Trading bot using binance.</a:t>
            </a:r>
            <a:endParaRPr/>
          </a:p>
          <a:p>
            <a:pPr indent="-311150" lvl="0" marL="457200" rtl="0" algn="l">
              <a:spcBef>
                <a:spcPts val="0"/>
              </a:spcBef>
              <a:spcAft>
                <a:spcPts val="0"/>
              </a:spcAft>
              <a:buSzPts val="1300"/>
              <a:buChar char="●"/>
            </a:pPr>
            <a:r>
              <a:rPr lang="en"/>
              <a:t>The link of the YouTube Video is: </a:t>
            </a:r>
            <a:r>
              <a:rPr lang="en"/>
              <a:t>https://youtu.be/XkjpPecU2e8</a:t>
            </a:r>
            <a:endParaRPr/>
          </a:p>
        </p:txBody>
      </p:sp>
      <p:pic>
        <p:nvPicPr>
          <p:cNvPr descr="In this Binance tutorial, we learned how to make Bitcoin Paper Trading Bot using Python in 2021. In fact, it is a crypto paper trading bot where we traded bitcoin (BTCUSD). Click &quot;Show More&quot; to learn more 👇:&#10;&#10;&#10;Support me by:&#10;👀 Becoming a paid 𝐏𝐚𝐭𝐫𝐞𝐨𝐧 Member: https://www.patreon.com/fpritvik&#10;or ☕ buying me a 𝐂𝐨𝐟𝐟𝐞𝐞: https://www.buymeacoffee.com/fpritvik&#10;&#10;__________________________________________________________________________________________&#10;𝐒𝐮𝐦𝐦𝐚𝐫𝐲: Firstly, we installed all the relevant libraries. Then, we made a paper trading platform using simple functions. Then, we used Binance to extract bitcoin prices using WebSocket. Lastly, we implemented our trading strategy to make it a free bitcoin trading bot [the best crypto bot] in 2021.&#10;&#10;__________________________________________________________________________________________&#10;𝐒𝐭𝐫𝐚𝐭𝐞𝐠𝐲: Core-Satellite investing. 80% passively managed (Buy and Hold Bitcoin), 20% actively managed (Using bot's prediction to long or short 20%).&#10;&#10;Core-Satellite investing: A method of portfolio construction designed to minimize costs, tax liability, and volatility while providing an opportunity to outperform the broad stock market as a whole. The core of the portfolio consists of passive investments that track the benchmark. Additional positions, satellites, are actively managed investments.&#10;&#10;Technical indicator used: AROON indicator. TALib python library is used to do the technical analysis.&#10;__________________________________________________________________________________________&#10;&#10;𝐅𝐢𝐧𝐚𝐥 𝐫𝐞𝐬𝐮𝐥𝐭:&#10;Bitcoin trading Bot return = 𝟎.𝟒𝟑𝟐%&#10;Bitcoin buy and hold return = 𝟎.𝟑𝟓𝟎%&#10;Alpha = 𝟎.𝟎𝟖𝟐%&#10;&#10;Trading bot's Sharpe ratio = 𝟑.𝟔𝟑𝟐𝐱&#10;Bitcoin Sharpe ratio = 𝟐.𝟒𝟒𝟓𝐱&#10;&#10;📺  Check out my last video on Next 10 HOT stocks 𝐫/𝐰𝐚𝐥𝐥𝐬𝐭𝐫𝐞𝐞𝐭𝐛𝐞𝐭𝐬 𝐏𝐲𝐭𝐡𝐨𝐧 𝐏𝐑𝐀𝐖 𝐚𝐧𝐚𝐥𝐲𝐬𝐢𝐬: https://youtu.be/4mrw4aI2_j8&#10;__________________________________________________________________________________________&#10;&#10;𝐒𝐭𝐞𝐩𝐬 𝐅𝐨𝐥𝐥𝐨𝐰𝐞𝐝:&#10;• Install websocket-client&#10;• How to install talib&#10;• How to do paper trading platform&#10;• Using WebSocket and binance to extract real-time crypto pricing data (real time bitcoin price)&#10;• Implementing trading strategy&#10;• Analyzing the result&#10;__________________________________________________________________________________________&#10;&#10;𝐈𝐦𝐩𝐨𝐫𝐭𝐚𝐧𝐭 𝐋𝐢𝐧𝐤𝐬:&#10;• How to install TA-Lib: https://blog.quantinsti.com/install-ta-lib-python/#windows&#10;• Binance api documentation: https://github.com/binance/binance-spot-api-docs/blob/master/web-socket-streams.md#klinecandlestick-streams&#10;• Websocket python [websocket-client]: https://pypi.org/project/websocket-client/&#10;pip install websocket-client&#10;• Install talib in google colab: https://stackoverflow.com/questions/49648391/how-to-install-ta-lib-in-google-colab?newreg=5d6b616eb23c4a2f9f6e78a8c948d56d&#10;pip install talib does not work&#10;• Ta-lib documentation:  https://mrjbq7.github.io/ta-lib/&#10;• Ta-lib technical indicators: https://mrjbq7.github.io/ta-lib/&#10;• Description of AROON technical indicator: https://www.fmlabs.com/reference/default.htm?url=Aroon.htm&#10;• I referred @Part Time Larry 's YT video in this video.&#10;__________________________________________________________________________________________&#10;&#10;𝐌𝐚𝐤𝐞 𝐬𝐮𝐫𝐞 𝐭𝐨 𝐬𝐮𝐛𝐬𝐜𝐫𝐢𝐛𝐞 𝐬𝐨 𝐲𝐨𝐮 𝐝𝐨𝐧'𝐭 𝐦𝐢𝐬𝐬 𝐨𝐮𝐭 𝐨𝐧 𝐦𝐲 𝐟𝐮𝐭𝐮𝐫𝐞 𝐯𝐢𝐝𝐞𝐨𝐬:&#10;&#10;✅ 𝐒𝐮𝐛𝐬𝐜𝐫𝐢𝐛𝐞: https://www.youtube.com/channel/UCyMifqUrSntvvrrGMaVPkrw?sub_confirmation=1&#10;After subscribing, 𝐠𝐞𝐭 𝐟𝐫𝐞𝐞 𝐚𝐜𝐜𝐞𝐬𝐬 𝐭𝐨 𝐦𝐲 𝐆𝐨𝐨𝐠𝐥𝐞 𝐃𝐫𝐢𝐯𝐞: Follow steps on my YouTube Channel.&#10;&#10;📸 Follow me on 𝐈𝐧𝐬𝐭𝐚𝐠𝐫𝐚𝐦: @fp.ritvik : https://www.instagram.com/fp.ritvik/&#10;&#10;👉🏼 Follow me on 𝐓𝐰𝐢𝐭𝐭𝐞𝐫: https://twitter.com/ritvikdashora&#10;&#10;👔 Join the 𝐋𝐢𝐧𝐤𝐞𝐝𝐈𝐧 𝐆𝐫𝐨𝐮𝐩 for peer-to-peer discussion: https://lnkd.in/f6ijsF2 &#10;&#10;👍 Like my 𝐅𝐚𝐜𝐞𝐛𝐨𝐨𝐤 𝐏𝐚𝐠𝐞 to be updated: https://www.facebook.com/fp.ritvik&#10;&#10;✉️ Join the Telegram Channel and be updated: https://t.me/FPRitvik&#10;__________________________________________________________________________________________&#10;&#10;⌚ TimeStamps:&#10;Introduction (0:00)&#10;Trading Strategy (2:00)&#10;Steps to follow to make the bitcoin trading bot (7:52)&#10;Installing libraries (9:15)&#10;Paper trading simulator (11:36)&#10;Using WebSocket and Binance to extract bitcoin prices (23:22)&#10;Making candlesticks (29:00)&#10;Implementing trading strategy (36:00)&#10;Analyzing the result (1:04:10)&#10;The Gift (1:08:09)&#10;__________________________________________________________________________________________&#10;&#10;I used Google Colab for this code. It is an amazing platform for beginners.&#10;&#10;I hope you like my work on the Financial Programming with Ritvik YouTube Channel. Please support me by subscribing to my channel and sharing my videos with your friends. On this channel, I put videos on how to use your programming skills in finance. I also talk about some upcoming Fintech trends, automation, and artificial intelligence in finance or ai in finance, specifically, ai in financial services. I target to spread the uses of python in finance. There is a huge growth of ai in finance industry finance machine learning using python and we should be ready for that." id="142" name="Google Shape;142;p14" title="Bitcoin Trading BOT [Binance Tutorial 2021]. “UN”exptected Results?! 😲">
            <a:hlinkClick r:id="rId3"/>
          </p:cNvPr>
          <p:cNvPicPr preferRelativeResize="0"/>
          <p:nvPr/>
        </p:nvPicPr>
        <p:blipFill>
          <a:blip r:embed="rId4">
            <a:alphaModFix/>
          </a:blip>
          <a:stretch>
            <a:fillRect/>
          </a:stretch>
        </p:blipFill>
        <p:spPr>
          <a:xfrm>
            <a:off x="4394700" y="1460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idx="1" type="body"/>
          </p:nvPr>
        </p:nvSpPr>
        <p:spPr>
          <a:xfrm>
            <a:off x="1297500" y="1567550"/>
            <a:ext cx="29448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Learn how to install and use TA-Lib in the best way</a:t>
            </a:r>
            <a:endParaRPr/>
          </a:p>
          <a:p>
            <a:pPr indent="-311150" lvl="0" marL="457200" rtl="0" algn="l">
              <a:spcBef>
                <a:spcPts val="0"/>
              </a:spcBef>
              <a:spcAft>
                <a:spcPts val="0"/>
              </a:spcAft>
              <a:buSzPts val="1300"/>
              <a:buChar char="●"/>
            </a:pPr>
            <a:r>
              <a:rPr lang="en"/>
              <a:t>The link of the YouTube Video is: https://youtu.be/30BaSfz0FGE</a:t>
            </a:r>
            <a:endParaRPr/>
          </a:p>
        </p:txBody>
      </p:sp>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TA-Lib Python Tutorial [easy INSTALL] Technical Analysis Library 2021 🔴</a:t>
            </a:r>
            <a:endParaRPr/>
          </a:p>
        </p:txBody>
      </p:sp>
      <p:pic>
        <p:nvPicPr>
          <p:cNvPr descr="TA-Lib Python Tutorial in 2021: We learned how to install ta-lib in python with windows 10,mac, and google colab. We also learned how to use ta-lib, i.e, its functions API, abstract API, using it in a trading bot, etc. Click 👇 &quot;Show more&quot; to learn more:&#10;&#10;Summary: ta-lib install is not easy as pip install talib does not work for windows. Hence, we used ta-lib python wrapper wheel file for the installation. After installing talib, we learned how to use Functions API and abstract API in talib python. Lastly, we saw how to use talib to make a trading bot.&#10;📺  I created a Bitcoin Trading BOT. See How I used TA-lib to make a bitcoin trading bot: https://youtu.be/XkjpPecU2e8&#10;&#10;&#10;𝐒𝐮𝐩𝐩𝐨𝐫𝐭 𝐦𝐞 𝐛𝐲:&#10;👀 Becoming a paid 𝐏𝐚𝐭𝐫𝐞𝐨𝐧 Member: https://www.patreon.com/fpritvik&#10;or ☕ buying me a 𝐂𝐨𝐟𝐟𝐞𝐞: https://www.buymeacoffee.com/fpritvik&#10;&#10;&#10;𝐈𝐦𝐩. 𝐍𝐨𝐭𝐞𝐬:&#10;• Python TA-Lib Module offers more than 200 technical indicators in Python. TA-Lib refers to Technical Analysis Library. TA-Lib is widely used by trading software developers requiring to perform technical analysis of financial market data.&#10;&#10;Function API: Similar to TA-Lib, the Function API provides a lightweight wrapper of the exposed TA-Lib indicators. Each function returns an output array and has default values for their parameters unless specified as keyword arguments. Typically, these functions will have an initial &quot;lookback&quot; period (a required number of observations before an output is generated) set to NaN. For convenience, the Function API supports both numpy.ndarray and pandas.Series inputs.&#10;&#10;Abstract API: In Abstract API, every function takes a collection of named inputs, either a dict of numpy.ndarray or pandas.Series, or a pandas.DataFrame. If a pandas.DataFrame is provided, the output is returned as a pandas.DataFrame with named output columns. In short, we use Abstract API as we use the function API whereas the input type is always the same. (Abstract API can be used for a trading bot).&#10;&#10;Ta-lib indicators groups: Overlap Studies, Momentum Indicators, Volume Indicators, Volatility Indicators, Price Transform, Cycle Indicators, Pattern Recognition&#10;&#10;𝐈𝐦𝐩𝐨𝐫𝐭𝐚𝐧𝐭 𝐋𝐢𝐧𝐤𝐬:&#10;• TA-Lib Python Wrapper documentation: https://github.com/mrjbq7/ta-lib&#10;• TA-Lib Website: https://www.ta-lib.org/&#10;• how to install talib in python: https://blog.quantinsti.com/install-ta-lib-python/&#10;• how to install ta-lib in Google Drive: https://stackoverflow.com/questions/49648391/how-to-install-ta-lib-in-google-colab?newreg=5d6b616eb23c4a2f9f6e78a8c948d56d&#10;• All Tech Indicators: https://www.programcreek.com/python/index/7769/talib, https://mrjbq7.github.io/ta-lib/funcs.html&#10;• Anaconda: https://www.anaconda.com/&#10;&#10;&#10;𝐌𝐚𝐤𝐞 𝐬𝐮𝐫𝐞 𝐭𝐨 𝐬𝐮𝐛𝐬𝐜𝐫𝐢𝐛𝐞 𝐬𝐨 𝐲𝐨𝐮 𝐝𝐨𝐧'𝐭 𝐦𝐢𝐬𝐬 𝐨𝐮𝐭 𝐨𝐧 𝐦𝐲 𝐟𝐮𝐭𝐮𝐫𝐞 𝐯𝐢𝐝𝐞𝐨𝐬:&#10;&#10;✅ 𝐒𝐮𝐛𝐬𝐜𝐫𝐢𝐛𝐞: https://www.youtube.com/channel/UCyMifqUrSntvvrrGMaVPkrw?sub_confirmation=1&#10;After subscribing, 𝐠𝐞𝐭 𝐟𝐫𝐞𝐞 𝐚𝐜𝐜𝐞𝐬𝐬 𝐭𝐨 𝐦𝐲 𝐆𝐨𝐨𝐠𝐥𝐞 𝐃𝐫𝐢𝐯𝐞: Follow steps on my YouTube Channel.&#10;&#10;📸 Follow me on 𝐈𝐧𝐬𝐭𝐚𝐠𝐫𝐚𝐦: @fp.ritvik : https://www.instagram.com/fp.ritvik/&#10;&#10;👉🏼 Follow me on 𝐓𝐰𝐢𝐭𝐭𝐞𝐫: https://twitter.com/ritvikdashora&#10;&#10;👔 Join the 𝐋𝐢𝐧𝐤𝐞𝐝𝐈𝐧 𝐆𝐫𝐨𝐮𝐩 for peer-to-peer discussion: https://lnkd.in/f6ijsF2 &#10;&#10;👍 Like my 𝐅𝐚𝐜𝐞𝐛𝐨𝐨𝐤 𝐏𝐚𝐠𝐞 to be updated: https://www.facebook.com/fp.ritvik&#10;&#10;✉️ Join the Telegram Channel and be updated: https://t.me/FPRitvik&#10;&#10;⌚ TimeStamps:&#10;Introduction (0:00)&#10;How to install ta-lib in python (1:50)&#10;ta-lib indicators (5:02)&#10;How to use talib python (8:35)&#10;Function API in talib (10:00)&#10;Abstract API in talib (12:40)&#10;Gift to Subscribers (15:54)&#10;&#10;&#10;I used Google Colab for this code. It is an amazing platform for beginners. #fpritvik #bitcoin_day_trading_bot" id="149" name="Google Shape;149;p15" title="TA-Lib Python Tutorial [easy INSTALL] Technical Analysis Library 2021 🔴">
            <a:hlinkClick r:id="rId3"/>
          </p:cNvPr>
          <p:cNvPicPr preferRelativeResize="0"/>
          <p:nvPr/>
        </p:nvPicPr>
        <p:blipFill>
          <a:blip r:embed="rId4">
            <a:alphaModFix/>
          </a:blip>
          <a:stretch>
            <a:fillRect/>
          </a:stretch>
        </p:blipFill>
        <p:spPr>
          <a:xfrm>
            <a:off x="4394700" y="1460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idx="1" type="body"/>
          </p:nvPr>
        </p:nvSpPr>
        <p:spPr>
          <a:xfrm>
            <a:off x="1297500" y="1567550"/>
            <a:ext cx="29448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Learn how to use websocket-client in the best way</a:t>
            </a:r>
            <a:endParaRPr/>
          </a:p>
          <a:p>
            <a:pPr indent="-311150" lvl="0" marL="457200" rtl="0" algn="l">
              <a:spcBef>
                <a:spcPts val="0"/>
              </a:spcBef>
              <a:spcAft>
                <a:spcPts val="0"/>
              </a:spcAft>
              <a:buSzPts val="1300"/>
              <a:buChar char="●"/>
            </a:pPr>
            <a:r>
              <a:rPr lang="en"/>
              <a:t>The link of the YouTube Video is: </a:t>
            </a:r>
            <a:r>
              <a:rPr lang="en"/>
              <a:t>https://youtu.be/z2ePTq-KTzQ</a:t>
            </a:r>
            <a:endParaRPr/>
          </a:p>
        </p:txBody>
      </p:sp>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WebSocket Binance Python [Bitcoin day Trading BOT Step1]🔴</a:t>
            </a:r>
            <a:endParaRPr/>
          </a:p>
        </p:txBody>
      </p:sp>
      <p:pic>
        <p:nvPicPr>
          <p:cNvPr descr="How to extract real-time Bitcoin price in Python using Binance WebSocket stream without making an account? Here’s the answer. This is Step1 to create your own bitcoin day trading BOT. Click “Show more” 👇 to learn more: &#10;&#10;Summary: In this video, I have talked about WebSockets, i.e., its definition and how to install WebSocket-client in python (pip install WebSocket-client). Then I extracted real-time bitcoin prices from Binance stream. Then, we made candlesticks from the real-time data. Lastly, we talked about my previous video on the Bitcoin day Trading bot and how I used WebSocket-client to make the Bitcoin Day trading bot.&#10;&#10;📺  I created a Bitcoin Trading BOT. See How I used Websocket to make a bitcoin day trading bot: https://youtu.be/XkjpPecU2e8&#10;&#10;&#10;𝐒𝐮𝐩𝐩𝐨𝐫𝐭 𝐦𝐞 𝐛𝐲:&#10;👀 Becoming a paid 𝐏𝐚𝐭𝐫𝐞𝐨𝐧 Member: https://www.patreon.com/fpritvik&#10;or ☕ buying me a 𝐂𝐨𝐟𝐟𝐞𝐞: https://www.buymeacoffee.com/fpritvik&#10;&#10;&#10;• The WebSocket API makes it possible to open a two-way interactive communication session between the user's browser and a server. With this API, you can send messages to a server and receive event-driven responses without having to poll the server for a reply.&#10;• To install websocket-client, use &quot;pip install websocket-client&quot;: https://pypi.org/project/websocket-client/&#10;• websocket-client documentation: https://websocket-client.readthedocs.io/en/latest/&#10;• We referred to Web Socket Streams for Binance to extract pricing data from Binance.&#10;The base endpoint is: wss://stream.binance.com:9443&#10;Raw streams are accessed at /ws/(streamName)&#10;https://github.com/binance/binance-spot-api-docs/blob/master/web-socket-streams.md&#10;• Kline/Candlestick Streams: Stream Name: (symbol)@kline_(interval)&#10;• websocket.WebSocketApp is used to extract the real-time bitcoin data&#10;&#10;&#10;𝐌𝐚𝐤𝐞 𝐬𝐮𝐫𝐞 𝐭𝐨 𝐬𝐮𝐛𝐬𝐜𝐫𝐢𝐛𝐞 𝐬𝐨 𝐲𝐨𝐮 𝐝𝐨𝐧'𝐭 𝐦𝐢𝐬𝐬 𝐨𝐮𝐭 𝐨𝐧 𝐦𝐲 𝐟𝐮𝐭𝐮𝐫𝐞 𝐯𝐢𝐝𝐞𝐨𝐬:&#10;&#10;✅ 𝐒𝐮𝐛𝐬𝐜𝐫𝐢𝐛𝐞: https://www.youtube.com/channel/UCyMifqUrSntvvrrGMaVPkrw?sub_confirmation=1&#10;After subscribing, 𝐠𝐞𝐭 𝐟𝐫𝐞𝐞 𝐚𝐜𝐜𝐞𝐬𝐬 𝐭𝐨 𝐦𝐲 𝐆𝐨𝐨𝐠𝐥𝐞 𝐃𝐫𝐢𝐯𝐞: Follow steps on my YouTube Channel.&#10;&#10;📸 Follow me on 𝐈𝐧𝐬𝐭𝐚𝐠𝐫𝐚𝐦: @fp.ritvik : https://www.instagram.com/fp.ritvik/&#10;&#10;👉🏼 Follow me on 𝐓𝐰𝐢𝐭𝐭𝐞𝐫: https://twitter.com/ritvikdashora&#10;&#10;👔 Join the 𝐋𝐢𝐧𝐤𝐞𝐝𝐈𝐧 𝐆𝐫𝐨𝐮𝐩 for peer-to-peer discussion: https://lnkd.in/f6ijsF2 &#10;&#10;👍 Like my 𝐅𝐚𝐜𝐞𝐛𝐨𝐨𝐤 𝐏𝐚𝐠𝐞 to be updated: https://www.facebook.com/fp.ritvik&#10;&#10;✉️ Join the Telegram Channel and be updated: https://t.me/FPRitvik&#10;&#10;⌚ TimeStamps:&#10;Introduction (0:00)&#10;What is WebSocket (1:38)&#10;How to use WebSocket client in Python (1:55)&#10;How to extract real-time BTC price in Python using Binance WebSocket stream (3:19)&#10;Gift to Subscribers (8:44)&#10;Making candlesticks from the real-time bitcoin data (9:47)&#10;How I used WebSocket binance in Python to create a bitcoin day trading bot (12:46)&#10;Outro (13:27)&#10;&#10;I used Google Colab for this code. It is an amazing platform for beginners. #fpritvik #bitcoin_day_trading_bot" id="156" name="Google Shape;156;p16" title="WebSocket Binance Python [Bitcoin day Trading BOT Step1]🔴">
            <a:hlinkClick r:id="rId3"/>
          </p:cNvPr>
          <p:cNvPicPr preferRelativeResize="0"/>
          <p:nvPr/>
        </p:nvPicPr>
        <p:blipFill>
          <a:blip r:embed="rId4">
            <a:alphaModFix/>
          </a:blip>
          <a:stretch>
            <a:fillRect/>
          </a:stretch>
        </p:blipFill>
        <p:spPr>
          <a:xfrm>
            <a:off x="4394700" y="1460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idx="1" type="body"/>
          </p:nvPr>
        </p:nvSpPr>
        <p:spPr>
          <a:xfrm>
            <a:off x="1297500" y="1567550"/>
            <a:ext cx="29448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Learn how to build a basic Paper Trading Simulator in Python in the best way.</a:t>
            </a:r>
            <a:endParaRPr/>
          </a:p>
          <a:p>
            <a:pPr indent="-311150" lvl="0" marL="457200" rtl="0" algn="l">
              <a:spcBef>
                <a:spcPts val="0"/>
              </a:spcBef>
              <a:spcAft>
                <a:spcPts val="0"/>
              </a:spcAft>
              <a:buSzPts val="1300"/>
              <a:buChar char="●"/>
            </a:pPr>
            <a:r>
              <a:rPr lang="en"/>
              <a:t>The link of the YouTube Video is: </a:t>
            </a:r>
            <a:r>
              <a:rPr lang="en"/>
              <a:t>https://youtu.be/FD1dFKIUvnI</a:t>
            </a:r>
            <a:endParaRPr/>
          </a:p>
        </p:txBody>
      </p:sp>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 a basic Paper Trading Simulator in Python: ONLY 25 lines🔴</a:t>
            </a:r>
            <a:endParaRPr/>
          </a:p>
        </p:txBody>
      </p:sp>
      <p:pic>
        <p:nvPicPr>
          <p:cNvPr descr="How to extract real-time Bitcoin price in Python using Binance WebSocket stream without making an account? Here’s the answer. This is Step1 to create your own bitcoin day trading BOT. Click “Show more” 👇 to learn more: &#10;&#10;Summary: In this video, I have talked about WebSockets, i.e., its definition and how to install WebSocket-client in python (pip install WebSocket-client). Then I extracted real-time bitcoin prices from Binance stream. Then, we made candlesticks from the real-time data. Lastly, we talked about my previous video on the Bitcoin day Trading bot and how I used WebSocket-client to make the Bitcoin Day trading bot.&#10;&#10;📺  I created a Bitcoin Trading BOT. See How I used Websocket to make a bitcoin day trading bot: https://youtu.be/XkjpPecU2e8&#10;&#10;&#10;𝐒𝐮𝐩𝐩𝐨𝐫𝐭 𝐦𝐞 𝐛𝐲:&#10;👀 Becoming a paid 𝐏𝐚𝐭𝐫𝐞𝐨𝐧 Member: https://www.patreon.com/fpritvik&#10;or ☕ buying me a 𝐂𝐨𝐟𝐟𝐞𝐞: https://www.buymeacoffee.com/fpritvik&#10;&#10;&#10;• The WebSocket API makes it possible to open a two-way interactive communication session between the user's browser and a server. With this API, you can send messages to a server and receive event-driven responses without having to poll the server for a reply.&#10;• To install websocket-client, use &quot;pip install websocket-client&quot;: https://pypi.org/project/websocket-client/&#10;• websocket-client documentation: https://websocket-client.readthedocs.io/en/latest/&#10;• We referred to Web Socket Streams for Binance to extract pricing data from Binance.&#10;The base endpoint is: wss://stream.binance.com:9443&#10;Raw streams are accessed at /ws/(streamName)&#10;https://github.com/binance/binance-spot-api-docs/blob/master/web-socket-streams.md&#10;• Kline/Candlestick Streams: Stream Name: (symbol)@kline_(interval)&#10;• websocket.WebSocketApp is used to extract the real-time bitcoin data&#10;&#10;&#10;𝐌𝐚𝐤𝐞 𝐬𝐮𝐫𝐞 𝐭𝐨 𝐬𝐮𝐛𝐬𝐜𝐫𝐢𝐛𝐞 𝐬𝐨 𝐲𝐨𝐮 𝐝𝐨𝐧'𝐭 𝐦𝐢𝐬𝐬 𝐨𝐮𝐭 𝐨𝐧 𝐦𝐲 𝐟𝐮𝐭𝐮𝐫𝐞 𝐯𝐢𝐝𝐞𝐨𝐬:&#10;&#10;✅ 𝐒𝐮𝐛𝐬𝐜𝐫𝐢𝐛𝐞: https://www.youtube.com/channel/UCyMifqUrSntvvrrGMaVPkrw?sub_confirmation=1&#10;After subscribing, 𝐠𝐞𝐭 𝐟𝐫𝐞𝐞 𝐚𝐜𝐜𝐞𝐬𝐬 𝐭𝐨 𝐦𝐲 𝐆𝐨𝐨𝐠𝐥𝐞 𝐃𝐫𝐢𝐯𝐞: Follow steps on my YouTube Channel.&#10;&#10;📸 Follow me on 𝐈𝐧𝐬𝐭𝐚𝐠𝐫𝐚𝐦: @fp.ritvik : https://www.instagram.com/fp.ritvik/&#10;&#10;👉🏼 Follow me on 𝐓𝐰𝐢𝐭𝐭𝐞𝐫: https://twitter.com/ritvikdashora&#10;&#10;👔 Join the 𝐋𝐢𝐧𝐤𝐞𝐝𝐈𝐧 𝐆𝐫𝐨𝐮𝐩 for peer-to-peer discussion: https://lnkd.in/f6ijsF2 &#10;&#10;👍 Like my 𝐅𝐚𝐜𝐞𝐛𝐨𝐨𝐤 𝐏𝐚𝐠𝐞 to be updated: https://www.facebook.com/fp.ritvik&#10;&#10;✉️ Join the Telegram Channel and be updated: https://t.me/FPRitvik&#10;&#10;⌚ TimeStamps:&#10;Introduction (0:00)&#10;What is WebSocket (1:38)&#10;How to use WebSocket client in Python (1:55)&#10;How to extract real-time BTC price in Python using Binance WebSocket stream (3:19)&#10;Gift to Subscribers (8:44)&#10;Making candlesticks from the real-time bitcoin data (9:47)&#10;How I used WebSocket binance in Python to create a bitcoin day trading bot (12:46)&#10;Outro (13:27)&#10;&#10;I used Google Colab for this code. It is an amazing platform for beginners. #fpritvik #bitcoin_day_trading_bot" id="163" name="Google Shape;163;p17" title="WebSocket Binance Python [Bitcoin day Trading BOT Step1]🔴">
            <a:hlinkClick r:id="rId3"/>
          </p:cNvPr>
          <p:cNvPicPr preferRelativeResize="0"/>
          <p:nvPr/>
        </p:nvPicPr>
        <p:blipFill>
          <a:blip r:embed="rId4">
            <a:alphaModFix/>
          </a:blip>
          <a:stretch>
            <a:fillRect/>
          </a:stretch>
        </p:blipFill>
        <p:spPr>
          <a:xfrm>
            <a:off x="4394700" y="1460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