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24"/>
  </p:notesMasterIdLst>
  <p:sldIdLst>
    <p:sldId id="256" r:id="rId2"/>
    <p:sldId id="258" r:id="rId3"/>
    <p:sldId id="257" r:id="rId4"/>
    <p:sldId id="291" r:id="rId5"/>
    <p:sldId id="260" r:id="rId6"/>
    <p:sldId id="294" r:id="rId7"/>
    <p:sldId id="295" r:id="rId8"/>
    <p:sldId id="297" r:id="rId9"/>
    <p:sldId id="298" r:id="rId10"/>
    <p:sldId id="299" r:id="rId11"/>
    <p:sldId id="261" r:id="rId12"/>
    <p:sldId id="301" r:id="rId13"/>
    <p:sldId id="292" r:id="rId14"/>
    <p:sldId id="279" r:id="rId15"/>
    <p:sldId id="269" r:id="rId16"/>
    <p:sldId id="303" r:id="rId17"/>
    <p:sldId id="304" r:id="rId18"/>
    <p:sldId id="270" r:id="rId19"/>
    <p:sldId id="306" r:id="rId20"/>
    <p:sldId id="307" r:id="rId21"/>
    <p:sldId id="308" r:id="rId22"/>
    <p:sldId id="309" r:id="rId23"/>
  </p:sldIdLst>
  <p:sldSz cx="9144000" cy="5143500" type="screen16x9"/>
  <p:notesSz cx="6858000" cy="9144000"/>
  <p:embeddedFontLst>
    <p:embeddedFont>
      <p:font typeface="Fira Sans Extra Condensed" panose="020F0502020204030204" pitchFamily="34" charset="0"/>
      <p:regular r:id="rId25"/>
      <p:bold r:id="rId26"/>
      <p:italic r:id="rId27"/>
      <p:boldItalic r:id="rId28"/>
    </p:embeddedFont>
    <p:embeddedFont>
      <p:font typeface="Fira Sans Extra Condensed SemiBold" panose="020B0603050000020004" pitchFamily="34" charset="0"/>
      <p:regular r:id="rId29"/>
      <p:bold r:id="rId30"/>
      <p:italic r:id="rId31"/>
      <p:boldItalic r:id="rId32"/>
    </p:embeddedFont>
    <p:embeddedFont>
      <p:font typeface="Roboto" panose="020000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8141E42-4EE5-4FE1-BBF6-E1BDEB280C46}">
  <a:tblStyle styleId="{08141E42-4EE5-4FE1-BBF6-E1BDEB280C4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1"/>
    <p:restoredTop sz="94694"/>
  </p:normalViewPr>
  <p:slideViewPr>
    <p:cSldViewPr snapToGrid="0">
      <p:cViewPr varScale="1">
        <p:scale>
          <a:sx n="140" d="100"/>
          <a:sy n="140" d="100"/>
        </p:scale>
        <p:origin x="8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svg"/><Relationship Id="rId1" Type="http://schemas.openxmlformats.org/officeDocument/2006/relationships/image" Target="../media/image25.png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D7CEDB-1A79-4220-809B-F29211A48718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0530323-F56F-4A7F-8E8D-C61D03BF3B8B}">
      <dgm:prSet/>
      <dgm:spPr/>
      <dgm:t>
        <a:bodyPr/>
        <a:lstStyle/>
        <a:p>
          <a:r>
            <a:rPr lang="en-US" b="0" i="0"/>
            <a:t>Among the evaluated models, Random Forest and Gradient Boosting stand out due to their high accuracy on imbalanced data.</a:t>
          </a:r>
          <a:endParaRPr lang="en-US"/>
        </a:p>
      </dgm:t>
    </dgm:pt>
    <dgm:pt modelId="{9F1516C8-2177-4A53-8008-2A818D704274}" type="parTrans" cxnId="{4E19F42D-D9C3-4243-98ED-BCF68F244AF2}">
      <dgm:prSet/>
      <dgm:spPr/>
      <dgm:t>
        <a:bodyPr/>
        <a:lstStyle/>
        <a:p>
          <a:endParaRPr lang="en-US"/>
        </a:p>
      </dgm:t>
    </dgm:pt>
    <dgm:pt modelId="{677AB91C-F142-4089-9271-F1BCE6F22BD4}" type="sibTrans" cxnId="{4E19F42D-D9C3-4243-98ED-BCF68F244AF2}">
      <dgm:prSet/>
      <dgm:spPr/>
      <dgm:t>
        <a:bodyPr/>
        <a:lstStyle/>
        <a:p>
          <a:endParaRPr lang="en-US"/>
        </a:p>
      </dgm:t>
    </dgm:pt>
    <dgm:pt modelId="{97FF9746-1CC8-490A-8B4A-AAD88F471717}">
      <dgm:prSet/>
      <dgm:spPr/>
      <dgm:t>
        <a:bodyPr/>
        <a:lstStyle/>
        <a:p>
          <a:r>
            <a:rPr lang="en-US" b="0" i="0"/>
            <a:t>Oversampling improves recall in all three models but often at the expense of precision.</a:t>
          </a:r>
          <a:endParaRPr lang="en-US"/>
        </a:p>
      </dgm:t>
    </dgm:pt>
    <dgm:pt modelId="{0F8FAA31-7988-4290-8EA8-F717BD0B8C92}" type="parTrans" cxnId="{22F04931-11E9-4FDF-9524-CFCAE82DF64F}">
      <dgm:prSet/>
      <dgm:spPr/>
      <dgm:t>
        <a:bodyPr/>
        <a:lstStyle/>
        <a:p>
          <a:endParaRPr lang="en-US"/>
        </a:p>
      </dgm:t>
    </dgm:pt>
    <dgm:pt modelId="{B00BA34F-FB03-4910-870D-D42DF6D9C92C}" type="sibTrans" cxnId="{22F04931-11E9-4FDF-9524-CFCAE82DF64F}">
      <dgm:prSet/>
      <dgm:spPr/>
      <dgm:t>
        <a:bodyPr/>
        <a:lstStyle/>
        <a:p>
          <a:endParaRPr lang="en-US"/>
        </a:p>
      </dgm:t>
    </dgm:pt>
    <dgm:pt modelId="{8A2FE690-2E4D-4ED1-8A22-352385A401DC}">
      <dgm:prSet/>
      <dgm:spPr/>
      <dgm:t>
        <a:bodyPr/>
        <a:lstStyle/>
        <a:p>
          <a:r>
            <a:rPr lang="en-US" b="0" i="0"/>
            <a:t>Logistic Regression is interpretable but may not capture complex interactions effectively.</a:t>
          </a:r>
          <a:endParaRPr lang="en-US"/>
        </a:p>
      </dgm:t>
    </dgm:pt>
    <dgm:pt modelId="{20A330A1-F85C-4414-A981-7140507E91BE}" type="parTrans" cxnId="{A68222D5-D123-461A-B9D5-FEE53574355F}">
      <dgm:prSet/>
      <dgm:spPr/>
      <dgm:t>
        <a:bodyPr/>
        <a:lstStyle/>
        <a:p>
          <a:endParaRPr lang="en-US"/>
        </a:p>
      </dgm:t>
    </dgm:pt>
    <dgm:pt modelId="{08DFB2C1-1EB3-4513-9ACD-4C080518ACD5}" type="sibTrans" cxnId="{A68222D5-D123-461A-B9D5-FEE53574355F}">
      <dgm:prSet/>
      <dgm:spPr/>
      <dgm:t>
        <a:bodyPr/>
        <a:lstStyle/>
        <a:p>
          <a:endParaRPr lang="en-US"/>
        </a:p>
      </dgm:t>
    </dgm:pt>
    <dgm:pt modelId="{47575602-0EED-4F16-9748-FBD1E7F1BF76}">
      <dgm:prSet/>
      <dgm:spPr/>
      <dgm:t>
        <a:bodyPr/>
        <a:lstStyle/>
        <a:p>
          <a:r>
            <a:rPr lang="en-US" b="0" i="0" dirty="0"/>
            <a:t>Random Forest provides a good balance between accuracy and recall, making it a suitable choice for the </a:t>
          </a:r>
          <a:r>
            <a:rPr lang="en-US" b="0" i="0" dirty="0" err="1"/>
            <a:t>xG</a:t>
          </a:r>
          <a:r>
            <a:rPr lang="en-US" b="0" i="0" dirty="0"/>
            <a:t> model's deployment. Gradient Boosting also shows promise with its high accuracy and improved recall with oversampling.</a:t>
          </a:r>
          <a:endParaRPr lang="en-US" dirty="0"/>
        </a:p>
      </dgm:t>
    </dgm:pt>
    <dgm:pt modelId="{966E3DE8-1582-4E74-B5FA-B55494BC62B5}" type="parTrans" cxnId="{02749D32-BDB1-473D-B80E-2C286EA76A13}">
      <dgm:prSet/>
      <dgm:spPr/>
      <dgm:t>
        <a:bodyPr/>
        <a:lstStyle/>
        <a:p>
          <a:endParaRPr lang="en-US"/>
        </a:p>
      </dgm:t>
    </dgm:pt>
    <dgm:pt modelId="{01B85D6C-AE22-4AE4-AA06-C0569A274A51}" type="sibTrans" cxnId="{02749D32-BDB1-473D-B80E-2C286EA76A13}">
      <dgm:prSet/>
      <dgm:spPr/>
      <dgm:t>
        <a:bodyPr/>
        <a:lstStyle/>
        <a:p>
          <a:endParaRPr lang="en-US"/>
        </a:p>
      </dgm:t>
    </dgm:pt>
    <dgm:pt modelId="{EA4DD0B3-E89F-4E11-B059-15895D2621AE}" type="pres">
      <dgm:prSet presAssocID="{B8D7CEDB-1A79-4220-809B-F29211A48718}" presName="root" presStyleCnt="0">
        <dgm:presLayoutVars>
          <dgm:dir/>
          <dgm:resizeHandles val="exact"/>
        </dgm:presLayoutVars>
      </dgm:prSet>
      <dgm:spPr/>
    </dgm:pt>
    <dgm:pt modelId="{44F03148-2B11-48B0-9D5C-73EB1F4626B0}" type="pres">
      <dgm:prSet presAssocID="{B8D7CEDB-1A79-4220-809B-F29211A48718}" presName="container" presStyleCnt="0">
        <dgm:presLayoutVars>
          <dgm:dir/>
          <dgm:resizeHandles val="exact"/>
        </dgm:presLayoutVars>
      </dgm:prSet>
      <dgm:spPr/>
    </dgm:pt>
    <dgm:pt modelId="{9C00A8A1-381C-4E6B-BC35-AE60AEC8F806}" type="pres">
      <dgm:prSet presAssocID="{C0530323-F56F-4A7F-8E8D-C61D03BF3B8B}" presName="compNode" presStyleCnt="0"/>
      <dgm:spPr/>
    </dgm:pt>
    <dgm:pt modelId="{ECE6DABB-1162-45DA-8510-75261A580894}" type="pres">
      <dgm:prSet presAssocID="{C0530323-F56F-4A7F-8E8D-C61D03BF3B8B}" presName="iconBgRect" presStyleLbl="bgShp" presStyleIdx="0" presStyleCnt="4"/>
      <dgm:spPr/>
    </dgm:pt>
    <dgm:pt modelId="{CFFA359A-F21B-43CF-8710-9FC9D75EC904}" type="pres">
      <dgm:prSet presAssocID="{C0530323-F56F-4A7F-8E8D-C61D03BF3B8B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30C13E34-749C-4452-A807-344B41A828FA}" type="pres">
      <dgm:prSet presAssocID="{C0530323-F56F-4A7F-8E8D-C61D03BF3B8B}" presName="spaceRect" presStyleCnt="0"/>
      <dgm:spPr/>
    </dgm:pt>
    <dgm:pt modelId="{6219B8F3-7177-405D-BB8D-0965F2738971}" type="pres">
      <dgm:prSet presAssocID="{C0530323-F56F-4A7F-8E8D-C61D03BF3B8B}" presName="textRect" presStyleLbl="revTx" presStyleIdx="0" presStyleCnt="4">
        <dgm:presLayoutVars>
          <dgm:chMax val="1"/>
          <dgm:chPref val="1"/>
        </dgm:presLayoutVars>
      </dgm:prSet>
      <dgm:spPr/>
    </dgm:pt>
    <dgm:pt modelId="{D364423F-FDE8-4DD6-8FFD-1C7BD26236E3}" type="pres">
      <dgm:prSet presAssocID="{677AB91C-F142-4089-9271-F1BCE6F22BD4}" presName="sibTrans" presStyleLbl="sibTrans2D1" presStyleIdx="0" presStyleCnt="0"/>
      <dgm:spPr/>
    </dgm:pt>
    <dgm:pt modelId="{9E850ADC-6E6E-422A-9D9A-44D4E5ED5554}" type="pres">
      <dgm:prSet presAssocID="{97FF9746-1CC8-490A-8B4A-AAD88F471717}" presName="compNode" presStyleCnt="0"/>
      <dgm:spPr/>
    </dgm:pt>
    <dgm:pt modelId="{72FCECD6-41DD-4E05-AFB1-A1C8FD1BCED7}" type="pres">
      <dgm:prSet presAssocID="{97FF9746-1CC8-490A-8B4A-AAD88F471717}" presName="iconBgRect" presStyleLbl="bgShp" presStyleIdx="1" presStyleCnt="4"/>
      <dgm:spPr/>
    </dgm:pt>
    <dgm:pt modelId="{DA5521D5-B5AB-47FC-8622-A62C369CF2CC}" type="pres">
      <dgm:prSet presAssocID="{97FF9746-1CC8-490A-8B4A-AAD88F47171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E717664-D111-45E6-B3E7-0AF5AF129108}" type="pres">
      <dgm:prSet presAssocID="{97FF9746-1CC8-490A-8B4A-AAD88F471717}" presName="spaceRect" presStyleCnt="0"/>
      <dgm:spPr/>
    </dgm:pt>
    <dgm:pt modelId="{0C7B42C4-8EBA-4A25-9FCB-61D73A7AEE69}" type="pres">
      <dgm:prSet presAssocID="{97FF9746-1CC8-490A-8B4A-AAD88F471717}" presName="textRect" presStyleLbl="revTx" presStyleIdx="1" presStyleCnt="4">
        <dgm:presLayoutVars>
          <dgm:chMax val="1"/>
          <dgm:chPref val="1"/>
        </dgm:presLayoutVars>
      </dgm:prSet>
      <dgm:spPr/>
    </dgm:pt>
    <dgm:pt modelId="{88B4BE34-95B7-4844-A667-F4A5240CA8C0}" type="pres">
      <dgm:prSet presAssocID="{B00BA34F-FB03-4910-870D-D42DF6D9C92C}" presName="sibTrans" presStyleLbl="sibTrans2D1" presStyleIdx="0" presStyleCnt="0"/>
      <dgm:spPr/>
    </dgm:pt>
    <dgm:pt modelId="{2180259B-E3B8-4D18-8286-57E369115DDA}" type="pres">
      <dgm:prSet presAssocID="{8A2FE690-2E4D-4ED1-8A22-352385A401DC}" presName="compNode" presStyleCnt="0"/>
      <dgm:spPr/>
    </dgm:pt>
    <dgm:pt modelId="{AAFD997F-1D51-4655-8623-273C210519E9}" type="pres">
      <dgm:prSet presAssocID="{8A2FE690-2E4D-4ED1-8A22-352385A401DC}" presName="iconBgRect" presStyleLbl="bgShp" presStyleIdx="2" presStyleCnt="4"/>
      <dgm:spPr/>
    </dgm:pt>
    <dgm:pt modelId="{10054667-8CB0-4C58-96D9-EA7511CCB175}" type="pres">
      <dgm:prSet presAssocID="{8A2FE690-2E4D-4ED1-8A22-352385A401D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F9FAFA08-4EEB-4136-9D53-8678E34BCADD}" type="pres">
      <dgm:prSet presAssocID="{8A2FE690-2E4D-4ED1-8A22-352385A401DC}" presName="spaceRect" presStyleCnt="0"/>
      <dgm:spPr/>
    </dgm:pt>
    <dgm:pt modelId="{20065EBA-B160-4E50-B9B9-DB16D799C626}" type="pres">
      <dgm:prSet presAssocID="{8A2FE690-2E4D-4ED1-8A22-352385A401DC}" presName="textRect" presStyleLbl="revTx" presStyleIdx="2" presStyleCnt="4">
        <dgm:presLayoutVars>
          <dgm:chMax val="1"/>
          <dgm:chPref val="1"/>
        </dgm:presLayoutVars>
      </dgm:prSet>
      <dgm:spPr/>
    </dgm:pt>
    <dgm:pt modelId="{5EC26B6B-1188-455D-83D7-C07FFEDF4647}" type="pres">
      <dgm:prSet presAssocID="{08DFB2C1-1EB3-4513-9ACD-4C080518ACD5}" presName="sibTrans" presStyleLbl="sibTrans2D1" presStyleIdx="0" presStyleCnt="0"/>
      <dgm:spPr/>
    </dgm:pt>
    <dgm:pt modelId="{7FB6CF8F-26A0-478E-89C9-70AEF157687F}" type="pres">
      <dgm:prSet presAssocID="{47575602-0EED-4F16-9748-FBD1E7F1BF76}" presName="compNode" presStyleCnt="0"/>
      <dgm:spPr/>
    </dgm:pt>
    <dgm:pt modelId="{7463CB97-A0A3-407A-B641-2E4B2B92064B}" type="pres">
      <dgm:prSet presAssocID="{47575602-0EED-4F16-9748-FBD1E7F1BF76}" presName="iconBgRect" presStyleLbl="bgShp" presStyleIdx="3" presStyleCnt="4"/>
      <dgm:spPr/>
    </dgm:pt>
    <dgm:pt modelId="{03EC0F03-050B-434B-BBF3-B9F337598C6A}" type="pres">
      <dgm:prSet presAssocID="{47575602-0EED-4F16-9748-FBD1E7F1BF7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46468FF2-D222-40E5-BE08-9F3DF233A047}" type="pres">
      <dgm:prSet presAssocID="{47575602-0EED-4F16-9748-FBD1E7F1BF76}" presName="spaceRect" presStyleCnt="0"/>
      <dgm:spPr/>
    </dgm:pt>
    <dgm:pt modelId="{CBDC3614-434E-4DBF-91B1-110678287F16}" type="pres">
      <dgm:prSet presAssocID="{47575602-0EED-4F16-9748-FBD1E7F1BF7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D725D02-1E50-4941-BDA6-896525FE29CC}" type="presOf" srcId="{8A2FE690-2E4D-4ED1-8A22-352385A401DC}" destId="{20065EBA-B160-4E50-B9B9-DB16D799C626}" srcOrd="0" destOrd="0" presId="urn:microsoft.com/office/officeart/2018/2/layout/IconCircleList"/>
    <dgm:cxn modelId="{7B039112-08FD-48E0-98F0-7E0CD99E6FF7}" type="presOf" srcId="{47575602-0EED-4F16-9748-FBD1E7F1BF76}" destId="{CBDC3614-434E-4DBF-91B1-110678287F16}" srcOrd="0" destOrd="0" presId="urn:microsoft.com/office/officeart/2018/2/layout/IconCircleList"/>
    <dgm:cxn modelId="{1FA7E023-CA3B-49AA-9B5D-4D034622C78E}" type="presOf" srcId="{08DFB2C1-1EB3-4513-9ACD-4C080518ACD5}" destId="{5EC26B6B-1188-455D-83D7-C07FFEDF4647}" srcOrd="0" destOrd="0" presId="urn:microsoft.com/office/officeart/2018/2/layout/IconCircleList"/>
    <dgm:cxn modelId="{4E19F42D-D9C3-4243-98ED-BCF68F244AF2}" srcId="{B8D7CEDB-1A79-4220-809B-F29211A48718}" destId="{C0530323-F56F-4A7F-8E8D-C61D03BF3B8B}" srcOrd="0" destOrd="0" parTransId="{9F1516C8-2177-4A53-8008-2A818D704274}" sibTransId="{677AB91C-F142-4089-9271-F1BCE6F22BD4}"/>
    <dgm:cxn modelId="{22F04931-11E9-4FDF-9524-CFCAE82DF64F}" srcId="{B8D7CEDB-1A79-4220-809B-F29211A48718}" destId="{97FF9746-1CC8-490A-8B4A-AAD88F471717}" srcOrd="1" destOrd="0" parTransId="{0F8FAA31-7988-4290-8EA8-F717BD0B8C92}" sibTransId="{B00BA34F-FB03-4910-870D-D42DF6D9C92C}"/>
    <dgm:cxn modelId="{02749D32-BDB1-473D-B80E-2C286EA76A13}" srcId="{B8D7CEDB-1A79-4220-809B-F29211A48718}" destId="{47575602-0EED-4F16-9748-FBD1E7F1BF76}" srcOrd="3" destOrd="0" parTransId="{966E3DE8-1582-4E74-B5FA-B55494BC62B5}" sibTransId="{01B85D6C-AE22-4AE4-AA06-C0569A274A51}"/>
    <dgm:cxn modelId="{F5DE5B56-5FF7-48BD-BEA7-AACB61831571}" type="presOf" srcId="{B00BA34F-FB03-4910-870D-D42DF6D9C92C}" destId="{88B4BE34-95B7-4844-A667-F4A5240CA8C0}" srcOrd="0" destOrd="0" presId="urn:microsoft.com/office/officeart/2018/2/layout/IconCircleList"/>
    <dgm:cxn modelId="{24913464-1A58-4555-8D08-C809EA7A90CE}" type="presOf" srcId="{C0530323-F56F-4A7F-8E8D-C61D03BF3B8B}" destId="{6219B8F3-7177-405D-BB8D-0965F2738971}" srcOrd="0" destOrd="0" presId="urn:microsoft.com/office/officeart/2018/2/layout/IconCircleList"/>
    <dgm:cxn modelId="{4CF07F76-4AFE-4012-A9B5-996AFF16841C}" type="presOf" srcId="{677AB91C-F142-4089-9271-F1BCE6F22BD4}" destId="{D364423F-FDE8-4DD6-8FFD-1C7BD26236E3}" srcOrd="0" destOrd="0" presId="urn:microsoft.com/office/officeart/2018/2/layout/IconCircleList"/>
    <dgm:cxn modelId="{27CA647B-660B-4315-9829-F38BEEA64E4B}" type="presOf" srcId="{B8D7CEDB-1A79-4220-809B-F29211A48718}" destId="{EA4DD0B3-E89F-4E11-B059-15895D2621AE}" srcOrd="0" destOrd="0" presId="urn:microsoft.com/office/officeart/2018/2/layout/IconCircleList"/>
    <dgm:cxn modelId="{A68222D5-D123-461A-B9D5-FEE53574355F}" srcId="{B8D7CEDB-1A79-4220-809B-F29211A48718}" destId="{8A2FE690-2E4D-4ED1-8A22-352385A401DC}" srcOrd="2" destOrd="0" parTransId="{20A330A1-F85C-4414-A981-7140507E91BE}" sibTransId="{08DFB2C1-1EB3-4513-9ACD-4C080518ACD5}"/>
    <dgm:cxn modelId="{5CC293ED-ABCD-4528-B760-8B1CAD6B802B}" type="presOf" srcId="{97FF9746-1CC8-490A-8B4A-AAD88F471717}" destId="{0C7B42C4-8EBA-4A25-9FCB-61D73A7AEE69}" srcOrd="0" destOrd="0" presId="urn:microsoft.com/office/officeart/2018/2/layout/IconCircleList"/>
    <dgm:cxn modelId="{331E16B2-D4AA-4282-ACAA-7B0441FA7131}" type="presParOf" srcId="{EA4DD0B3-E89F-4E11-B059-15895D2621AE}" destId="{44F03148-2B11-48B0-9D5C-73EB1F4626B0}" srcOrd="0" destOrd="0" presId="urn:microsoft.com/office/officeart/2018/2/layout/IconCircleList"/>
    <dgm:cxn modelId="{11120D30-CF2D-442F-A89E-6E5176306BF0}" type="presParOf" srcId="{44F03148-2B11-48B0-9D5C-73EB1F4626B0}" destId="{9C00A8A1-381C-4E6B-BC35-AE60AEC8F806}" srcOrd="0" destOrd="0" presId="urn:microsoft.com/office/officeart/2018/2/layout/IconCircleList"/>
    <dgm:cxn modelId="{D067881A-1D25-4A02-9950-E4B26CE3B3F3}" type="presParOf" srcId="{9C00A8A1-381C-4E6B-BC35-AE60AEC8F806}" destId="{ECE6DABB-1162-45DA-8510-75261A580894}" srcOrd="0" destOrd="0" presId="urn:microsoft.com/office/officeart/2018/2/layout/IconCircleList"/>
    <dgm:cxn modelId="{3121E2E5-F9D5-4190-BB0C-42601D15F4FD}" type="presParOf" srcId="{9C00A8A1-381C-4E6B-BC35-AE60AEC8F806}" destId="{CFFA359A-F21B-43CF-8710-9FC9D75EC904}" srcOrd="1" destOrd="0" presId="urn:microsoft.com/office/officeart/2018/2/layout/IconCircleList"/>
    <dgm:cxn modelId="{868BEB86-DEE9-45DD-999E-62076DF6C703}" type="presParOf" srcId="{9C00A8A1-381C-4E6B-BC35-AE60AEC8F806}" destId="{30C13E34-749C-4452-A807-344B41A828FA}" srcOrd="2" destOrd="0" presId="urn:microsoft.com/office/officeart/2018/2/layout/IconCircleList"/>
    <dgm:cxn modelId="{018B7798-EC17-423F-A692-737CC49F3605}" type="presParOf" srcId="{9C00A8A1-381C-4E6B-BC35-AE60AEC8F806}" destId="{6219B8F3-7177-405D-BB8D-0965F2738971}" srcOrd="3" destOrd="0" presId="urn:microsoft.com/office/officeart/2018/2/layout/IconCircleList"/>
    <dgm:cxn modelId="{50D6BF37-8C05-4256-B82E-0792573957B7}" type="presParOf" srcId="{44F03148-2B11-48B0-9D5C-73EB1F4626B0}" destId="{D364423F-FDE8-4DD6-8FFD-1C7BD26236E3}" srcOrd="1" destOrd="0" presId="urn:microsoft.com/office/officeart/2018/2/layout/IconCircleList"/>
    <dgm:cxn modelId="{AAC1EBE1-73ED-4C7F-9796-CCD3A374BDB0}" type="presParOf" srcId="{44F03148-2B11-48B0-9D5C-73EB1F4626B0}" destId="{9E850ADC-6E6E-422A-9D9A-44D4E5ED5554}" srcOrd="2" destOrd="0" presId="urn:microsoft.com/office/officeart/2018/2/layout/IconCircleList"/>
    <dgm:cxn modelId="{C4D0076E-59BF-4E22-9F26-A78ACED851F7}" type="presParOf" srcId="{9E850ADC-6E6E-422A-9D9A-44D4E5ED5554}" destId="{72FCECD6-41DD-4E05-AFB1-A1C8FD1BCED7}" srcOrd="0" destOrd="0" presId="urn:microsoft.com/office/officeart/2018/2/layout/IconCircleList"/>
    <dgm:cxn modelId="{13BA05B5-5CE4-483F-B911-9DA94CFD956E}" type="presParOf" srcId="{9E850ADC-6E6E-422A-9D9A-44D4E5ED5554}" destId="{DA5521D5-B5AB-47FC-8622-A62C369CF2CC}" srcOrd="1" destOrd="0" presId="urn:microsoft.com/office/officeart/2018/2/layout/IconCircleList"/>
    <dgm:cxn modelId="{6DA35EF7-4E61-4867-A4DE-54DF8B0CF1F2}" type="presParOf" srcId="{9E850ADC-6E6E-422A-9D9A-44D4E5ED5554}" destId="{6E717664-D111-45E6-B3E7-0AF5AF129108}" srcOrd="2" destOrd="0" presId="urn:microsoft.com/office/officeart/2018/2/layout/IconCircleList"/>
    <dgm:cxn modelId="{107AA0CD-0626-486F-9DD7-C8B2AA9BE4FF}" type="presParOf" srcId="{9E850ADC-6E6E-422A-9D9A-44D4E5ED5554}" destId="{0C7B42C4-8EBA-4A25-9FCB-61D73A7AEE69}" srcOrd="3" destOrd="0" presId="urn:microsoft.com/office/officeart/2018/2/layout/IconCircleList"/>
    <dgm:cxn modelId="{D32901D9-826C-401C-9775-DFC948A290BE}" type="presParOf" srcId="{44F03148-2B11-48B0-9D5C-73EB1F4626B0}" destId="{88B4BE34-95B7-4844-A667-F4A5240CA8C0}" srcOrd="3" destOrd="0" presId="urn:microsoft.com/office/officeart/2018/2/layout/IconCircleList"/>
    <dgm:cxn modelId="{104CFB0A-4216-4543-A4E6-4CDC0E1E1CC7}" type="presParOf" srcId="{44F03148-2B11-48B0-9D5C-73EB1F4626B0}" destId="{2180259B-E3B8-4D18-8286-57E369115DDA}" srcOrd="4" destOrd="0" presId="urn:microsoft.com/office/officeart/2018/2/layout/IconCircleList"/>
    <dgm:cxn modelId="{C9BAE9BF-341A-4E61-91E7-1AA673142F82}" type="presParOf" srcId="{2180259B-E3B8-4D18-8286-57E369115DDA}" destId="{AAFD997F-1D51-4655-8623-273C210519E9}" srcOrd="0" destOrd="0" presId="urn:microsoft.com/office/officeart/2018/2/layout/IconCircleList"/>
    <dgm:cxn modelId="{76D7A307-81F6-4EB8-9F9E-9326CAFF1035}" type="presParOf" srcId="{2180259B-E3B8-4D18-8286-57E369115DDA}" destId="{10054667-8CB0-4C58-96D9-EA7511CCB175}" srcOrd="1" destOrd="0" presId="urn:microsoft.com/office/officeart/2018/2/layout/IconCircleList"/>
    <dgm:cxn modelId="{945F82C2-6A87-4F68-9AC0-40B5E0BC61D5}" type="presParOf" srcId="{2180259B-E3B8-4D18-8286-57E369115DDA}" destId="{F9FAFA08-4EEB-4136-9D53-8678E34BCADD}" srcOrd="2" destOrd="0" presId="urn:microsoft.com/office/officeart/2018/2/layout/IconCircleList"/>
    <dgm:cxn modelId="{F28A8897-86C9-4521-AE98-7582C97059F9}" type="presParOf" srcId="{2180259B-E3B8-4D18-8286-57E369115DDA}" destId="{20065EBA-B160-4E50-B9B9-DB16D799C626}" srcOrd="3" destOrd="0" presId="urn:microsoft.com/office/officeart/2018/2/layout/IconCircleList"/>
    <dgm:cxn modelId="{1EC162B4-A4D0-4570-B40C-71F9DDFE4190}" type="presParOf" srcId="{44F03148-2B11-48B0-9D5C-73EB1F4626B0}" destId="{5EC26B6B-1188-455D-83D7-C07FFEDF4647}" srcOrd="5" destOrd="0" presId="urn:microsoft.com/office/officeart/2018/2/layout/IconCircleList"/>
    <dgm:cxn modelId="{C237C08D-2F57-4B68-BB3C-0CE64E507328}" type="presParOf" srcId="{44F03148-2B11-48B0-9D5C-73EB1F4626B0}" destId="{7FB6CF8F-26A0-478E-89C9-70AEF157687F}" srcOrd="6" destOrd="0" presId="urn:microsoft.com/office/officeart/2018/2/layout/IconCircleList"/>
    <dgm:cxn modelId="{443033EB-5F10-4F29-9F0A-2C35709025FC}" type="presParOf" srcId="{7FB6CF8F-26A0-478E-89C9-70AEF157687F}" destId="{7463CB97-A0A3-407A-B641-2E4B2B92064B}" srcOrd="0" destOrd="0" presId="urn:microsoft.com/office/officeart/2018/2/layout/IconCircleList"/>
    <dgm:cxn modelId="{A7F8CBC4-68B5-4E8C-916C-CD7F5378920B}" type="presParOf" srcId="{7FB6CF8F-26A0-478E-89C9-70AEF157687F}" destId="{03EC0F03-050B-434B-BBF3-B9F337598C6A}" srcOrd="1" destOrd="0" presId="urn:microsoft.com/office/officeart/2018/2/layout/IconCircleList"/>
    <dgm:cxn modelId="{7AEE71E5-A323-47DC-80BE-22E01D09BB60}" type="presParOf" srcId="{7FB6CF8F-26A0-478E-89C9-70AEF157687F}" destId="{46468FF2-D222-40E5-BE08-9F3DF233A047}" srcOrd="2" destOrd="0" presId="urn:microsoft.com/office/officeart/2018/2/layout/IconCircleList"/>
    <dgm:cxn modelId="{7100F210-0EDC-4F5E-93AA-7F9B277465BE}" type="presParOf" srcId="{7FB6CF8F-26A0-478E-89C9-70AEF157687F}" destId="{CBDC3614-434E-4DBF-91B1-110678287F16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EED8E4-5CD4-42C2-8F8B-E6FBECADF6DB}" type="doc">
      <dgm:prSet loTypeId="urn:microsoft.com/office/officeart/2018/2/layout/IconLabelDescriptionList" loCatId="icon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0EAD4C2C-7479-4065-AD02-8FF1835D1A8E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Player Performance Analysis</a:t>
          </a:r>
          <a:r>
            <a:rPr lang="en-US" b="0" i="0"/>
            <a:t>:</a:t>
          </a:r>
          <a:endParaRPr lang="en-US"/>
        </a:p>
      </dgm:t>
    </dgm:pt>
    <dgm:pt modelId="{DB94B8F3-D48C-457B-85FA-49D87BF01560}" type="parTrans" cxnId="{582F62B9-7180-43F5-8EC5-1A935C02CAE2}">
      <dgm:prSet/>
      <dgm:spPr/>
      <dgm:t>
        <a:bodyPr/>
        <a:lstStyle/>
        <a:p>
          <a:endParaRPr lang="en-US"/>
        </a:p>
      </dgm:t>
    </dgm:pt>
    <dgm:pt modelId="{5A9CE39A-D210-47E3-812D-4C27B8476DBB}" type="sibTrans" cxnId="{582F62B9-7180-43F5-8EC5-1A935C02CAE2}">
      <dgm:prSet/>
      <dgm:spPr/>
      <dgm:t>
        <a:bodyPr/>
        <a:lstStyle/>
        <a:p>
          <a:endParaRPr lang="en-US"/>
        </a:p>
      </dgm:t>
    </dgm:pt>
    <dgm:pt modelId="{6E3BB61E-9F97-4FCE-8DDF-6F98A7A5C4C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Key Point</a:t>
          </a:r>
          <a:r>
            <a:rPr lang="en-US" b="0" i="0" dirty="0"/>
            <a:t>: Assess individual player contributions to goal-scoring opportunities.</a:t>
          </a:r>
          <a:endParaRPr lang="en-US" dirty="0"/>
        </a:p>
      </dgm:t>
    </dgm:pt>
    <dgm:pt modelId="{74DE9595-797A-4ABC-80D0-DC99B2A78E6E}" type="parTrans" cxnId="{7BEED005-2D45-41FE-935B-359A2DD33F9B}">
      <dgm:prSet/>
      <dgm:spPr/>
      <dgm:t>
        <a:bodyPr/>
        <a:lstStyle/>
        <a:p>
          <a:endParaRPr lang="en-US"/>
        </a:p>
      </dgm:t>
    </dgm:pt>
    <dgm:pt modelId="{845E3550-85FC-4BEE-B435-3AEF52843D54}" type="sibTrans" cxnId="{7BEED005-2D45-41FE-935B-359A2DD33F9B}">
      <dgm:prSet/>
      <dgm:spPr/>
      <dgm:t>
        <a:bodyPr/>
        <a:lstStyle/>
        <a:p>
          <a:endParaRPr lang="en-US"/>
        </a:p>
      </dgm:t>
    </dgm:pt>
    <dgm:pt modelId="{08799816-D7D0-4571-A15D-41BC2CB21F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Facilitates informed decisions on player selection, contract negotiations, and squad rotations.</a:t>
          </a:r>
          <a:endParaRPr lang="en-US"/>
        </a:p>
      </dgm:t>
    </dgm:pt>
    <dgm:pt modelId="{2C62AB22-0C03-4CED-87DD-8BF71C8EBF25}" type="parTrans" cxnId="{5D1EDDB3-048F-4F50-8FA8-DB6B09891D4E}">
      <dgm:prSet/>
      <dgm:spPr/>
      <dgm:t>
        <a:bodyPr/>
        <a:lstStyle/>
        <a:p>
          <a:endParaRPr lang="en-US"/>
        </a:p>
      </dgm:t>
    </dgm:pt>
    <dgm:pt modelId="{19922ABF-46E4-4AE4-AD81-9ED004295AB5}" type="sibTrans" cxnId="{5D1EDDB3-048F-4F50-8FA8-DB6B09891D4E}">
      <dgm:prSet/>
      <dgm:spPr/>
      <dgm:t>
        <a:bodyPr/>
        <a:lstStyle/>
        <a:p>
          <a:endParaRPr lang="en-US"/>
        </a:p>
      </dgm:t>
    </dgm:pt>
    <dgm:pt modelId="{1E21D3B0-3EAF-4CC1-8F49-2AC09CA4FE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Identify top-performing players based on their xG contributions for strategic team planning.</a:t>
          </a:r>
          <a:endParaRPr lang="en-US"/>
        </a:p>
      </dgm:t>
    </dgm:pt>
    <dgm:pt modelId="{11D3BF9F-5764-4EEB-9756-FB9FC27FE63B}" type="parTrans" cxnId="{880A8EBB-6D1D-4B9C-8524-BC18CC206238}">
      <dgm:prSet/>
      <dgm:spPr/>
      <dgm:t>
        <a:bodyPr/>
        <a:lstStyle/>
        <a:p>
          <a:endParaRPr lang="en-US"/>
        </a:p>
      </dgm:t>
    </dgm:pt>
    <dgm:pt modelId="{0CE84823-AB68-4BBE-931A-503CA35475A8}" type="sibTrans" cxnId="{880A8EBB-6D1D-4B9C-8524-BC18CC206238}">
      <dgm:prSet/>
      <dgm:spPr/>
      <dgm:t>
        <a:bodyPr/>
        <a:lstStyle/>
        <a:p>
          <a:endParaRPr lang="en-US"/>
        </a:p>
      </dgm:t>
    </dgm:pt>
    <dgm:pt modelId="{E8AE8C5C-9415-45BB-A647-7B19F171E70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Tactical Adjustments</a:t>
          </a:r>
          <a:r>
            <a:rPr lang="en-US" b="0" i="0"/>
            <a:t>:</a:t>
          </a:r>
          <a:endParaRPr lang="en-US"/>
        </a:p>
      </dgm:t>
    </dgm:pt>
    <dgm:pt modelId="{B8824769-ECDB-46F9-A2E1-AB9405DAF3DE}" type="parTrans" cxnId="{9FCCF22B-963B-4DAB-AA8D-B9A2D4BD3D99}">
      <dgm:prSet/>
      <dgm:spPr/>
      <dgm:t>
        <a:bodyPr/>
        <a:lstStyle/>
        <a:p>
          <a:endParaRPr lang="en-US"/>
        </a:p>
      </dgm:t>
    </dgm:pt>
    <dgm:pt modelId="{6836F5C9-7159-4EFA-A460-0073AB6B4ACE}" type="sibTrans" cxnId="{9FCCF22B-963B-4DAB-AA8D-B9A2D4BD3D99}">
      <dgm:prSet/>
      <dgm:spPr/>
      <dgm:t>
        <a:bodyPr/>
        <a:lstStyle/>
        <a:p>
          <a:endParaRPr lang="en-US"/>
        </a:p>
      </dgm:t>
    </dgm:pt>
    <dgm:pt modelId="{DFD8BD25-63A7-4D1C-8F12-DD48F50B6B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Analyze shot patterns to inform tactical adjustments during matches.</a:t>
          </a:r>
          <a:endParaRPr lang="en-US"/>
        </a:p>
      </dgm:t>
    </dgm:pt>
    <dgm:pt modelId="{2D8DAA4E-4C56-4F0A-AF7D-4A3B1E9B75CD}" type="parTrans" cxnId="{445FC8BA-C34C-41E3-8D87-47E4A3DF03AE}">
      <dgm:prSet/>
      <dgm:spPr/>
      <dgm:t>
        <a:bodyPr/>
        <a:lstStyle/>
        <a:p>
          <a:endParaRPr lang="en-US"/>
        </a:p>
      </dgm:t>
    </dgm:pt>
    <dgm:pt modelId="{567CF0BC-AD4B-466F-B774-05D54A311F99}" type="sibTrans" cxnId="{445FC8BA-C34C-41E3-8D87-47E4A3DF03AE}">
      <dgm:prSet/>
      <dgm:spPr/>
      <dgm:t>
        <a:bodyPr/>
        <a:lstStyle/>
        <a:p>
          <a:endParaRPr lang="en-US"/>
        </a:p>
      </dgm:t>
    </dgm:pt>
    <dgm:pt modelId="{1FA38CC4-B344-4725-B5BB-0AEDB320E26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Enables coaches to modify formations, positional strategies, and attacking patterns.</a:t>
          </a:r>
          <a:endParaRPr lang="en-US"/>
        </a:p>
      </dgm:t>
    </dgm:pt>
    <dgm:pt modelId="{398E7B79-CAE1-4A22-B3A5-B3F62C86FA96}" type="parTrans" cxnId="{624C279D-E69C-4B44-8670-948A06303D67}">
      <dgm:prSet/>
      <dgm:spPr/>
      <dgm:t>
        <a:bodyPr/>
        <a:lstStyle/>
        <a:p>
          <a:endParaRPr lang="en-US"/>
        </a:p>
      </dgm:t>
    </dgm:pt>
    <dgm:pt modelId="{8CEFAF76-821A-4328-A14C-8F81F0D7ED47}" type="sibTrans" cxnId="{624C279D-E69C-4B44-8670-948A06303D67}">
      <dgm:prSet/>
      <dgm:spPr/>
      <dgm:t>
        <a:bodyPr/>
        <a:lstStyle/>
        <a:p>
          <a:endParaRPr lang="en-US"/>
        </a:p>
      </dgm:t>
    </dgm:pt>
    <dgm:pt modelId="{9A084F4B-24C0-4B64-B80D-AB52782EF11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Identify opponent weaknesses to exploit during matches for tactical advantage.</a:t>
          </a:r>
          <a:endParaRPr lang="en-US"/>
        </a:p>
      </dgm:t>
    </dgm:pt>
    <dgm:pt modelId="{B024EAFE-6FAB-458B-80F2-C679B3B9B479}" type="parTrans" cxnId="{BD377608-D370-4DB8-AB88-8178A6810A74}">
      <dgm:prSet/>
      <dgm:spPr/>
      <dgm:t>
        <a:bodyPr/>
        <a:lstStyle/>
        <a:p>
          <a:endParaRPr lang="en-US"/>
        </a:p>
      </dgm:t>
    </dgm:pt>
    <dgm:pt modelId="{070E0F13-A78C-4D03-A65F-58CC249C3A33}" type="sibTrans" cxnId="{BD377608-D370-4DB8-AB88-8178A6810A74}">
      <dgm:prSet/>
      <dgm:spPr/>
      <dgm:t>
        <a:bodyPr/>
        <a:lstStyle/>
        <a:p>
          <a:endParaRPr lang="en-US"/>
        </a:p>
      </dgm:t>
    </dgm:pt>
    <dgm:pt modelId="{C255F5F0-03D5-4DFE-8CC3-F7BA73647DF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Opponent Analysis</a:t>
          </a:r>
          <a:r>
            <a:rPr lang="en-US" b="0" i="0"/>
            <a:t>:</a:t>
          </a:r>
          <a:endParaRPr lang="en-US"/>
        </a:p>
      </dgm:t>
    </dgm:pt>
    <dgm:pt modelId="{08B33D82-7E92-4AEC-ABD9-886CA4BED7B0}" type="parTrans" cxnId="{36ED1965-581E-4310-8FB9-8F7BDE67CCE0}">
      <dgm:prSet/>
      <dgm:spPr/>
      <dgm:t>
        <a:bodyPr/>
        <a:lstStyle/>
        <a:p>
          <a:endParaRPr lang="en-US"/>
        </a:p>
      </dgm:t>
    </dgm:pt>
    <dgm:pt modelId="{55809A1B-68D3-485B-B0F5-3AC963CD392D}" type="sibTrans" cxnId="{36ED1965-581E-4310-8FB9-8F7BDE67CCE0}">
      <dgm:prSet/>
      <dgm:spPr/>
      <dgm:t>
        <a:bodyPr/>
        <a:lstStyle/>
        <a:p>
          <a:endParaRPr lang="en-US"/>
        </a:p>
      </dgm:t>
    </dgm:pt>
    <dgm:pt modelId="{CA5DA292-FF98-42B7-9E1E-7B94BF0081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Understand opponent xG profiles for effective match preparation.</a:t>
          </a:r>
          <a:endParaRPr lang="en-US"/>
        </a:p>
      </dgm:t>
    </dgm:pt>
    <dgm:pt modelId="{7EE774C5-30D3-4981-ACF1-BFE9C9FF0C91}" type="parTrans" cxnId="{CED18B19-3EA0-4C3E-B7C3-F36A7D454055}">
      <dgm:prSet/>
      <dgm:spPr/>
      <dgm:t>
        <a:bodyPr/>
        <a:lstStyle/>
        <a:p>
          <a:endParaRPr lang="en-US"/>
        </a:p>
      </dgm:t>
    </dgm:pt>
    <dgm:pt modelId="{8308BCA4-4B15-4D67-A518-A8CCFEF09574}" type="sibTrans" cxnId="{CED18B19-3EA0-4C3E-B7C3-F36A7D454055}">
      <dgm:prSet/>
      <dgm:spPr/>
      <dgm:t>
        <a:bodyPr/>
        <a:lstStyle/>
        <a:p>
          <a:endParaRPr lang="en-US"/>
        </a:p>
      </dgm:t>
    </dgm:pt>
    <dgm:pt modelId="{B67A3D4F-AD66-4269-96D7-4392868A75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Helps devise defensive strategies and capitalize on opponent vulnerabilities.</a:t>
          </a:r>
          <a:endParaRPr lang="en-US"/>
        </a:p>
      </dgm:t>
    </dgm:pt>
    <dgm:pt modelId="{97A0507A-54F8-4096-AB0F-A07AD0C9769F}" type="parTrans" cxnId="{573B086C-C27C-42CE-9561-17D7CE6011A7}">
      <dgm:prSet/>
      <dgm:spPr/>
      <dgm:t>
        <a:bodyPr/>
        <a:lstStyle/>
        <a:p>
          <a:endParaRPr lang="en-US"/>
        </a:p>
      </dgm:t>
    </dgm:pt>
    <dgm:pt modelId="{EB892AA6-BA20-424A-A889-3FC1C0C42A53}" type="sibTrans" cxnId="{573B086C-C27C-42CE-9561-17D7CE6011A7}">
      <dgm:prSet/>
      <dgm:spPr/>
      <dgm:t>
        <a:bodyPr/>
        <a:lstStyle/>
        <a:p>
          <a:endParaRPr lang="en-US"/>
        </a:p>
      </dgm:t>
    </dgm:pt>
    <dgm:pt modelId="{49517A21-6D6C-462F-9C0F-A21BE65AAA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Analyze opponent shot patterns to develop defensive tactics and counter strategies.</a:t>
          </a:r>
          <a:endParaRPr lang="en-US"/>
        </a:p>
      </dgm:t>
    </dgm:pt>
    <dgm:pt modelId="{29C94679-30BE-4891-9B48-CB3C086EDA79}" type="parTrans" cxnId="{3CFC9211-B67B-4A30-8B9D-B24B33DBACF5}">
      <dgm:prSet/>
      <dgm:spPr/>
      <dgm:t>
        <a:bodyPr/>
        <a:lstStyle/>
        <a:p>
          <a:endParaRPr lang="en-US"/>
        </a:p>
      </dgm:t>
    </dgm:pt>
    <dgm:pt modelId="{42FDFD80-1CAE-4CF5-A38B-71FD72B693E1}" type="sibTrans" cxnId="{3CFC9211-B67B-4A30-8B9D-B24B33DBACF5}">
      <dgm:prSet/>
      <dgm:spPr/>
      <dgm:t>
        <a:bodyPr/>
        <a:lstStyle/>
        <a:p>
          <a:endParaRPr lang="en-US"/>
        </a:p>
      </dgm:t>
    </dgm:pt>
    <dgm:pt modelId="{BEBE54C6-45FB-4D17-8873-98AC055A1C14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Strategic Planning</a:t>
          </a:r>
          <a:r>
            <a:rPr lang="en-US" b="0" i="0"/>
            <a:t>:</a:t>
          </a:r>
          <a:endParaRPr lang="en-US"/>
        </a:p>
      </dgm:t>
    </dgm:pt>
    <dgm:pt modelId="{41E7A71D-0B13-49EC-A9FA-9DBEF34A3F58}" type="parTrans" cxnId="{EE0829D9-8A76-411C-9DC7-0F6FA725EEBE}">
      <dgm:prSet/>
      <dgm:spPr/>
      <dgm:t>
        <a:bodyPr/>
        <a:lstStyle/>
        <a:p>
          <a:endParaRPr lang="en-US"/>
        </a:p>
      </dgm:t>
    </dgm:pt>
    <dgm:pt modelId="{AF05E4F2-9FEA-4B84-A411-0B0902341EC7}" type="sibTrans" cxnId="{EE0829D9-8A76-411C-9DC7-0F6FA725EEBE}">
      <dgm:prSet/>
      <dgm:spPr/>
      <dgm:t>
        <a:bodyPr/>
        <a:lstStyle/>
        <a:p>
          <a:endParaRPr lang="en-US"/>
        </a:p>
      </dgm:t>
    </dgm:pt>
    <dgm:pt modelId="{202C960A-4399-41AF-ADAD-64C7710FA9A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Utilize historical xG data for long-term strategic planning.</a:t>
          </a:r>
          <a:endParaRPr lang="en-US"/>
        </a:p>
      </dgm:t>
    </dgm:pt>
    <dgm:pt modelId="{0672565A-112F-4267-9623-A0D015C9D0F2}" type="parTrans" cxnId="{023C35F1-4B7E-4DD9-B83D-55C66903DAEF}">
      <dgm:prSet/>
      <dgm:spPr/>
      <dgm:t>
        <a:bodyPr/>
        <a:lstStyle/>
        <a:p>
          <a:endParaRPr lang="en-US"/>
        </a:p>
      </dgm:t>
    </dgm:pt>
    <dgm:pt modelId="{55DE2E72-7CB8-401E-A548-A4968F745AEF}" type="sibTrans" cxnId="{023C35F1-4B7E-4DD9-B83D-55C66903DAEF}">
      <dgm:prSet/>
      <dgm:spPr/>
      <dgm:t>
        <a:bodyPr/>
        <a:lstStyle/>
        <a:p>
          <a:endParaRPr lang="en-US"/>
        </a:p>
      </dgm:t>
    </dgm:pt>
    <dgm:pt modelId="{B747AB74-5E4B-4CFB-9FB0-337FC7B5EF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Impact</a:t>
          </a:r>
          <a:r>
            <a:rPr lang="en-US" b="0" i="0" dirty="0"/>
            <a:t>: Analyze trends, set performance targets, and foster continuous improvement.</a:t>
          </a:r>
          <a:endParaRPr lang="en-US" dirty="0"/>
        </a:p>
      </dgm:t>
    </dgm:pt>
    <dgm:pt modelId="{DE9E8184-5349-4C54-8817-5DB018B5B28F}" type="parTrans" cxnId="{F7C9E75A-5819-4AD5-A50F-46B303063B3B}">
      <dgm:prSet/>
      <dgm:spPr/>
      <dgm:t>
        <a:bodyPr/>
        <a:lstStyle/>
        <a:p>
          <a:endParaRPr lang="en-US"/>
        </a:p>
      </dgm:t>
    </dgm:pt>
    <dgm:pt modelId="{CBB5C14A-0D92-47A4-B6DA-328A36070F08}" type="sibTrans" cxnId="{F7C9E75A-5819-4AD5-A50F-46B303063B3B}">
      <dgm:prSet/>
      <dgm:spPr/>
      <dgm:t>
        <a:bodyPr/>
        <a:lstStyle/>
        <a:p>
          <a:endParaRPr lang="en-US"/>
        </a:p>
      </dgm:t>
    </dgm:pt>
    <dgm:pt modelId="{31BC348F-8DF6-4EF2-8D0F-D87787CD25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Set strategic objectives based on historical xG data for long-term success.</a:t>
          </a:r>
          <a:endParaRPr lang="en-US"/>
        </a:p>
      </dgm:t>
    </dgm:pt>
    <dgm:pt modelId="{6508D176-DFBD-4CCA-B516-4A74DBF51CC0}" type="parTrans" cxnId="{F689AD5F-E9EC-4607-80C9-7322878C0F37}">
      <dgm:prSet/>
      <dgm:spPr/>
      <dgm:t>
        <a:bodyPr/>
        <a:lstStyle/>
        <a:p>
          <a:endParaRPr lang="en-US"/>
        </a:p>
      </dgm:t>
    </dgm:pt>
    <dgm:pt modelId="{E6DFCB2E-208C-4CE1-9F3A-6BB51DA1824A}" type="sibTrans" cxnId="{F689AD5F-E9EC-4607-80C9-7322878C0F37}">
      <dgm:prSet/>
      <dgm:spPr/>
      <dgm:t>
        <a:bodyPr/>
        <a:lstStyle/>
        <a:p>
          <a:endParaRPr lang="en-US"/>
        </a:p>
      </dgm:t>
    </dgm:pt>
    <dgm:pt modelId="{64E234ED-1B23-432F-8CBE-1BA463209327}" type="pres">
      <dgm:prSet presAssocID="{7AEED8E4-5CD4-42C2-8F8B-E6FBECADF6DB}" presName="root" presStyleCnt="0">
        <dgm:presLayoutVars>
          <dgm:dir/>
          <dgm:resizeHandles val="exact"/>
        </dgm:presLayoutVars>
      </dgm:prSet>
      <dgm:spPr/>
    </dgm:pt>
    <dgm:pt modelId="{8669450F-2F15-41DF-AC97-4F12EF43BD21}" type="pres">
      <dgm:prSet presAssocID="{0EAD4C2C-7479-4065-AD02-8FF1835D1A8E}" presName="compNode" presStyleCnt="0"/>
      <dgm:spPr/>
    </dgm:pt>
    <dgm:pt modelId="{D5A1C873-2B09-488B-908B-BC9D14C8ADB1}" type="pres">
      <dgm:prSet presAssocID="{0EAD4C2C-7479-4065-AD02-8FF1835D1A8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VD player"/>
        </a:ext>
      </dgm:extLst>
    </dgm:pt>
    <dgm:pt modelId="{C7476B97-C5D4-49AF-AF4A-64D1A5F8FCB8}" type="pres">
      <dgm:prSet presAssocID="{0EAD4C2C-7479-4065-AD02-8FF1835D1A8E}" presName="iconSpace" presStyleCnt="0"/>
      <dgm:spPr/>
    </dgm:pt>
    <dgm:pt modelId="{64DCE2F2-E94E-4C6B-BF10-16A9F94CC800}" type="pres">
      <dgm:prSet presAssocID="{0EAD4C2C-7479-4065-AD02-8FF1835D1A8E}" presName="parTx" presStyleLbl="revTx" presStyleIdx="0" presStyleCnt="8">
        <dgm:presLayoutVars>
          <dgm:chMax val="0"/>
          <dgm:chPref val="0"/>
        </dgm:presLayoutVars>
      </dgm:prSet>
      <dgm:spPr/>
    </dgm:pt>
    <dgm:pt modelId="{E967E430-2B74-4001-8323-C8163E2EE000}" type="pres">
      <dgm:prSet presAssocID="{0EAD4C2C-7479-4065-AD02-8FF1835D1A8E}" presName="txSpace" presStyleCnt="0"/>
      <dgm:spPr/>
    </dgm:pt>
    <dgm:pt modelId="{E7EBDDCA-E6A6-46B6-8C9A-CB6D8690115F}" type="pres">
      <dgm:prSet presAssocID="{0EAD4C2C-7479-4065-AD02-8FF1835D1A8E}" presName="desTx" presStyleLbl="revTx" presStyleIdx="1" presStyleCnt="8">
        <dgm:presLayoutVars/>
      </dgm:prSet>
      <dgm:spPr/>
    </dgm:pt>
    <dgm:pt modelId="{EF816197-E52A-4D53-B1A8-97A2DA776555}" type="pres">
      <dgm:prSet presAssocID="{5A9CE39A-D210-47E3-812D-4C27B8476DBB}" presName="sibTrans" presStyleCnt="0"/>
      <dgm:spPr/>
    </dgm:pt>
    <dgm:pt modelId="{1808B3E8-926E-4240-B7E8-2A9696022833}" type="pres">
      <dgm:prSet presAssocID="{E8AE8C5C-9415-45BB-A647-7B19F171E70D}" presName="compNode" presStyleCnt="0"/>
      <dgm:spPr/>
    </dgm:pt>
    <dgm:pt modelId="{F6DC002D-EDA3-4320-8EFB-20ABD73CF0C2}" type="pres">
      <dgm:prSet presAssocID="{E8AE8C5C-9415-45BB-A647-7B19F171E70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book"/>
        </a:ext>
      </dgm:extLst>
    </dgm:pt>
    <dgm:pt modelId="{4FDD6B94-6A00-486B-AC0C-96EC4CDF7B5A}" type="pres">
      <dgm:prSet presAssocID="{E8AE8C5C-9415-45BB-A647-7B19F171E70D}" presName="iconSpace" presStyleCnt="0"/>
      <dgm:spPr/>
    </dgm:pt>
    <dgm:pt modelId="{66850AFD-8258-429C-967E-190660988BE2}" type="pres">
      <dgm:prSet presAssocID="{E8AE8C5C-9415-45BB-A647-7B19F171E70D}" presName="parTx" presStyleLbl="revTx" presStyleIdx="2" presStyleCnt="8">
        <dgm:presLayoutVars>
          <dgm:chMax val="0"/>
          <dgm:chPref val="0"/>
        </dgm:presLayoutVars>
      </dgm:prSet>
      <dgm:spPr/>
    </dgm:pt>
    <dgm:pt modelId="{BEB4961A-3892-4C98-9859-DB0E7B2FBB29}" type="pres">
      <dgm:prSet presAssocID="{E8AE8C5C-9415-45BB-A647-7B19F171E70D}" presName="txSpace" presStyleCnt="0"/>
      <dgm:spPr/>
    </dgm:pt>
    <dgm:pt modelId="{2241F8D7-9218-4E29-8876-FEDDE2F302F0}" type="pres">
      <dgm:prSet presAssocID="{E8AE8C5C-9415-45BB-A647-7B19F171E70D}" presName="desTx" presStyleLbl="revTx" presStyleIdx="3" presStyleCnt="8">
        <dgm:presLayoutVars/>
      </dgm:prSet>
      <dgm:spPr/>
    </dgm:pt>
    <dgm:pt modelId="{8C2E3CF6-C4BA-4BC2-8DB2-D0464B24CDC3}" type="pres">
      <dgm:prSet presAssocID="{6836F5C9-7159-4EFA-A460-0073AB6B4ACE}" presName="sibTrans" presStyleCnt="0"/>
      <dgm:spPr/>
    </dgm:pt>
    <dgm:pt modelId="{6B474F38-D5D9-4BD3-BEED-4751922C2B45}" type="pres">
      <dgm:prSet presAssocID="{C255F5F0-03D5-4DFE-8CC3-F7BA73647DF5}" presName="compNode" presStyleCnt="0"/>
      <dgm:spPr/>
    </dgm:pt>
    <dgm:pt modelId="{0C689080-F51A-41DE-AC0F-F16E88BFDBB2}" type="pres">
      <dgm:prSet presAssocID="{C255F5F0-03D5-4DFE-8CC3-F7BA73647DF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AA8CE91E-8501-44A1-9A84-DD6E5C4D327D}" type="pres">
      <dgm:prSet presAssocID="{C255F5F0-03D5-4DFE-8CC3-F7BA73647DF5}" presName="iconSpace" presStyleCnt="0"/>
      <dgm:spPr/>
    </dgm:pt>
    <dgm:pt modelId="{D7CCDCD8-CF06-4063-B7EA-5BEE70700F5C}" type="pres">
      <dgm:prSet presAssocID="{C255F5F0-03D5-4DFE-8CC3-F7BA73647DF5}" presName="parTx" presStyleLbl="revTx" presStyleIdx="4" presStyleCnt="8">
        <dgm:presLayoutVars>
          <dgm:chMax val="0"/>
          <dgm:chPref val="0"/>
        </dgm:presLayoutVars>
      </dgm:prSet>
      <dgm:spPr/>
    </dgm:pt>
    <dgm:pt modelId="{329E7430-CAB0-4066-A61E-B74D8239EC5A}" type="pres">
      <dgm:prSet presAssocID="{C255F5F0-03D5-4DFE-8CC3-F7BA73647DF5}" presName="txSpace" presStyleCnt="0"/>
      <dgm:spPr/>
    </dgm:pt>
    <dgm:pt modelId="{BEB9A3B2-1E1E-41B6-8332-E0919EAFAFCA}" type="pres">
      <dgm:prSet presAssocID="{C255F5F0-03D5-4DFE-8CC3-F7BA73647DF5}" presName="desTx" presStyleLbl="revTx" presStyleIdx="5" presStyleCnt="8">
        <dgm:presLayoutVars/>
      </dgm:prSet>
      <dgm:spPr/>
    </dgm:pt>
    <dgm:pt modelId="{32DA2F78-5643-46D4-AD08-6ADDD9761E3F}" type="pres">
      <dgm:prSet presAssocID="{55809A1B-68D3-485B-B0F5-3AC963CD392D}" presName="sibTrans" presStyleCnt="0"/>
      <dgm:spPr/>
    </dgm:pt>
    <dgm:pt modelId="{068A3BC7-94BA-4202-AB7E-DB32F79BDE2D}" type="pres">
      <dgm:prSet presAssocID="{BEBE54C6-45FB-4D17-8873-98AC055A1C14}" presName="compNode" presStyleCnt="0"/>
      <dgm:spPr/>
    </dgm:pt>
    <dgm:pt modelId="{F7AC16D4-C054-4D56-840F-94309E0BF984}" type="pres">
      <dgm:prSet presAssocID="{BEBE54C6-45FB-4D17-8873-98AC055A1C1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3E12A533-D861-40B1-AAB3-444E7E8E7259}" type="pres">
      <dgm:prSet presAssocID="{BEBE54C6-45FB-4D17-8873-98AC055A1C14}" presName="iconSpace" presStyleCnt="0"/>
      <dgm:spPr/>
    </dgm:pt>
    <dgm:pt modelId="{611EB445-106D-4943-9571-DA042E007D8B}" type="pres">
      <dgm:prSet presAssocID="{BEBE54C6-45FB-4D17-8873-98AC055A1C14}" presName="parTx" presStyleLbl="revTx" presStyleIdx="6" presStyleCnt="8">
        <dgm:presLayoutVars>
          <dgm:chMax val="0"/>
          <dgm:chPref val="0"/>
        </dgm:presLayoutVars>
      </dgm:prSet>
      <dgm:spPr/>
    </dgm:pt>
    <dgm:pt modelId="{3CEE1FE0-4926-4D2C-9CCD-1915A747E5E8}" type="pres">
      <dgm:prSet presAssocID="{BEBE54C6-45FB-4D17-8873-98AC055A1C14}" presName="txSpace" presStyleCnt="0"/>
      <dgm:spPr/>
    </dgm:pt>
    <dgm:pt modelId="{622DADAC-AC38-40AB-AEE6-1141BC65AB07}" type="pres">
      <dgm:prSet presAssocID="{BEBE54C6-45FB-4D17-8873-98AC055A1C14}" presName="desTx" presStyleLbl="revTx" presStyleIdx="7" presStyleCnt="8">
        <dgm:presLayoutVars/>
      </dgm:prSet>
      <dgm:spPr/>
    </dgm:pt>
  </dgm:ptLst>
  <dgm:cxnLst>
    <dgm:cxn modelId="{7BEED005-2D45-41FE-935B-359A2DD33F9B}" srcId="{0EAD4C2C-7479-4065-AD02-8FF1835D1A8E}" destId="{6E3BB61E-9F97-4FCE-8DDF-6F98A7A5C4CA}" srcOrd="0" destOrd="0" parTransId="{74DE9595-797A-4ABC-80D0-DC99B2A78E6E}" sibTransId="{845E3550-85FC-4BEE-B435-3AEF52843D54}"/>
    <dgm:cxn modelId="{5DFD6407-3673-4F19-A61B-4903D44FBDA1}" type="presOf" srcId="{CA5DA292-FF98-42B7-9E1E-7B94BF0081CF}" destId="{BEB9A3B2-1E1E-41B6-8332-E0919EAFAFCA}" srcOrd="0" destOrd="0" presId="urn:microsoft.com/office/officeart/2018/2/layout/IconLabelDescriptionList"/>
    <dgm:cxn modelId="{BD377608-D370-4DB8-AB88-8178A6810A74}" srcId="{E8AE8C5C-9415-45BB-A647-7B19F171E70D}" destId="{9A084F4B-24C0-4B64-B80D-AB52782EF11A}" srcOrd="2" destOrd="0" parTransId="{B024EAFE-6FAB-458B-80F2-C679B3B9B479}" sibTransId="{070E0F13-A78C-4D03-A65F-58CC249C3A33}"/>
    <dgm:cxn modelId="{4D164910-67B8-4D69-B023-7B7624533DB6}" type="presOf" srcId="{BEBE54C6-45FB-4D17-8873-98AC055A1C14}" destId="{611EB445-106D-4943-9571-DA042E007D8B}" srcOrd="0" destOrd="0" presId="urn:microsoft.com/office/officeart/2018/2/layout/IconLabelDescriptionList"/>
    <dgm:cxn modelId="{3CFC9211-B67B-4A30-8B9D-B24B33DBACF5}" srcId="{C255F5F0-03D5-4DFE-8CC3-F7BA73647DF5}" destId="{49517A21-6D6C-462F-9C0F-A21BE65AAAC8}" srcOrd="2" destOrd="0" parTransId="{29C94679-30BE-4891-9B48-CB3C086EDA79}" sibTransId="{42FDFD80-1CAE-4CF5-A38B-71FD72B693E1}"/>
    <dgm:cxn modelId="{CED18B19-3EA0-4C3E-B7C3-F36A7D454055}" srcId="{C255F5F0-03D5-4DFE-8CC3-F7BA73647DF5}" destId="{CA5DA292-FF98-42B7-9E1E-7B94BF0081CF}" srcOrd="0" destOrd="0" parTransId="{7EE774C5-30D3-4981-ACF1-BFE9C9FF0C91}" sibTransId="{8308BCA4-4B15-4D67-A518-A8CCFEF09574}"/>
    <dgm:cxn modelId="{0439AD20-CCCC-4991-B42F-9C38A0AD67B6}" type="presOf" srcId="{49517A21-6D6C-462F-9C0F-A21BE65AAAC8}" destId="{BEB9A3B2-1E1E-41B6-8332-E0919EAFAFCA}" srcOrd="0" destOrd="2" presId="urn:microsoft.com/office/officeart/2018/2/layout/IconLabelDescriptionList"/>
    <dgm:cxn modelId="{103D5823-5F91-460A-9D68-3325543C8058}" type="presOf" srcId="{B67A3D4F-AD66-4269-96D7-4392868A754E}" destId="{BEB9A3B2-1E1E-41B6-8332-E0919EAFAFCA}" srcOrd="0" destOrd="1" presId="urn:microsoft.com/office/officeart/2018/2/layout/IconLabelDescriptionList"/>
    <dgm:cxn modelId="{9FCCF22B-963B-4DAB-AA8D-B9A2D4BD3D99}" srcId="{7AEED8E4-5CD4-42C2-8F8B-E6FBECADF6DB}" destId="{E8AE8C5C-9415-45BB-A647-7B19F171E70D}" srcOrd="1" destOrd="0" parTransId="{B8824769-ECDB-46F9-A2E1-AB9405DAF3DE}" sibTransId="{6836F5C9-7159-4EFA-A460-0073AB6B4ACE}"/>
    <dgm:cxn modelId="{30F1A935-6443-4FC3-952E-012E5D7A92A3}" type="presOf" srcId="{C255F5F0-03D5-4DFE-8CC3-F7BA73647DF5}" destId="{D7CCDCD8-CF06-4063-B7EA-5BEE70700F5C}" srcOrd="0" destOrd="0" presId="urn:microsoft.com/office/officeart/2018/2/layout/IconLabelDescriptionList"/>
    <dgm:cxn modelId="{BCCF313B-09F4-4BB8-A7FE-19C9FEF8A413}" type="presOf" srcId="{31BC348F-8DF6-4EF2-8D0F-D87787CD25D4}" destId="{622DADAC-AC38-40AB-AEE6-1141BC65AB07}" srcOrd="0" destOrd="2" presId="urn:microsoft.com/office/officeart/2018/2/layout/IconLabelDescriptionList"/>
    <dgm:cxn modelId="{F7C9E75A-5819-4AD5-A50F-46B303063B3B}" srcId="{BEBE54C6-45FB-4D17-8873-98AC055A1C14}" destId="{B747AB74-5E4B-4CFB-9FB0-337FC7B5EF21}" srcOrd="1" destOrd="0" parTransId="{DE9E8184-5349-4C54-8817-5DB018B5B28F}" sibTransId="{CBB5C14A-0D92-47A4-B6DA-328A36070F08}"/>
    <dgm:cxn modelId="{98BD5B5F-3F62-4212-87D1-90D43B5C5978}" type="presOf" srcId="{DFD8BD25-63A7-4D1C-8F12-DD48F50B6B3C}" destId="{2241F8D7-9218-4E29-8876-FEDDE2F302F0}" srcOrd="0" destOrd="0" presId="urn:microsoft.com/office/officeart/2018/2/layout/IconLabelDescriptionList"/>
    <dgm:cxn modelId="{F689AD5F-E9EC-4607-80C9-7322878C0F37}" srcId="{BEBE54C6-45FB-4D17-8873-98AC055A1C14}" destId="{31BC348F-8DF6-4EF2-8D0F-D87787CD25D4}" srcOrd="2" destOrd="0" parTransId="{6508D176-DFBD-4CCA-B516-4A74DBF51CC0}" sibTransId="{E6DFCB2E-208C-4CE1-9F3A-6BB51DA1824A}"/>
    <dgm:cxn modelId="{36ED1965-581E-4310-8FB9-8F7BDE67CCE0}" srcId="{7AEED8E4-5CD4-42C2-8F8B-E6FBECADF6DB}" destId="{C255F5F0-03D5-4DFE-8CC3-F7BA73647DF5}" srcOrd="2" destOrd="0" parTransId="{08B33D82-7E92-4AEC-ABD9-886CA4BED7B0}" sibTransId="{55809A1B-68D3-485B-B0F5-3AC963CD392D}"/>
    <dgm:cxn modelId="{441E9469-5E7A-465C-A520-72E8E1380EAE}" type="presOf" srcId="{B747AB74-5E4B-4CFB-9FB0-337FC7B5EF21}" destId="{622DADAC-AC38-40AB-AEE6-1141BC65AB07}" srcOrd="0" destOrd="1" presId="urn:microsoft.com/office/officeart/2018/2/layout/IconLabelDescriptionList"/>
    <dgm:cxn modelId="{573B086C-C27C-42CE-9561-17D7CE6011A7}" srcId="{C255F5F0-03D5-4DFE-8CC3-F7BA73647DF5}" destId="{B67A3D4F-AD66-4269-96D7-4392868A754E}" srcOrd="1" destOrd="0" parTransId="{97A0507A-54F8-4096-AB0F-A07AD0C9769F}" sibTransId="{EB892AA6-BA20-424A-A889-3FC1C0C42A53}"/>
    <dgm:cxn modelId="{40D84E6E-F02E-4912-9DC0-B8B2F166EDDA}" type="presOf" srcId="{1E21D3B0-3EAF-4CC1-8F49-2AC09CA4FE88}" destId="{E7EBDDCA-E6A6-46B6-8C9A-CB6D8690115F}" srcOrd="0" destOrd="2" presId="urn:microsoft.com/office/officeart/2018/2/layout/IconLabelDescriptionList"/>
    <dgm:cxn modelId="{CE96FD95-401E-42DB-801F-3A7283FA501D}" type="presOf" srcId="{9A084F4B-24C0-4B64-B80D-AB52782EF11A}" destId="{2241F8D7-9218-4E29-8876-FEDDE2F302F0}" srcOrd="0" destOrd="2" presId="urn:microsoft.com/office/officeart/2018/2/layout/IconLabelDescriptionList"/>
    <dgm:cxn modelId="{624C279D-E69C-4B44-8670-948A06303D67}" srcId="{E8AE8C5C-9415-45BB-A647-7B19F171E70D}" destId="{1FA38CC4-B344-4725-B5BB-0AEDB320E26F}" srcOrd="1" destOrd="0" parTransId="{398E7B79-CAE1-4A22-B3A5-B3F62C86FA96}" sibTransId="{8CEFAF76-821A-4328-A14C-8F81F0D7ED47}"/>
    <dgm:cxn modelId="{5D1EDDB3-048F-4F50-8FA8-DB6B09891D4E}" srcId="{0EAD4C2C-7479-4065-AD02-8FF1835D1A8E}" destId="{08799816-D7D0-4571-A15D-41BC2CB21F25}" srcOrd="1" destOrd="0" parTransId="{2C62AB22-0C03-4CED-87DD-8BF71C8EBF25}" sibTransId="{19922ABF-46E4-4AE4-AD81-9ED004295AB5}"/>
    <dgm:cxn modelId="{582F62B9-7180-43F5-8EC5-1A935C02CAE2}" srcId="{7AEED8E4-5CD4-42C2-8F8B-E6FBECADF6DB}" destId="{0EAD4C2C-7479-4065-AD02-8FF1835D1A8E}" srcOrd="0" destOrd="0" parTransId="{DB94B8F3-D48C-457B-85FA-49D87BF01560}" sibTransId="{5A9CE39A-D210-47E3-812D-4C27B8476DBB}"/>
    <dgm:cxn modelId="{445FC8BA-C34C-41E3-8D87-47E4A3DF03AE}" srcId="{E8AE8C5C-9415-45BB-A647-7B19F171E70D}" destId="{DFD8BD25-63A7-4D1C-8F12-DD48F50B6B3C}" srcOrd="0" destOrd="0" parTransId="{2D8DAA4E-4C56-4F0A-AF7D-4A3B1E9B75CD}" sibTransId="{567CF0BC-AD4B-466F-B774-05D54A311F99}"/>
    <dgm:cxn modelId="{880A8EBB-6D1D-4B9C-8524-BC18CC206238}" srcId="{0EAD4C2C-7479-4065-AD02-8FF1835D1A8E}" destId="{1E21D3B0-3EAF-4CC1-8F49-2AC09CA4FE88}" srcOrd="2" destOrd="0" parTransId="{11D3BF9F-5764-4EEB-9756-FB9FC27FE63B}" sibTransId="{0CE84823-AB68-4BBE-931A-503CA35475A8}"/>
    <dgm:cxn modelId="{7CACCEC4-16E7-4C50-AC27-730C32D5FD1E}" type="presOf" srcId="{0EAD4C2C-7479-4065-AD02-8FF1835D1A8E}" destId="{64DCE2F2-E94E-4C6B-BF10-16A9F94CC800}" srcOrd="0" destOrd="0" presId="urn:microsoft.com/office/officeart/2018/2/layout/IconLabelDescriptionList"/>
    <dgm:cxn modelId="{533D85CE-950B-49A8-B327-4C7A0DA7A654}" type="presOf" srcId="{6E3BB61E-9F97-4FCE-8DDF-6F98A7A5C4CA}" destId="{E7EBDDCA-E6A6-46B6-8C9A-CB6D8690115F}" srcOrd="0" destOrd="0" presId="urn:microsoft.com/office/officeart/2018/2/layout/IconLabelDescriptionList"/>
    <dgm:cxn modelId="{EE0829D9-8A76-411C-9DC7-0F6FA725EEBE}" srcId="{7AEED8E4-5CD4-42C2-8F8B-E6FBECADF6DB}" destId="{BEBE54C6-45FB-4D17-8873-98AC055A1C14}" srcOrd="3" destOrd="0" parTransId="{41E7A71D-0B13-49EC-A9FA-9DBEF34A3F58}" sibTransId="{AF05E4F2-9FEA-4B84-A411-0B0902341EC7}"/>
    <dgm:cxn modelId="{281A37DE-535C-4FF9-93F7-E97DB84C6999}" type="presOf" srcId="{08799816-D7D0-4571-A15D-41BC2CB21F25}" destId="{E7EBDDCA-E6A6-46B6-8C9A-CB6D8690115F}" srcOrd="0" destOrd="1" presId="urn:microsoft.com/office/officeart/2018/2/layout/IconLabelDescriptionList"/>
    <dgm:cxn modelId="{ADF8C3EE-C562-4D42-8DD1-D62373AFE138}" type="presOf" srcId="{202C960A-4399-41AF-ADAD-64C7710FA9A9}" destId="{622DADAC-AC38-40AB-AEE6-1141BC65AB07}" srcOrd="0" destOrd="0" presId="urn:microsoft.com/office/officeart/2018/2/layout/IconLabelDescriptionList"/>
    <dgm:cxn modelId="{023C35F1-4B7E-4DD9-B83D-55C66903DAEF}" srcId="{BEBE54C6-45FB-4D17-8873-98AC055A1C14}" destId="{202C960A-4399-41AF-ADAD-64C7710FA9A9}" srcOrd="0" destOrd="0" parTransId="{0672565A-112F-4267-9623-A0D015C9D0F2}" sibTransId="{55DE2E72-7CB8-401E-A548-A4968F745AEF}"/>
    <dgm:cxn modelId="{33A7B0F7-7BDD-43E0-835F-095DDB86947B}" type="presOf" srcId="{1FA38CC4-B344-4725-B5BB-0AEDB320E26F}" destId="{2241F8D7-9218-4E29-8876-FEDDE2F302F0}" srcOrd="0" destOrd="1" presId="urn:microsoft.com/office/officeart/2018/2/layout/IconLabelDescriptionList"/>
    <dgm:cxn modelId="{6AE2A7FA-84F4-4570-9236-4D1069EE78D1}" type="presOf" srcId="{E8AE8C5C-9415-45BB-A647-7B19F171E70D}" destId="{66850AFD-8258-429C-967E-190660988BE2}" srcOrd="0" destOrd="0" presId="urn:microsoft.com/office/officeart/2018/2/layout/IconLabelDescriptionList"/>
    <dgm:cxn modelId="{C7ABC0FB-83F8-48A2-881A-F4824DE5CA0F}" type="presOf" srcId="{7AEED8E4-5CD4-42C2-8F8B-E6FBECADF6DB}" destId="{64E234ED-1B23-432F-8CBE-1BA463209327}" srcOrd="0" destOrd="0" presId="urn:microsoft.com/office/officeart/2018/2/layout/IconLabelDescriptionList"/>
    <dgm:cxn modelId="{9C42925A-3E09-4693-A18D-E6EA66A91487}" type="presParOf" srcId="{64E234ED-1B23-432F-8CBE-1BA463209327}" destId="{8669450F-2F15-41DF-AC97-4F12EF43BD21}" srcOrd="0" destOrd="0" presId="urn:microsoft.com/office/officeart/2018/2/layout/IconLabelDescriptionList"/>
    <dgm:cxn modelId="{C1FFA9DA-B1E5-4BB9-85EC-E462BFF2BB1A}" type="presParOf" srcId="{8669450F-2F15-41DF-AC97-4F12EF43BD21}" destId="{D5A1C873-2B09-488B-908B-BC9D14C8ADB1}" srcOrd="0" destOrd="0" presId="urn:microsoft.com/office/officeart/2018/2/layout/IconLabelDescriptionList"/>
    <dgm:cxn modelId="{DDD7C818-AB39-48FA-A01A-84860FBA002C}" type="presParOf" srcId="{8669450F-2F15-41DF-AC97-4F12EF43BD21}" destId="{C7476B97-C5D4-49AF-AF4A-64D1A5F8FCB8}" srcOrd="1" destOrd="0" presId="urn:microsoft.com/office/officeart/2018/2/layout/IconLabelDescriptionList"/>
    <dgm:cxn modelId="{AF7F2D8F-D3AF-4564-850F-1BE8EEC9DA6F}" type="presParOf" srcId="{8669450F-2F15-41DF-AC97-4F12EF43BD21}" destId="{64DCE2F2-E94E-4C6B-BF10-16A9F94CC800}" srcOrd="2" destOrd="0" presId="urn:microsoft.com/office/officeart/2018/2/layout/IconLabelDescriptionList"/>
    <dgm:cxn modelId="{AFC2487E-C6A1-4AE6-A24F-4D4CDB91AD68}" type="presParOf" srcId="{8669450F-2F15-41DF-AC97-4F12EF43BD21}" destId="{E967E430-2B74-4001-8323-C8163E2EE000}" srcOrd="3" destOrd="0" presId="urn:microsoft.com/office/officeart/2018/2/layout/IconLabelDescriptionList"/>
    <dgm:cxn modelId="{4109285F-60BE-4C76-84B0-A4C20FCB8FEB}" type="presParOf" srcId="{8669450F-2F15-41DF-AC97-4F12EF43BD21}" destId="{E7EBDDCA-E6A6-46B6-8C9A-CB6D8690115F}" srcOrd="4" destOrd="0" presId="urn:microsoft.com/office/officeart/2018/2/layout/IconLabelDescriptionList"/>
    <dgm:cxn modelId="{0CE4F7C4-6A2E-428F-ACE5-A92F7B45DD39}" type="presParOf" srcId="{64E234ED-1B23-432F-8CBE-1BA463209327}" destId="{EF816197-E52A-4D53-B1A8-97A2DA776555}" srcOrd="1" destOrd="0" presId="urn:microsoft.com/office/officeart/2018/2/layout/IconLabelDescriptionList"/>
    <dgm:cxn modelId="{054230D8-F757-4245-80B5-2A110BEDC5D6}" type="presParOf" srcId="{64E234ED-1B23-432F-8CBE-1BA463209327}" destId="{1808B3E8-926E-4240-B7E8-2A9696022833}" srcOrd="2" destOrd="0" presId="urn:microsoft.com/office/officeart/2018/2/layout/IconLabelDescriptionList"/>
    <dgm:cxn modelId="{9819224C-037D-444A-B78E-418D65D74CDF}" type="presParOf" srcId="{1808B3E8-926E-4240-B7E8-2A9696022833}" destId="{F6DC002D-EDA3-4320-8EFB-20ABD73CF0C2}" srcOrd="0" destOrd="0" presId="urn:microsoft.com/office/officeart/2018/2/layout/IconLabelDescriptionList"/>
    <dgm:cxn modelId="{9DDB0BCE-8B5C-4030-A729-01A7E64AE60B}" type="presParOf" srcId="{1808B3E8-926E-4240-B7E8-2A9696022833}" destId="{4FDD6B94-6A00-486B-AC0C-96EC4CDF7B5A}" srcOrd="1" destOrd="0" presId="urn:microsoft.com/office/officeart/2018/2/layout/IconLabelDescriptionList"/>
    <dgm:cxn modelId="{13A7067A-A2EB-43F8-9D7F-E8A594720A0C}" type="presParOf" srcId="{1808B3E8-926E-4240-B7E8-2A9696022833}" destId="{66850AFD-8258-429C-967E-190660988BE2}" srcOrd="2" destOrd="0" presId="urn:microsoft.com/office/officeart/2018/2/layout/IconLabelDescriptionList"/>
    <dgm:cxn modelId="{3C9832AD-DA3A-406D-B3D2-CCFA2142C684}" type="presParOf" srcId="{1808B3E8-926E-4240-B7E8-2A9696022833}" destId="{BEB4961A-3892-4C98-9859-DB0E7B2FBB29}" srcOrd="3" destOrd="0" presId="urn:microsoft.com/office/officeart/2018/2/layout/IconLabelDescriptionList"/>
    <dgm:cxn modelId="{C511753E-5DF8-4229-B730-9A92E2002B64}" type="presParOf" srcId="{1808B3E8-926E-4240-B7E8-2A9696022833}" destId="{2241F8D7-9218-4E29-8876-FEDDE2F302F0}" srcOrd="4" destOrd="0" presId="urn:microsoft.com/office/officeart/2018/2/layout/IconLabelDescriptionList"/>
    <dgm:cxn modelId="{BC40B257-5A00-4F30-B5DD-EAFC5EABF676}" type="presParOf" srcId="{64E234ED-1B23-432F-8CBE-1BA463209327}" destId="{8C2E3CF6-C4BA-4BC2-8DB2-D0464B24CDC3}" srcOrd="3" destOrd="0" presId="urn:microsoft.com/office/officeart/2018/2/layout/IconLabelDescriptionList"/>
    <dgm:cxn modelId="{03F8E33A-754A-4E33-9586-AEE2D641059C}" type="presParOf" srcId="{64E234ED-1B23-432F-8CBE-1BA463209327}" destId="{6B474F38-D5D9-4BD3-BEED-4751922C2B45}" srcOrd="4" destOrd="0" presId="urn:microsoft.com/office/officeart/2018/2/layout/IconLabelDescriptionList"/>
    <dgm:cxn modelId="{2F85097C-588F-422B-BBB1-BC1FD058963B}" type="presParOf" srcId="{6B474F38-D5D9-4BD3-BEED-4751922C2B45}" destId="{0C689080-F51A-41DE-AC0F-F16E88BFDBB2}" srcOrd="0" destOrd="0" presId="urn:microsoft.com/office/officeart/2018/2/layout/IconLabelDescriptionList"/>
    <dgm:cxn modelId="{BA5EB474-0C2D-43EF-8095-466910E11894}" type="presParOf" srcId="{6B474F38-D5D9-4BD3-BEED-4751922C2B45}" destId="{AA8CE91E-8501-44A1-9A84-DD6E5C4D327D}" srcOrd="1" destOrd="0" presId="urn:microsoft.com/office/officeart/2018/2/layout/IconLabelDescriptionList"/>
    <dgm:cxn modelId="{77CE003B-77B9-4ADD-819B-BEC457563940}" type="presParOf" srcId="{6B474F38-D5D9-4BD3-BEED-4751922C2B45}" destId="{D7CCDCD8-CF06-4063-B7EA-5BEE70700F5C}" srcOrd="2" destOrd="0" presId="urn:microsoft.com/office/officeart/2018/2/layout/IconLabelDescriptionList"/>
    <dgm:cxn modelId="{486D7472-583E-4DFC-B17B-0840F7EBD5CE}" type="presParOf" srcId="{6B474F38-D5D9-4BD3-BEED-4751922C2B45}" destId="{329E7430-CAB0-4066-A61E-B74D8239EC5A}" srcOrd="3" destOrd="0" presId="urn:microsoft.com/office/officeart/2018/2/layout/IconLabelDescriptionList"/>
    <dgm:cxn modelId="{363BAA3D-2FE8-4C5B-9C70-BE7AF2F4C39E}" type="presParOf" srcId="{6B474F38-D5D9-4BD3-BEED-4751922C2B45}" destId="{BEB9A3B2-1E1E-41B6-8332-E0919EAFAFCA}" srcOrd="4" destOrd="0" presId="urn:microsoft.com/office/officeart/2018/2/layout/IconLabelDescriptionList"/>
    <dgm:cxn modelId="{A7EB1041-5BAE-4746-9F4C-C3A69BF77DAD}" type="presParOf" srcId="{64E234ED-1B23-432F-8CBE-1BA463209327}" destId="{32DA2F78-5643-46D4-AD08-6ADDD9761E3F}" srcOrd="5" destOrd="0" presId="urn:microsoft.com/office/officeart/2018/2/layout/IconLabelDescriptionList"/>
    <dgm:cxn modelId="{ECB39DBE-8AA0-474F-84D6-AC606BD0AB94}" type="presParOf" srcId="{64E234ED-1B23-432F-8CBE-1BA463209327}" destId="{068A3BC7-94BA-4202-AB7E-DB32F79BDE2D}" srcOrd="6" destOrd="0" presId="urn:microsoft.com/office/officeart/2018/2/layout/IconLabelDescriptionList"/>
    <dgm:cxn modelId="{777AE8C6-FE72-4C99-B107-DF65ABA6C0A1}" type="presParOf" srcId="{068A3BC7-94BA-4202-AB7E-DB32F79BDE2D}" destId="{F7AC16D4-C054-4D56-840F-94309E0BF984}" srcOrd="0" destOrd="0" presId="urn:microsoft.com/office/officeart/2018/2/layout/IconLabelDescriptionList"/>
    <dgm:cxn modelId="{0789D915-E2D0-45C3-BBF7-1A1700812CBE}" type="presParOf" srcId="{068A3BC7-94BA-4202-AB7E-DB32F79BDE2D}" destId="{3E12A533-D861-40B1-AAB3-444E7E8E7259}" srcOrd="1" destOrd="0" presId="urn:microsoft.com/office/officeart/2018/2/layout/IconLabelDescriptionList"/>
    <dgm:cxn modelId="{065C6379-0CF9-4026-9D8F-67C0A0F045F5}" type="presParOf" srcId="{068A3BC7-94BA-4202-AB7E-DB32F79BDE2D}" destId="{611EB445-106D-4943-9571-DA042E007D8B}" srcOrd="2" destOrd="0" presId="urn:microsoft.com/office/officeart/2018/2/layout/IconLabelDescriptionList"/>
    <dgm:cxn modelId="{FE26E584-3134-4215-B58D-F9B13DFF17E0}" type="presParOf" srcId="{068A3BC7-94BA-4202-AB7E-DB32F79BDE2D}" destId="{3CEE1FE0-4926-4D2C-9CCD-1915A747E5E8}" srcOrd="3" destOrd="0" presId="urn:microsoft.com/office/officeart/2018/2/layout/IconLabelDescriptionList"/>
    <dgm:cxn modelId="{73503288-CA14-4CB9-80F0-E368EF42A369}" type="presParOf" srcId="{068A3BC7-94BA-4202-AB7E-DB32F79BDE2D}" destId="{622DADAC-AC38-40AB-AEE6-1141BC65AB0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EC9FAA5-0B9C-4F01-B9F6-57ADC71EE594}" type="doc">
      <dgm:prSet loTypeId="urn:microsoft.com/office/officeart/2018/2/layout/IconLabelDescriptionList" loCatId="icon" qsTypeId="urn:microsoft.com/office/officeart/2005/8/quickstyle/3d1" qsCatId="3D" csTypeId="urn:microsoft.com/office/officeart/2005/8/colors/accent0_2" csCatId="mainScheme" phldr="1"/>
      <dgm:spPr/>
      <dgm:t>
        <a:bodyPr/>
        <a:lstStyle/>
        <a:p>
          <a:endParaRPr lang="en-US"/>
        </a:p>
      </dgm:t>
    </dgm:pt>
    <dgm:pt modelId="{EC246285-61C2-44E1-B690-DACCA8F3CF3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Performance Enhancement</a:t>
          </a:r>
          <a:r>
            <a:rPr lang="en-US" b="0" i="0"/>
            <a:t>:</a:t>
          </a:r>
          <a:endParaRPr lang="en-US"/>
        </a:p>
      </dgm:t>
    </dgm:pt>
    <dgm:pt modelId="{9C4A55B7-9899-4C35-BDC2-B932C1FA2EEB}" type="parTrans" cxnId="{02F43467-3291-4374-9743-ABDBA5755C0A}">
      <dgm:prSet/>
      <dgm:spPr/>
      <dgm:t>
        <a:bodyPr/>
        <a:lstStyle/>
        <a:p>
          <a:endParaRPr lang="en-US"/>
        </a:p>
      </dgm:t>
    </dgm:pt>
    <dgm:pt modelId="{B1002249-63CE-4F90-A794-6C0729F20D13}" type="sibTrans" cxnId="{02F43467-3291-4374-9743-ABDBA5755C0A}">
      <dgm:prSet/>
      <dgm:spPr/>
      <dgm:t>
        <a:bodyPr/>
        <a:lstStyle/>
        <a:p>
          <a:endParaRPr lang="en-US"/>
        </a:p>
      </dgm:t>
    </dgm:pt>
    <dgm:pt modelId="{EE68909F-C83E-488A-A45D-87A0F40060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Enhance team performance through data-driven insights into goal-scoring probabilities.</a:t>
          </a:r>
          <a:endParaRPr lang="en-US"/>
        </a:p>
      </dgm:t>
    </dgm:pt>
    <dgm:pt modelId="{272698DF-8B73-4537-9769-7EA7FAFF6577}" type="parTrans" cxnId="{F81F6415-76FC-4188-AA64-EC939E40B360}">
      <dgm:prSet/>
      <dgm:spPr/>
      <dgm:t>
        <a:bodyPr/>
        <a:lstStyle/>
        <a:p>
          <a:endParaRPr lang="en-US"/>
        </a:p>
      </dgm:t>
    </dgm:pt>
    <dgm:pt modelId="{A312835C-E3F3-4D6E-A526-3E8354791F99}" type="sibTrans" cxnId="{F81F6415-76FC-4188-AA64-EC939E40B360}">
      <dgm:prSet/>
      <dgm:spPr/>
      <dgm:t>
        <a:bodyPr/>
        <a:lstStyle/>
        <a:p>
          <a:endParaRPr lang="en-US"/>
        </a:p>
      </dgm:t>
    </dgm:pt>
    <dgm:pt modelId="{0823F043-A41A-4C4F-886A-B60C9B80C18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Improve performance analysis, strategic planning, and tactical decision-making.</a:t>
          </a:r>
          <a:endParaRPr lang="en-US"/>
        </a:p>
      </dgm:t>
    </dgm:pt>
    <dgm:pt modelId="{D43C22F1-4527-4F4E-8F30-B3428AD0B184}" type="parTrans" cxnId="{440AE6E0-6145-4BE3-9271-988B96557CBF}">
      <dgm:prSet/>
      <dgm:spPr/>
      <dgm:t>
        <a:bodyPr/>
        <a:lstStyle/>
        <a:p>
          <a:endParaRPr lang="en-US"/>
        </a:p>
      </dgm:t>
    </dgm:pt>
    <dgm:pt modelId="{A50248A1-CC1C-4A5E-B730-1E4FA67DE34F}" type="sibTrans" cxnId="{440AE6E0-6145-4BE3-9271-988B96557CBF}">
      <dgm:prSet/>
      <dgm:spPr/>
      <dgm:t>
        <a:bodyPr/>
        <a:lstStyle/>
        <a:p>
          <a:endParaRPr lang="en-US"/>
        </a:p>
      </dgm:t>
    </dgm:pt>
    <dgm:pt modelId="{4A1CABA4-8750-44B3-9CA3-B78D7882C2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Optimize team performance on the field through enhanced understanding of shot outcomes.</a:t>
          </a:r>
          <a:endParaRPr lang="en-US"/>
        </a:p>
      </dgm:t>
    </dgm:pt>
    <dgm:pt modelId="{05788678-545F-4F65-B2ED-9789CC84C1F2}" type="parTrans" cxnId="{88F778A5-9ED3-4DB9-AB89-3FB2A635CDFB}">
      <dgm:prSet/>
      <dgm:spPr/>
      <dgm:t>
        <a:bodyPr/>
        <a:lstStyle/>
        <a:p>
          <a:endParaRPr lang="en-US"/>
        </a:p>
      </dgm:t>
    </dgm:pt>
    <dgm:pt modelId="{EDA8694A-D164-4720-84BE-E7430F318509}" type="sibTrans" cxnId="{88F778A5-9ED3-4DB9-AB89-3FB2A635CDFB}">
      <dgm:prSet/>
      <dgm:spPr/>
      <dgm:t>
        <a:bodyPr/>
        <a:lstStyle/>
        <a:p>
          <a:endParaRPr lang="en-US"/>
        </a:p>
      </dgm:t>
    </dgm:pt>
    <dgm:pt modelId="{526B45AC-1906-48A3-BC73-659DC71A99B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Competitive Advantage</a:t>
          </a:r>
          <a:r>
            <a:rPr lang="en-US" b="0" i="0"/>
            <a:t>:</a:t>
          </a:r>
          <a:endParaRPr lang="en-US"/>
        </a:p>
      </dgm:t>
    </dgm:pt>
    <dgm:pt modelId="{1FB5B992-4691-43D8-B3A4-0435DC75626B}" type="parTrans" cxnId="{905FB211-80CB-4587-AFF1-8740276EB14B}">
      <dgm:prSet/>
      <dgm:spPr/>
      <dgm:t>
        <a:bodyPr/>
        <a:lstStyle/>
        <a:p>
          <a:endParaRPr lang="en-US"/>
        </a:p>
      </dgm:t>
    </dgm:pt>
    <dgm:pt modelId="{12364D5C-88B9-4F36-BBDE-22BADFE5701A}" type="sibTrans" cxnId="{905FB211-80CB-4587-AFF1-8740276EB14B}">
      <dgm:prSet/>
      <dgm:spPr/>
      <dgm:t>
        <a:bodyPr/>
        <a:lstStyle/>
        <a:p>
          <a:endParaRPr lang="en-US"/>
        </a:p>
      </dgm:t>
    </dgm:pt>
    <dgm:pt modelId="{18C70DA7-DBC8-48D9-9A7D-9BDA6EE0BA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Gain a competitive edge in professional football through predictive analytics.</a:t>
          </a:r>
          <a:endParaRPr lang="en-US"/>
        </a:p>
      </dgm:t>
    </dgm:pt>
    <dgm:pt modelId="{67E5E33A-020D-4063-83D7-8FA988B96212}" type="parTrans" cxnId="{23D0B5D0-C6D3-4F90-A947-E04472881F54}">
      <dgm:prSet/>
      <dgm:spPr/>
      <dgm:t>
        <a:bodyPr/>
        <a:lstStyle/>
        <a:p>
          <a:endParaRPr lang="en-US"/>
        </a:p>
      </dgm:t>
    </dgm:pt>
    <dgm:pt modelId="{1F2EFC53-3106-4C90-A72C-79D68DF39E0F}" type="sibTrans" cxnId="{23D0B5D0-C6D3-4F90-A947-E04472881F54}">
      <dgm:prSet/>
      <dgm:spPr/>
      <dgm:t>
        <a:bodyPr/>
        <a:lstStyle/>
        <a:p>
          <a:endParaRPr lang="en-US"/>
        </a:p>
      </dgm:t>
    </dgm:pt>
    <dgm:pt modelId="{F5CDD4C1-8879-4FE4-951D-3A224D34087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Stay ahead of the competition by exploiting opponent weaknesses and maximizing goal-scoring opportunities.</a:t>
          </a:r>
          <a:endParaRPr lang="en-US"/>
        </a:p>
      </dgm:t>
    </dgm:pt>
    <dgm:pt modelId="{80E3A6B3-833C-4E6E-85DD-7F340A670C8A}" type="parTrans" cxnId="{50FFFD03-22FB-4C23-A73B-D75A6DFB4D28}">
      <dgm:prSet/>
      <dgm:spPr/>
      <dgm:t>
        <a:bodyPr/>
        <a:lstStyle/>
        <a:p>
          <a:endParaRPr lang="en-US"/>
        </a:p>
      </dgm:t>
    </dgm:pt>
    <dgm:pt modelId="{E0026D99-979E-4E29-8EE3-59BF6CC4963F}" type="sibTrans" cxnId="{50FFFD03-22FB-4C23-A73B-D75A6DFB4D28}">
      <dgm:prSet/>
      <dgm:spPr/>
      <dgm:t>
        <a:bodyPr/>
        <a:lstStyle/>
        <a:p>
          <a:endParaRPr lang="en-US"/>
        </a:p>
      </dgm:t>
    </dgm:pt>
    <dgm:pt modelId="{8FDAE808-F3F2-4E8B-94B0-542E791C73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Achieve success on the field by making informed decisions based on predictive modeling insights.</a:t>
          </a:r>
          <a:endParaRPr lang="en-US"/>
        </a:p>
      </dgm:t>
    </dgm:pt>
    <dgm:pt modelId="{C9630014-2D2A-4836-8479-CBBA8FD71A13}" type="parTrans" cxnId="{9A64ADA6-71E6-46C1-BDAA-67D0E57769F7}">
      <dgm:prSet/>
      <dgm:spPr/>
      <dgm:t>
        <a:bodyPr/>
        <a:lstStyle/>
        <a:p>
          <a:endParaRPr lang="en-US"/>
        </a:p>
      </dgm:t>
    </dgm:pt>
    <dgm:pt modelId="{CC24279C-ECA1-4993-B084-5978F8E849D9}" type="sibTrans" cxnId="{9A64ADA6-71E6-46C1-BDAA-67D0E57769F7}">
      <dgm:prSet/>
      <dgm:spPr/>
      <dgm:t>
        <a:bodyPr/>
        <a:lstStyle/>
        <a:p>
          <a:endParaRPr lang="en-US"/>
        </a:p>
      </dgm:t>
    </dgm:pt>
    <dgm:pt modelId="{F4126EE6-74AE-4B66-9A4C-56F533773C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Innovation in Sports Analytics</a:t>
          </a:r>
          <a:r>
            <a:rPr lang="en-US" b="0" i="0"/>
            <a:t>:</a:t>
          </a:r>
          <a:endParaRPr lang="en-US"/>
        </a:p>
      </dgm:t>
    </dgm:pt>
    <dgm:pt modelId="{D7B21AA0-60DB-4F8F-88B8-56338EC8FC3E}" type="parTrans" cxnId="{FD8467B1-87E2-4D84-9D07-FC8975187FFD}">
      <dgm:prSet/>
      <dgm:spPr/>
      <dgm:t>
        <a:bodyPr/>
        <a:lstStyle/>
        <a:p>
          <a:endParaRPr lang="en-US"/>
        </a:p>
      </dgm:t>
    </dgm:pt>
    <dgm:pt modelId="{970110A7-689D-4270-AFCA-348642496DED}" type="sibTrans" cxnId="{FD8467B1-87E2-4D84-9D07-FC8975187FFD}">
      <dgm:prSet/>
      <dgm:spPr/>
      <dgm:t>
        <a:bodyPr/>
        <a:lstStyle/>
        <a:p>
          <a:endParaRPr lang="en-US"/>
        </a:p>
      </dgm:t>
    </dgm:pt>
    <dgm:pt modelId="{5CBF4CDA-5E70-4032-9910-7198FA7A88D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Contribute to the advancement of sports analytics through innovative approaches.</a:t>
          </a:r>
          <a:endParaRPr lang="en-US"/>
        </a:p>
      </dgm:t>
    </dgm:pt>
    <dgm:pt modelId="{0FBABEBE-B8E9-417E-B8FE-5FFD07115031}" type="parTrans" cxnId="{5F2D029F-CD86-4832-BE89-794D8A05ECCF}">
      <dgm:prSet/>
      <dgm:spPr/>
      <dgm:t>
        <a:bodyPr/>
        <a:lstStyle/>
        <a:p>
          <a:endParaRPr lang="en-US"/>
        </a:p>
      </dgm:t>
    </dgm:pt>
    <dgm:pt modelId="{1092E8E9-6C0E-432E-B29A-AFDD5A840ED4}" type="sibTrans" cxnId="{5F2D029F-CD86-4832-BE89-794D8A05ECCF}">
      <dgm:prSet/>
      <dgm:spPr/>
      <dgm:t>
        <a:bodyPr/>
        <a:lstStyle/>
        <a:p>
          <a:endParaRPr lang="en-US"/>
        </a:p>
      </dgm:t>
    </dgm:pt>
    <dgm:pt modelId="{68CBF1A6-E897-4B84-9041-A87A60AA3BE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Introduce new methods for analyzing football data and pave the way for future research and innovation.</a:t>
          </a:r>
          <a:endParaRPr lang="en-US"/>
        </a:p>
      </dgm:t>
    </dgm:pt>
    <dgm:pt modelId="{F0A08BB1-F578-47FD-A162-C05BECF67F99}" type="parTrans" cxnId="{C0537AA4-B2AB-4469-B99B-880B1ED03473}">
      <dgm:prSet/>
      <dgm:spPr/>
      <dgm:t>
        <a:bodyPr/>
        <a:lstStyle/>
        <a:p>
          <a:endParaRPr lang="en-US"/>
        </a:p>
      </dgm:t>
    </dgm:pt>
    <dgm:pt modelId="{E078BE06-4BA3-4700-9310-FB96AA4BA634}" type="sibTrans" cxnId="{C0537AA4-B2AB-4469-B99B-880B1ED03473}">
      <dgm:prSet/>
      <dgm:spPr/>
      <dgm:t>
        <a:bodyPr/>
        <a:lstStyle/>
        <a:p>
          <a:endParaRPr lang="en-US"/>
        </a:p>
      </dgm:t>
    </dgm:pt>
    <dgm:pt modelId="{43987C8E-DCDC-4F2B-9204-F5CCF868BAA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Combine machine learning techniques with traditional performance metrics for groundbreaking insights.</a:t>
          </a:r>
          <a:endParaRPr lang="en-US"/>
        </a:p>
      </dgm:t>
    </dgm:pt>
    <dgm:pt modelId="{DAB1DFBC-0C3B-4E38-84ED-8C3C2C1F4CBE}" type="parTrans" cxnId="{24635A18-55B1-4C1A-94C5-E8003267EECE}">
      <dgm:prSet/>
      <dgm:spPr/>
      <dgm:t>
        <a:bodyPr/>
        <a:lstStyle/>
        <a:p>
          <a:endParaRPr lang="en-US"/>
        </a:p>
      </dgm:t>
    </dgm:pt>
    <dgm:pt modelId="{26DC6526-A00E-4A91-8AA0-3095869DF587}" type="sibTrans" cxnId="{24635A18-55B1-4C1A-94C5-E8003267EECE}">
      <dgm:prSet/>
      <dgm:spPr/>
      <dgm:t>
        <a:bodyPr/>
        <a:lstStyle/>
        <a:p>
          <a:endParaRPr lang="en-US"/>
        </a:p>
      </dgm:t>
    </dgm:pt>
    <dgm:pt modelId="{1B57E5B2-9333-447D-83C9-B28DF13A668F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="1" i="0"/>
            <a:t>Fan Engagement and Experience</a:t>
          </a:r>
          <a:r>
            <a:rPr lang="en-US" b="0" i="0"/>
            <a:t>:</a:t>
          </a:r>
          <a:endParaRPr lang="en-US"/>
        </a:p>
      </dgm:t>
    </dgm:pt>
    <dgm:pt modelId="{0FD8D46B-2E36-459B-B486-71D5028CB1FE}" type="parTrans" cxnId="{A87FDAAB-1203-480F-9FC4-1F2163DFCFA7}">
      <dgm:prSet/>
      <dgm:spPr/>
      <dgm:t>
        <a:bodyPr/>
        <a:lstStyle/>
        <a:p>
          <a:endParaRPr lang="en-US"/>
        </a:p>
      </dgm:t>
    </dgm:pt>
    <dgm:pt modelId="{158CDC72-68A2-4F6C-A306-97B8D50E6C2F}" type="sibTrans" cxnId="{A87FDAAB-1203-480F-9FC4-1F2163DFCFA7}">
      <dgm:prSet/>
      <dgm:spPr/>
      <dgm:t>
        <a:bodyPr/>
        <a:lstStyle/>
        <a:p>
          <a:endParaRPr lang="en-US"/>
        </a:p>
      </dgm:t>
    </dgm:pt>
    <dgm:pt modelId="{8EF6ED37-A837-4F41-B64E-C7FF29B8394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Key Point</a:t>
          </a:r>
          <a:r>
            <a:rPr lang="en-US" b="0" i="0"/>
            <a:t>: Enhance fan engagement and experience through deeper insights into the game.</a:t>
          </a:r>
          <a:endParaRPr lang="en-US"/>
        </a:p>
      </dgm:t>
    </dgm:pt>
    <dgm:pt modelId="{B12434D4-A205-4CA1-A838-52F2F0A46DBC}" type="parTrans" cxnId="{D7114E69-75AA-4994-A5D6-F76F9343AD4A}">
      <dgm:prSet/>
      <dgm:spPr/>
      <dgm:t>
        <a:bodyPr/>
        <a:lstStyle/>
        <a:p>
          <a:endParaRPr lang="en-US"/>
        </a:p>
      </dgm:t>
    </dgm:pt>
    <dgm:pt modelId="{AB0B6A82-9D74-467A-BE91-50C0A18ADBA0}" type="sibTrans" cxnId="{D7114E69-75AA-4994-A5D6-F76F9343AD4A}">
      <dgm:prSet/>
      <dgm:spPr/>
      <dgm:t>
        <a:bodyPr/>
        <a:lstStyle/>
        <a:p>
          <a:endParaRPr lang="en-US"/>
        </a:p>
      </dgm:t>
    </dgm:pt>
    <dgm:pt modelId="{050DCBA6-0505-4DFF-B1B8-A396707B7F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Impact</a:t>
          </a:r>
          <a:r>
            <a:rPr lang="en-US" b="0" i="0"/>
            <a:t>: Foster greater interest, discussion, and interaction within the fan community.</a:t>
          </a:r>
          <a:endParaRPr lang="en-US"/>
        </a:p>
      </dgm:t>
    </dgm:pt>
    <dgm:pt modelId="{57F70FBA-4BF3-4BC2-A84F-BC48113652AB}" type="parTrans" cxnId="{222EBA81-0FE6-4DD1-9759-2C8C34FB5BDC}">
      <dgm:prSet/>
      <dgm:spPr/>
      <dgm:t>
        <a:bodyPr/>
        <a:lstStyle/>
        <a:p>
          <a:endParaRPr lang="en-US"/>
        </a:p>
      </dgm:t>
    </dgm:pt>
    <dgm:pt modelId="{7E6EBE49-1CC0-4150-8D53-4E833E53A502}" type="sibTrans" cxnId="{222EBA81-0FE6-4DD1-9759-2C8C34FB5BDC}">
      <dgm:prSet/>
      <dgm:spPr/>
      <dgm:t>
        <a:bodyPr/>
        <a:lstStyle/>
        <a:p>
          <a:endParaRPr lang="en-US"/>
        </a:p>
      </dgm:t>
    </dgm:pt>
    <dgm:pt modelId="{0FC47C47-9B10-4566-A78B-C5AA212FFB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/>
            <a:t>Example</a:t>
          </a:r>
          <a:r>
            <a:rPr lang="en-US" b="0" i="0"/>
            <a:t>: Provide fans with visualizations of xG data and match analyses for an enriched viewing experience.</a:t>
          </a:r>
          <a:endParaRPr lang="en-US"/>
        </a:p>
      </dgm:t>
    </dgm:pt>
    <dgm:pt modelId="{773747C9-C74D-45BF-A679-4A62CCD725EB}" type="parTrans" cxnId="{1B5636B5-D612-4ED2-BB7C-296AD6856BBD}">
      <dgm:prSet/>
      <dgm:spPr/>
      <dgm:t>
        <a:bodyPr/>
        <a:lstStyle/>
        <a:p>
          <a:endParaRPr lang="en-US"/>
        </a:p>
      </dgm:t>
    </dgm:pt>
    <dgm:pt modelId="{4F562934-2290-4E69-9942-8174D0E13300}" type="sibTrans" cxnId="{1B5636B5-D612-4ED2-BB7C-296AD6856BBD}">
      <dgm:prSet/>
      <dgm:spPr/>
      <dgm:t>
        <a:bodyPr/>
        <a:lstStyle/>
        <a:p>
          <a:endParaRPr lang="en-US"/>
        </a:p>
      </dgm:t>
    </dgm:pt>
    <dgm:pt modelId="{F5887D41-AB9D-497D-BC96-B37A537C0CBF}" type="pres">
      <dgm:prSet presAssocID="{9EC9FAA5-0B9C-4F01-B9F6-57ADC71EE594}" presName="root" presStyleCnt="0">
        <dgm:presLayoutVars>
          <dgm:dir/>
          <dgm:resizeHandles val="exact"/>
        </dgm:presLayoutVars>
      </dgm:prSet>
      <dgm:spPr/>
    </dgm:pt>
    <dgm:pt modelId="{ECFC48D1-3BC5-4939-930A-6079AB5FDA2F}" type="pres">
      <dgm:prSet presAssocID="{EC246285-61C2-44E1-B690-DACCA8F3CF35}" presName="compNode" presStyleCnt="0"/>
      <dgm:spPr/>
    </dgm:pt>
    <dgm:pt modelId="{DE949E14-97BE-429B-A1EC-E3C7A27E181F}" type="pres">
      <dgm:prSet presAssocID="{EC246285-61C2-44E1-B690-DACCA8F3CF3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05637D42-8009-4507-9CCC-19EA6CE80AD1}" type="pres">
      <dgm:prSet presAssocID="{EC246285-61C2-44E1-B690-DACCA8F3CF35}" presName="iconSpace" presStyleCnt="0"/>
      <dgm:spPr/>
    </dgm:pt>
    <dgm:pt modelId="{CCC5B40F-606C-4720-801A-DCE4ACA09A60}" type="pres">
      <dgm:prSet presAssocID="{EC246285-61C2-44E1-B690-DACCA8F3CF35}" presName="parTx" presStyleLbl="revTx" presStyleIdx="0" presStyleCnt="8">
        <dgm:presLayoutVars>
          <dgm:chMax val="0"/>
          <dgm:chPref val="0"/>
        </dgm:presLayoutVars>
      </dgm:prSet>
      <dgm:spPr/>
    </dgm:pt>
    <dgm:pt modelId="{0DDCD1A4-85A9-4B49-8948-8A5CA1C0C1A2}" type="pres">
      <dgm:prSet presAssocID="{EC246285-61C2-44E1-B690-DACCA8F3CF35}" presName="txSpace" presStyleCnt="0"/>
      <dgm:spPr/>
    </dgm:pt>
    <dgm:pt modelId="{24378547-7F99-4F39-98E8-22BCE7564EF3}" type="pres">
      <dgm:prSet presAssocID="{EC246285-61C2-44E1-B690-DACCA8F3CF35}" presName="desTx" presStyleLbl="revTx" presStyleIdx="1" presStyleCnt="8">
        <dgm:presLayoutVars/>
      </dgm:prSet>
      <dgm:spPr/>
    </dgm:pt>
    <dgm:pt modelId="{572826C2-D762-49DA-8CA5-CFB5A449AA3B}" type="pres">
      <dgm:prSet presAssocID="{B1002249-63CE-4F90-A794-6C0729F20D13}" presName="sibTrans" presStyleCnt="0"/>
      <dgm:spPr/>
    </dgm:pt>
    <dgm:pt modelId="{47996FFC-16A0-4F2D-818B-96E6CB96AA36}" type="pres">
      <dgm:prSet presAssocID="{526B45AC-1906-48A3-BC73-659DC71A99B9}" presName="compNode" presStyleCnt="0"/>
      <dgm:spPr/>
    </dgm:pt>
    <dgm:pt modelId="{4401380C-E4D7-49B8-8215-095DAAB97AF9}" type="pres">
      <dgm:prSet presAssocID="{526B45AC-1906-48A3-BC73-659DC71A99B9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ugby"/>
        </a:ext>
      </dgm:extLst>
    </dgm:pt>
    <dgm:pt modelId="{473682E6-04F4-404C-A7DA-66A064E2337E}" type="pres">
      <dgm:prSet presAssocID="{526B45AC-1906-48A3-BC73-659DC71A99B9}" presName="iconSpace" presStyleCnt="0"/>
      <dgm:spPr/>
    </dgm:pt>
    <dgm:pt modelId="{060612C2-4A43-4E64-8501-024E2C68C303}" type="pres">
      <dgm:prSet presAssocID="{526B45AC-1906-48A3-BC73-659DC71A99B9}" presName="parTx" presStyleLbl="revTx" presStyleIdx="2" presStyleCnt="8">
        <dgm:presLayoutVars>
          <dgm:chMax val="0"/>
          <dgm:chPref val="0"/>
        </dgm:presLayoutVars>
      </dgm:prSet>
      <dgm:spPr/>
    </dgm:pt>
    <dgm:pt modelId="{C10E2AFC-DA60-4441-9181-1232799FFD1D}" type="pres">
      <dgm:prSet presAssocID="{526B45AC-1906-48A3-BC73-659DC71A99B9}" presName="txSpace" presStyleCnt="0"/>
      <dgm:spPr/>
    </dgm:pt>
    <dgm:pt modelId="{0222C039-EDBA-4BF7-9527-DDC99C1BEE5A}" type="pres">
      <dgm:prSet presAssocID="{526B45AC-1906-48A3-BC73-659DC71A99B9}" presName="desTx" presStyleLbl="revTx" presStyleIdx="3" presStyleCnt="8">
        <dgm:presLayoutVars/>
      </dgm:prSet>
      <dgm:spPr/>
    </dgm:pt>
    <dgm:pt modelId="{0CB5E1CA-5B90-4E52-9A7D-CD0E6856F0FA}" type="pres">
      <dgm:prSet presAssocID="{12364D5C-88B9-4F36-BBDE-22BADFE5701A}" presName="sibTrans" presStyleCnt="0"/>
      <dgm:spPr/>
    </dgm:pt>
    <dgm:pt modelId="{67A3CD24-EC3D-4930-939D-044E9D51D738}" type="pres">
      <dgm:prSet presAssocID="{F4126EE6-74AE-4B66-9A4C-56F533773CF1}" presName="compNode" presStyleCnt="0"/>
      <dgm:spPr/>
    </dgm:pt>
    <dgm:pt modelId="{D1129106-F9FE-4097-96C4-97619409C7C4}" type="pres">
      <dgm:prSet presAssocID="{F4126EE6-74AE-4B66-9A4C-56F533773CF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ss Pieces"/>
        </a:ext>
      </dgm:extLst>
    </dgm:pt>
    <dgm:pt modelId="{C8BC6C2A-20F2-4521-AD82-769962D0B8EA}" type="pres">
      <dgm:prSet presAssocID="{F4126EE6-74AE-4B66-9A4C-56F533773CF1}" presName="iconSpace" presStyleCnt="0"/>
      <dgm:spPr/>
    </dgm:pt>
    <dgm:pt modelId="{C73CC875-AE59-4DE6-B079-0AD18F84E3EA}" type="pres">
      <dgm:prSet presAssocID="{F4126EE6-74AE-4B66-9A4C-56F533773CF1}" presName="parTx" presStyleLbl="revTx" presStyleIdx="4" presStyleCnt="8">
        <dgm:presLayoutVars>
          <dgm:chMax val="0"/>
          <dgm:chPref val="0"/>
        </dgm:presLayoutVars>
      </dgm:prSet>
      <dgm:spPr/>
    </dgm:pt>
    <dgm:pt modelId="{CC0DB196-5097-4F70-A229-AF171BCB591A}" type="pres">
      <dgm:prSet presAssocID="{F4126EE6-74AE-4B66-9A4C-56F533773CF1}" presName="txSpace" presStyleCnt="0"/>
      <dgm:spPr/>
    </dgm:pt>
    <dgm:pt modelId="{F0F506F1-866D-4DA8-BB1C-B90F1A2950F4}" type="pres">
      <dgm:prSet presAssocID="{F4126EE6-74AE-4B66-9A4C-56F533773CF1}" presName="desTx" presStyleLbl="revTx" presStyleIdx="5" presStyleCnt="8">
        <dgm:presLayoutVars/>
      </dgm:prSet>
      <dgm:spPr/>
    </dgm:pt>
    <dgm:pt modelId="{EB05B241-7F23-4066-868A-827AECA1AC5B}" type="pres">
      <dgm:prSet presAssocID="{970110A7-689D-4270-AFCA-348642496DED}" presName="sibTrans" presStyleCnt="0"/>
      <dgm:spPr/>
    </dgm:pt>
    <dgm:pt modelId="{3E00170A-75AB-4F23-9A69-C8D0C9ED45F0}" type="pres">
      <dgm:prSet presAssocID="{1B57E5B2-9333-447D-83C9-B28DF13A668F}" presName="compNode" presStyleCnt="0"/>
      <dgm:spPr/>
    </dgm:pt>
    <dgm:pt modelId="{58784D21-B6F5-4C85-9FD0-15A463305270}" type="pres">
      <dgm:prSet presAssocID="{1B57E5B2-9333-447D-83C9-B28DF13A668F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n"/>
        </a:ext>
      </dgm:extLst>
    </dgm:pt>
    <dgm:pt modelId="{7B43C88F-518B-4437-B3D5-3077005F2B46}" type="pres">
      <dgm:prSet presAssocID="{1B57E5B2-9333-447D-83C9-B28DF13A668F}" presName="iconSpace" presStyleCnt="0"/>
      <dgm:spPr/>
    </dgm:pt>
    <dgm:pt modelId="{45FEE81E-5911-47E4-A5AA-B839F21290BC}" type="pres">
      <dgm:prSet presAssocID="{1B57E5B2-9333-447D-83C9-B28DF13A668F}" presName="parTx" presStyleLbl="revTx" presStyleIdx="6" presStyleCnt="8">
        <dgm:presLayoutVars>
          <dgm:chMax val="0"/>
          <dgm:chPref val="0"/>
        </dgm:presLayoutVars>
      </dgm:prSet>
      <dgm:spPr/>
    </dgm:pt>
    <dgm:pt modelId="{D844AACA-669D-48BE-AE8C-2522E0920C9C}" type="pres">
      <dgm:prSet presAssocID="{1B57E5B2-9333-447D-83C9-B28DF13A668F}" presName="txSpace" presStyleCnt="0"/>
      <dgm:spPr/>
    </dgm:pt>
    <dgm:pt modelId="{143102BE-E464-4A46-87EB-B71C62EA974C}" type="pres">
      <dgm:prSet presAssocID="{1B57E5B2-9333-447D-83C9-B28DF13A668F}" presName="desTx" presStyleLbl="revTx" presStyleIdx="7" presStyleCnt="8">
        <dgm:presLayoutVars/>
      </dgm:prSet>
      <dgm:spPr/>
    </dgm:pt>
  </dgm:ptLst>
  <dgm:cxnLst>
    <dgm:cxn modelId="{5123E001-DBFB-475D-92D6-D2843B61BF63}" type="presOf" srcId="{18C70DA7-DBC8-48D9-9A7D-9BDA6EE0BA27}" destId="{0222C039-EDBA-4BF7-9527-DDC99C1BEE5A}" srcOrd="0" destOrd="0" presId="urn:microsoft.com/office/officeart/2018/2/layout/IconLabelDescriptionList"/>
    <dgm:cxn modelId="{50FFFD03-22FB-4C23-A73B-D75A6DFB4D28}" srcId="{526B45AC-1906-48A3-BC73-659DC71A99B9}" destId="{F5CDD4C1-8879-4FE4-951D-3A224D34087D}" srcOrd="1" destOrd="0" parTransId="{80E3A6B3-833C-4E6E-85DD-7F340A670C8A}" sibTransId="{E0026D99-979E-4E29-8EE3-59BF6CC4963F}"/>
    <dgm:cxn modelId="{905FB211-80CB-4587-AFF1-8740276EB14B}" srcId="{9EC9FAA5-0B9C-4F01-B9F6-57ADC71EE594}" destId="{526B45AC-1906-48A3-BC73-659DC71A99B9}" srcOrd="1" destOrd="0" parTransId="{1FB5B992-4691-43D8-B3A4-0435DC75626B}" sibTransId="{12364D5C-88B9-4F36-BBDE-22BADFE5701A}"/>
    <dgm:cxn modelId="{F81F6415-76FC-4188-AA64-EC939E40B360}" srcId="{EC246285-61C2-44E1-B690-DACCA8F3CF35}" destId="{EE68909F-C83E-488A-A45D-87A0F40060AB}" srcOrd="0" destOrd="0" parTransId="{272698DF-8B73-4537-9769-7EA7FAFF6577}" sibTransId="{A312835C-E3F3-4D6E-A526-3E8354791F99}"/>
    <dgm:cxn modelId="{24635A18-55B1-4C1A-94C5-E8003267EECE}" srcId="{F4126EE6-74AE-4B66-9A4C-56F533773CF1}" destId="{43987C8E-DCDC-4F2B-9204-F5CCF868BAAC}" srcOrd="2" destOrd="0" parTransId="{DAB1DFBC-0C3B-4E38-84ED-8C3C2C1F4CBE}" sibTransId="{26DC6526-A00E-4A91-8AA0-3095869DF587}"/>
    <dgm:cxn modelId="{2D3C142E-63BF-427C-8340-C653CA82DE03}" type="presOf" srcId="{8FDAE808-F3F2-4E8B-94B0-542E791C7348}" destId="{0222C039-EDBA-4BF7-9527-DDC99C1BEE5A}" srcOrd="0" destOrd="2" presId="urn:microsoft.com/office/officeart/2018/2/layout/IconLabelDescriptionList"/>
    <dgm:cxn modelId="{A1FE4A64-810B-46F0-93CD-87EC8237F83F}" type="presOf" srcId="{EC246285-61C2-44E1-B690-DACCA8F3CF35}" destId="{CCC5B40F-606C-4720-801A-DCE4ACA09A60}" srcOrd="0" destOrd="0" presId="urn:microsoft.com/office/officeart/2018/2/layout/IconLabelDescriptionList"/>
    <dgm:cxn modelId="{A4845B64-3690-478F-A98D-83FF55043DB4}" type="presOf" srcId="{5CBF4CDA-5E70-4032-9910-7198FA7A88D9}" destId="{F0F506F1-866D-4DA8-BB1C-B90F1A2950F4}" srcOrd="0" destOrd="0" presId="urn:microsoft.com/office/officeart/2018/2/layout/IconLabelDescriptionList"/>
    <dgm:cxn modelId="{02F43467-3291-4374-9743-ABDBA5755C0A}" srcId="{9EC9FAA5-0B9C-4F01-B9F6-57ADC71EE594}" destId="{EC246285-61C2-44E1-B690-DACCA8F3CF35}" srcOrd="0" destOrd="0" parTransId="{9C4A55B7-9899-4C35-BDC2-B932C1FA2EEB}" sibTransId="{B1002249-63CE-4F90-A794-6C0729F20D13}"/>
    <dgm:cxn modelId="{D7114E69-75AA-4994-A5D6-F76F9343AD4A}" srcId="{1B57E5B2-9333-447D-83C9-B28DF13A668F}" destId="{8EF6ED37-A837-4F41-B64E-C7FF29B83941}" srcOrd="0" destOrd="0" parTransId="{B12434D4-A205-4CA1-A838-52F2F0A46DBC}" sibTransId="{AB0B6A82-9D74-467A-BE91-50C0A18ADBA0}"/>
    <dgm:cxn modelId="{259AF36B-A464-4BBA-8B38-EC41340E8920}" type="presOf" srcId="{F5CDD4C1-8879-4FE4-951D-3A224D34087D}" destId="{0222C039-EDBA-4BF7-9527-DDC99C1BEE5A}" srcOrd="0" destOrd="1" presId="urn:microsoft.com/office/officeart/2018/2/layout/IconLabelDescriptionList"/>
    <dgm:cxn modelId="{521FF87C-FD76-4F3E-944E-18057E7AB202}" type="presOf" srcId="{9EC9FAA5-0B9C-4F01-B9F6-57ADC71EE594}" destId="{F5887D41-AB9D-497D-BC96-B37A537C0CBF}" srcOrd="0" destOrd="0" presId="urn:microsoft.com/office/officeart/2018/2/layout/IconLabelDescriptionList"/>
    <dgm:cxn modelId="{3522D27D-E528-4535-93AB-874DC25F1AC9}" type="presOf" srcId="{43987C8E-DCDC-4F2B-9204-F5CCF868BAAC}" destId="{F0F506F1-866D-4DA8-BB1C-B90F1A2950F4}" srcOrd="0" destOrd="2" presId="urn:microsoft.com/office/officeart/2018/2/layout/IconLabelDescriptionList"/>
    <dgm:cxn modelId="{222EBA81-0FE6-4DD1-9759-2C8C34FB5BDC}" srcId="{1B57E5B2-9333-447D-83C9-B28DF13A668F}" destId="{050DCBA6-0505-4DFF-B1B8-A396707B7F1C}" srcOrd="1" destOrd="0" parTransId="{57F70FBA-4BF3-4BC2-A84F-BC48113652AB}" sibTransId="{7E6EBE49-1CC0-4150-8D53-4E833E53A502}"/>
    <dgm:cxn modelId="{0B34F387-8EAD-472D-9CBA-A524115D5FD6}" type="presOf" srcId="{4A1CABA4-8750-44B3-9CA3-B78D7882C263}" destId="{24378547-7F99-4F39-98E8-22BCE7564EF3}" srcOrd="0" destOrd="2" presId="urn:microsoft.com/office/officeart/2018/2/layout/IconLabelDescriptionList"/>
    <dgm:cxn modelId="{5F2D029F-CD86-4832-BE89-794D8A05ECCF}" srcId="{F4126EE6-74AE-4B66-9A4C-56F533773CF1}" destId="{5CBF4CDA-5E70-4032-9910-7198FA7A88D9}" srcOrd="0" destOrd="0" parTransId="{0FBABEBE-B8E9-417E-B8FE-5FFD07115031}" sibTransId="{1092E8E9-6C0E-432E-B29A-AFDD5A840ED4}"/>
    <dgm:cxn modelId="{824A73A3-868A-45A2-B03D-8AC50E21A1BB}" type="presOf" srcId="{8EF6ED37-A837-4F41-B64E-C7FF29B83941}" destId="{143102BE-E464-4A46-87EB-B71C62EA974C}" srcOrd="0" destOrd="0" presId="urn:microsoft.com/office/officeart/2018/2/layout/IconLabelDescriptionList"/>
    <dgm:cxn modelId="{5D99C4A3-3F11-4771-A1C8-93FF7A3BB99D}" type="presOf" srcId="{F4126EE6-74AE-4B66-9A4C-56F533773CF1}" destId="{C73CC875-AE59-4DE6-B079-0AD18F84E3EA}" srcOrd="0" destOrd="0" presId="urn:microsoft.com/office/officeart/2018/2/layout/IconLabelDescriptionList"/>
    <dgm:cxn modelId="{C0537AA4-B2AB-4469-B99B-880B1ED03473}" srcId="{F4126EE6-74AE-4B66-9A4C-56F533773CF1}" destId="{68CBF1A6-E897-4B84-9041-A87A60AA3BE2}" srcOrd="1" destOrd="0" parTransId="{F0A08BB1-F578-47FD-A162-C05BECF67F99}" sibTransId="{E078BE06-4BA3-4700-9310-FB96AA4BA634}"/>
    <dgm:cxn modelId="{88F778A5-9ED3-4DB9-AB89-3FB2A635CDFB}" srcId="{EC246285-61C2-44E1-B690-DACCA8F3CF35}" destId="{4A1CABA4-8750-44B3-9CA3-B78D7882C263}" srcOrd="2" destOrd="0" parTransId="{05788678-545F-4F65-B2ED-9789CC84C1F2}" sibTransId="{EDA8694A-D164-4720-84BE-E7430F318509}"/>
    <dgm:cxn modelId="{9A64ADA6-71E6-46C1-BDAA-67D0E57769F7}" srcId="{526B45AC-1906-48A3-BC73-659DC71A99B9}" destId="{8FDAE808-F3F2-4E8B-94B0-542E791C7348}" srcOrd="2" destOrd="0" parTransId="{C9630014-2D2A-4836-8479-CBBA8FD71A13}" sibTransId="{CC24279C-ECA1-4993-B084-5978F8E849D9}"/>
    <dgm:cxn modelId="{A87FDAAB-1203-480F-9FC4-1F2163DFCFA7}" srcId="{9EC9FAA5-0B9C-4F01-B9F6-57ADC71EE594}" destId="{1B57E5B2-9333-447D-83C9-B28DF13A668F}" srcOrd="3" destOrd="0" parTransId="{0FD8D46B-2E36-459B-B486-71D5028CB1FE}" sibTransId="{158CDC72-68A2-4F6C-A306-97B8D50E6C2F}"/>
    <dgm:cxn modelId="{FD8467B1-87E2-4D84-9D07-FC8975187FFD}" srcId="{9EC9FAA5-0B9C-4F01-B9F6-57ADC71EE594}" destId="{F4126EE6-74AE-4B66-9A4C-56F533773CF1}" srcOrd="2" destOrd="0" parTransId="{D7B21AA0-60DB-4F8F-88B8-56338EC8FC3E}" sibTransId="{970110A7-689D-4270-AFCA-348642496DED}"/>
    <dgm:cxn modelId="{1B5636B5-D612-4ED2-BB7C-296AD6856BBD}" srcId="{1B57E5B2-9333-447D-83C9-B28DF13A668F}" destId="{0FC47C47-9B10-4566-A78B-C5AA212FFB67}" srcOrd="2" destOrd="0" parTransId="{773747C9-C74D-45BF-A679-4A62CCD725EB}" sibTransId="{4F562934-2290-4E69-9942-8174D0E13300}"/>
    <dgm:cxn modelId="{69A4CAB6-2158-4376-97A6-8CA66CF1FC9E}" type="presOf" srcId="{0FC47C47-9B10-4566-A78B-C5AA212FFB67}" destId="{143102BE-E464-4A46-87EB-B71C62EA974C}" srcOrd="0" destOrd="2" presId="urn:microsoft.com/office/officeart/2018/2/layout/IconLabelDescriptionList"/>
    <dgm:cxn modelId="{23D0B5D0-C6D3-4F90-A947-E04472881F54}" srcId="{526B45AC-1906-48A3-BC73-659DC71A99B9}" destId="{18C70DA7-DBC8-48D9-9A7D-9BDA6EE0BA27}" srcOrd="0" destOrd="0" parTransId="{67E5E33A-020D-4063-83D7-8FA988B96212}" sibTransId="{1F2EFC53-3106-4C90-A72C-79D68DF39E0F}"/>
    <dgm:cxn modelId="{74163FD4-42CD-43AB-AB73-FCCEA1AE394F}" type="presOf" srcId="{EE68909F-C83E-488A-A45D-87A0F40060AB}" destId="{24378547-7F99-4F39-98E8-22BCE7564EF3}" srcOrd="0" destOrd="0" presId="urn:microsoft.com/office/officeart/2018/2/layout/IconLabelDescriptionList"/>
    <dgm:cxn modelId="{440AE6E0-6145-4BE3-9271-988B96557CBF}" srcId="{EC246285-61C2-44E1-B690-DACCA8F3CF35}" destId="{0823F043-A41A-4C4F-886A-B60C9B80C18E}" srcOrd="1" destOrd="0" parTransId="{D43C22F1-4527-4F4E-8F30-B3428AD0B184}" sibTransId="{A50248A1-CC1C-4A5E-B730-1E4FA67DE34F}"/>
    <dgm:cxn modelId="{851932E2-D822-4870-90BE-43AF78895D3E}" type="presOf" srcId="{0823F043-A41A-4C4F-886A-B60C9B80C18E}" destId="{24378547-7F99-4F39-98E8-22BCE7564EF3}" srcOrd="0" destOrd="1" presId="urn:microsoft.com/office/officeart/2018/2/layout/IconLabelDescriptionList"/>
    <dgm:cxn modelId="{1CF878E9-B7C0-42F2-B4ED-AA31082558A2}" type="presOf" srcId="{526B45AC-1906-48A3-BC73-659DC71A99B9}" destId="{060612C2-4A43-4E64-8501-024E2C68C303}" srcOrd="0" destOrd="0" presId="urn:microsoft.com/office/officeart/2018/2/layout/IconLabelDescriptionList"/>
    <dgm:cxn modelId="{0E52F2EE-1F4D-4C90-B14A-264172E724A5}" type="presOf" srcId="{050DCBA6-0505-4DFF-B1B8-A396707B7F1C}" destId="{143102BE-E464-4A46-87EB-B71C62EA974C}" srcOrd="0" destOrd="1" presId="urn:microsoft.com/office/officeart/2018/2/layout/IconLabelDescriptionList"/>
    <dgm:cxn modelId="{BB3E17F8-146D-47ED-A55A-DD90EA85DFEE}" type="presOf" srcId="{68CBF1A6-E897-4B84-9041-A87A60AA3BE2}" destId="{F0F506F1-866D-4DA8-BB1C-B90F1A2950F4}" srcOrd="0" destOrd="1" presId="urn:microsoft.com/office/officeart/2018/2/layout/IconLabelDescriptionList"/>
    <dgm:cxn modelId="{3CB7F0FC-2AA1-4E51-88FA-AFEB5627B65B}" type="presOf" srcId="{1B57E5B2-9333-447D-83C9-B28DF13A668F}" destId="{45FEE81E-5911-47E4-A5AA-B839F21290BC}" srcOrd="0" destOrd="0" presId="urn:microsoft.com/office/officeart/2018/2/layout/IconLabelDescriptionList"/>
    <dgm:cxn modelId="{B0D382BB-C84A-40C6-9453-EC8D9B3D747A}" type="presParOf" srcId="{F5887D41-AB9D-497D-BC96-B37A537C0CBF}" destId="{ECFC48D1-3BC5-4939-930A-6079AB5FDA2F}" srcOrd="0" destOrd="0" presId="urn:microsoft.com/office/officeart/2018/2/layout/IconLabelDescriptionList"/>
    <dgm:cxn modelId="{64D8B625-B94A-4675-93F9-BDF782537042}" type="presParOf" srcId="{ECFC48D1-3BC5-4939-930A-6079AB5FDA2F}" destId="{DE949E14-97BE-429B-A1EC-E3C7A27E181F}" srcOrd="0" destOrd="0" presId="urn:microsoft.com/office/officeart/2018/2/layout/IconLabelDescriptionList"/>
    <dgm:cxn modelId="{FF832D4C-FD0E-4AE2-825F-CD22DC35877A}" type="presParOf" srcId="{ECFC48D1-3BC5-4939-930A-6079AB5FDA2F}" destId="{05637D42-8009-4507-9CCC-19EA6CE80AD1}" srcOrd="1" destOrd="0" presId="urn:microsoft.com/office/officeart/2018/2/layout/IconLabelDescriptionList"/>
    <dgm:cxn modelId="{7665E407-1F3F-42D6-B32F-9FE0E0B8F5D7}" type="presParOf" srcId="{ECFC48D1-3BC5-4939-930A-6079AB5FDA2F}" destId="{CCC5B40F-606C-4720-801A-DCE4ACA09A60}" srcOrd="2" destOrd="0" presId="urn:microsoft.com/office/officeart/2018/2/layout/IconLabelDescriptionList"/>
    <dgm:cxn modelId="{93F08BD4-00B6-4DCD-A74D-4800EBD7EE9E}" type="presParOf" srcId="{ECFC48D1-3BC5-4939-930A-6079AB5FDA2F}" destId="{0DDCD1A4-85A9-4B49-8948-8A5CA1C0C1A2}" srcOrd="3" destOrd="0" presId="urn:microsoft.com/office/officeart/2018/2/layout/IconLabelDescriptionList"/>
    <dgm:cxn modelId="{15922347-92E8-47FF-BE11-3381578D8264}" type="presParOf" srcId="{ECFC48D1-3BC5-4939-930A-6079AB5FDA2F}" destId="{24378547-7F99-4F39-98E8-22BCE7564EF3}" srcOrd="4" destOrd="0" presId="urn:microsoft.com/office/officeart/2018/2/layout/IconLabelDescriptionList"/>
    <dgm:cxn modelId="{6FE77E9D-BF7B-41B5-89BE-4A7AA30AAF18}" type="presParOf" srcId="{F5887D41-AB9D-497D-BC96-B37A537C0CBF}" destId="{572826C2-D762-49DA-8CA5-CFB5A449AA3B}" srcOrd="1" destOrd="0" presId="urn:microsoft.com/office/officeart/2018/2/layout/IconLabelDescriptionList"/>
    <dgm:cxn modelId="{4CFECB7A-A519-4442-BA93-53DF2EFA2E21}" type="presParOf" srcId="{F5887D41-AB9D-497D-BC96-B37A537C0CBF}" destId="{47996FFC-16A0-4F2D-818B-96E6CB96AA36}" srcOrd="2" destOrd="0" presId="urn:microsoft.com/office/officeart/2018/2/layout/IconLabelDescriptionList"/>
    <dgm:cxn modelId="{9BFF35A5-9352-4FF5-A0C4-B17F6486BAC5}" type="presParOf" srcId="{47996FFC-16A0-4F2D-818B-96E6CB96AA36}" destId="{4401380C-E4D7-49B8-8215-095DAAB97AF9}" srcOrd="0" destOrd="0" presId="urn:microsoft.com/office/officeart/2018/2/layout/IconLabelDescriptionList"/>
    <dgm:cxn modelId="{0D7270CD-1000-421D-B993-F15FEAC8B8AB}" type="presParOf" srcId="{47996FFC-16A0-4F2D-818B-96E6CB96AA36}" destId="{473682E6-04F4-404C-A7DA-66A064E2337E}" srcOrd="1" destOrd="0" presId="urn:microsoft.com/office/officeart/2018/2/layout/IconLabelDescriptionList"/>
    <dgm:cxn modelId="{142388F6-D98F-4619-BEB0-2D026A38C784}" type="presParOf" srcId="{47996FFC-16A0-4F2D-818B-96E6CB96AA36}" destId="{060612C2-4A43-4E64-8501-024E2C68C303}" srcOrd="2" destOrd="0" presId="urn:microsoft.com/office/officeart/2018/2/layout/IconLabelDescriptionList"/>
    <dgm:cxn modelId="{9C5A800A-25F5-456E-881E-458F0AB2CB2E}" type="presParOf" srcId="{47996FFC-16A0-4F2D-818B-96E6CB96AA36}" destId="{C10E2AFC-DA60-4441-9181-1232799FFD1D}" srcOrd="3" destOrd="0" presId="urn:microsoft.com/office/officeart/2018/2/layout/IconLabelDescriptionList"/>
    <dgm:cxn modelId="{C6FF085C-7257-4E1B-9667-01DC0678BCB6}" type="presParOf" srcId="{47996FFC-16A0-4F2D-818B-96E6CB96AA36}" destId="{0222C039-EDBA-4BF7-9527-DDC99C1BEE5A}" srcOrd="4" destOrd="0" presId="urn:microsoft.com/office/officeart/2018/2/layout/IconLabelDescriptionList"/>
    <dgm:cxn modelId="{4CD19AD5-E551-4C25-BA34-C9E038477066}" type="presParOf" srcId="{F5887D41-AB9D-497D-BC96-B37A537C0CBF}" destId="{0CB5E1CA-5B90-4E52-9A7D-CD0E6856F0FA}" srcOrd="3" destOrd="0" presId="urn:microsoft.com/office/officeart/2018/2/layout/IconLabelDescriptionList"/>
    <dgm:cxn modelId="{F61CC4B0-9B43-4B7E-9CD8-B3E51E32BC16}" type="presParOf" srcId="{F5887D41-AB9D-497D-BC96-B37A537C0CBF}" destId="{67A3CD24-EC3D-4930-939D-044E9D51D738}" srcOrd="4" destOrd="0" presId="urn:microsoft.com/office/officeart/2018/2/layout/IconLabelDescriptionList"/>
    <dgm:cxn modelId="{E4C65E37-40CE-4BB1-80D7-38A5B2443A1C}" type="presParOf" srcId="{67A3CD24-EC3D-4930-939D-044E9D51D738}" destId="{D1129106-F9FE-4097-96C4-97619409C7C4}" srcOrd="0" destOrd="0" presId="urn:microsoft.com/office/officeart/2018/2/layout/IconLabelDescriptionList"/>
    <dgm:cxn modelId="{7360DB8D-D96B-4298-A97D-565C7EE6FB14}" type="presParOf" srcId="{67A3CD24-EC3D-4930-939D-044E9D51D738}" destId="{C8BC6C2A-20F2-4521-AD82-769962D0B8EA}" srcOrd="1" destOrd="0" presId="urn:microsoft.com/office/officeart/2018/2/layout/IconLabelDescriptionList"/>
    <dgm:cxn modelId="{0F7DF145-3633-49A0-BC2D-4E18B187366F}" type="presParOf" srcId="{67A3CD24-EC3D-4930-939D-044E9D51D738}" destId="{C73CC875-AE59-4DE6-B079-0AD18F84E3EA}" srcOrd="2" destOrd="0" presId="urn:microsoft.com/office/officeart/2018/2/layout/IconLabelDescriptionList"/>
    <dgm:cxn modelId="{C5F4CA6E-0E92-4F5F-8B47-5759709D4314}" type="presParOf" srcId="{67A3CD24-EC3D-4930-939D-044E9D51D738}" destId="{CC0DB196-5097-4F70-A229-AF171BCB591A}" srcOrd="3" destOrd="0" presId="urn:microsoft.com/office/officeart/2018/2/layout/IconLabelDescriptionList"/>
    <dgm:cxn modelId="{C608A558-225A-49FC-B559-24FE693A91A4}" type="presParOf" srcId="{67A3CD24-EC3D-4930-939D-044E9D51D738}" destId="{F0F506F1-866D-4DA8-BB1C-B90F1A2950F4}" srcOrd="4" destOrd="0" presId="urn:microsoft.com/office/officeart/2018/2/layout/IconLabelDescriptionList"/>
    <dgm:cxn modelId="{DACDE194-E7DF-40CB-A0AA-3495BDD6FD42}" type="presParOf" srcId="{F5887D41-AB9D-497D-BC96-B37A537C0CBF}" destId="{EB05B241-7F23-4066-868A-827AECA1AC5B}" srcOrd="5" destOrd="0" presId="urn:microsoft.com/office/officeart/2018/2/layout/IconLabelDescriptionList"/>
    <dgm:cxn modelId="{00653CB6-0B31-463F-B19D-6B27EEE66DF6}" type="presParOf" srcId="{F5887D41-AB9D-497D-BC96-B37A537C0CBF}" destId="{3E00170A-75AB-4F23-9A69-C8D0C9ED45F0}" srcOrd="6" destOrd="0" presId="urn:microsoft.com/office/officeart/2018/2/layout/IconLabelDescriptionList"/>
    <dgm:cxn modelId="{B925B34D-21C3-45C1-8F7D-FB5917976F58}" type="presParOf" srcId="{3E00170A-75AB-4F23-9A69-C8D0C9ED45F0}" destId="{58784D21-B6F5-4C85-9FD0-15A463305270}" srcOrd="0" destOrd="0" presId="urn:microsoft.com/office/officeart/2018/2/layout/IconLabelDescriptionList"/>
    <dgm:cxn modelId="{75806953-E0C3-4189-BABE-D71044F65E74}" type="presParOf" srcId="{3E00170A-75AB-4F23-9A69-C8D0C9ED45F0}" destId="{7B43C88F-518B-4437-B3D5-3077005F2B46}" srcOrd="1" destOrd="0" presId="urn:microsoft.com/office/officeart/2018/2/layout/IconLabelDescriptionList"/>
    <dgm:cxn modelId="{AF91E765-2F95-443D-AC19-32B8255CBA12}" type="presParOf" srcId="{3E00170A-75AB-4F23-9A69-C8D0C9ED45F0}" destId="{45FEE81E-5911-47E4-A5AA-B839F21290BC}" srcOrd="2" destOrd="0" presId="urn:microsoft.com/office/officeart/2018/2/layout/IconLabelDescriptionList"/>
    <dgm:cxn modelId="{C26FD424-BF16-43EA-B206-6F06FCFC3B79}" type="presParOf" srcId="{3E00170A-75AB-4F23-9A69-C8D0C9ED45F0}" destId="{D844AACA-669D-48BE-AE8C-2522E0920C9C}" srcOrd="3" destOrd="0" presId="urn:microsoft.com/office/officeart/2018/2/layout/IconLabelDescriptionList"/>
    <dgm:cxn modelId="{C801C566-39B0-4921-B1DF-7E7B7C7F4058}" type="presParOf" srcId="{3E00170A-75AB-4F23-9A69-C8D0C9ED45F0}" destId="{143102BE-E464-4A46-87EB-B71C62EA974C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E6DABB-1162-45DA-8510-75261A580894}">
      <dsp:nvSpPr>
        <dsp:cNvPr id="0" name=""/>
        <dsp:cNvSpPr/>
      </dsp:nvSpPr>
      <dsp:spPr>
        <a:xfrm>
          <a:off x="58710" y="448724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FA359A-F21B-43CF-8710-9FC9D75EC904}">
      <dsp:nvSpPr>
        <dsp:cNvPr id="0" name=""/>
        <dsp:cNvSpPr/>
      </dsp:nvSpPr>
      <dsp:spPr>
        <a:xfrm>
          <a:off x="288816" y="678830"/>
          <a:ext cx="635530" cy="6355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9B8F3-7177-405D-BB8D-0965F2738971}">
      <dsp:nvSpPr>
        <dsp:cNvPr id="0" name=""/>
        <dsp:cNvSpPr/>
      </dsp:nvSpPr>
      <dsp:spPr>
        <a:xfrm>
          <a:off x="1389255" y="448724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Among the evaluated models, Random Forest and Gradient Boosting stand out due to their high accuracy on imbalanced data.</a:t>
          </a:r>
          <a:endParaRPr lang="en-US" sz="1100" kern="1200"/>
        </a:p>
      </dsp:txBody>
      <dsp:txXfrm>
        <a:off x="1389255" y="448724"/>
        <a:ext cx="2582821" cy="1095742"/>
      </dsp:txXfrm>
    </dsp:sp>
    <dsp:sp modelId="{72FCECD6-41DD-4E05-AFB1-A1C8FD1BCED7}">
      <dsp:nvSpPr>
        <dsp:cNvPr id="0" name=""/>
        <dsp:cNvSpPr/>
      </dsp:nvSpPr>
      <dsp:spPr>
        <a:xfrm>
          <a:off x="4422114" y="448724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5521D5-B5AB-47FC-8622-A62C369CF2CC}">
      <dsp:nvSpPr>
        <dsp:cNvPr id="0" name=""/>
        <dsp:cNvSpPr/>
      </dsp:nvSpPr>
      <dsp:spPr>
        <a:xfrm>
          <a:off x="4652220" y="678830"/>
          <a:ext cx="635530" cy="6355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7B42C4-8EBA-4A25-9FCB-61D73A7AEE69}">
      <dsp:nvSpPr>
        <dsp:cNvPr id="0" name=""/>
        <dsp:cNvSpPr/>
      </dsp:nvSpPr>
      <dsp:spPr>
        <a:xfrm>
          <a:off x="5752659" y="448724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Oversampling improves recall in all three models but often at the expense of precision.</a:t>
          </a:r>
          <a:endParaRPr lang="en-US" sz="1100" kern="1200"/>
        </a:p>
      </dsp:txBody>
      <dsp:txXfrm>
        <a:off x="5752659" y="448724"/>
        <a:ext cx="2582821" cy="1095742"/>
      </dsp:txXfrm>
    </dsp:sp>
    <dsp:sp modelId="{AAFD997F-1D51-4655-8623-273C210519E9}">
      <dsp:nvSpPr>
        <dsp:cNvPr id="0" name=""/>
        <dsp:cNvSpPr/>
      </dsp:nvSpPr>
      <dsp:spPr>
        <a:xfrm>
          <a:off x="58710" y="2177140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054667-8CB0-4C58-96D9-EA7511CCB175}">
      <dsp:nvSpPr>
        <dsp:cNvPr id="0" name=""/>
        <dsp:cNvSpPr/>
      </dsp:nvSpPr>
      <dsp:spPr>
        <a:xfrm>
          <a:off x="288816" y="2407246"/>
          <a:ext cx="635530" cy="6355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065EBA-B160-4E50-B9B9-DB16D799C626}">
      <dsp:nvSpPr>
        <dsp:cNvPr id="0" name=""/>
        <dsp:cNvSpPr/>
      </dsp:nvSpPr>
      <dsp:spPr>
        <a:xfrm>
          <a:off x="1389255" y="2177140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/>
            <a:t>Logistic Regression is interpretable but may not capture complex interactions effectively.</a:t>
          </a:r>
          <a:endParaRPr lang="en-US" sz="1100" kern="1200"/>
        </a:p>
      </dsp:txBody>
      <dsp:txXfrm>
        <a:off x="1389255" y="2177140"/>
        <a:ext cx="2582821" cy="1095742"/>
      </dsp:txXfrm>
    </dsp:sp>
    <dsp:sp modelId="{7463CB97-A0A3-407A-B641-2E4B2B92064B}">
      <dsp:nvSpPr>
        <dsp:cNvPr id="0" name=""/>
        <dsp:cNvSpPr/>
      </dsp:nvSpPr>
      <dsp:spPr>
        <a:xfrm>
          <a:off x="4422114" y="2177140"/>
          <a:ext cx="1095742" cy="1095742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C0F03-050B-434B-BBF3-B9F337598C6A}">
      <dsp:nvSpPr>
        <dsp:cNvPr id="0" name=""/>
        <dsp:cNvSpPr/>
      </dsp:nvSpPr>
      <dsp:spPr>
        <a:xfrm>
          <a:off x="4652220" y="2407246"/>
          <a:ext cx="635530" cy="6355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DC3614-434E-4DBF-91B1-110678287F16}">
      <dsp:nvSpPr>
        <dsp:cNvPr id="0" name=""/>
        <dsp:cNvSpPr/>
      </dsp:nvSpPr>
      <dsp:spPr>
        <a:xfrm>
          <a:off x="5752659" y="2177140"/>
          <a:ext cx="2582821" cy="109574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dirty="0"/>
            <a:t>Random Forest provides a good balance between accuracy and recall, making it a suitable choice for the </a:t>
          </a:r>
          <a:r>
            <a:rPr lang="en-US" sz="1100" b="0" i="0" kern="1200" dirty="0" err="1"/>
            <a:t>xG</a:t>
          </a:r>
          <a:r>
            <a:rPr lang="en-US" sz="1100" b="0" i="0" kern="1200" dirty="0"/>
            <a:t> model's deployment. Gradient Boosting also shows promise with its high accuracy and improved recall with oversampling.</a:t>
          </a:r>
          <a:endParaRPr lang="en-US" sz="1100" kern="1200" dirty="0"/>
        </a:p>
      </dsp:txBody>
      <dsp:txXfrm>
        <a:off x="5752659" y="2177140"/>
        <a:ext cx="2582821" cy="109574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A1C873-2B09-488B-908B-BC9D14C8ADB1}">
      <dsp:nvSpPr>
        <dsp:cNvPr id="0" name=""/>
        <dsp:cNvSpPr/>
      </dsp:nvSpPr>
      <dsp:spPr>
        <a:xfrm>
          <a:off x="7051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4DCE2F2-E94E-4C6B-BF10-16A9F94CC800}">
      <dsp:nvSpPr>
        <dsp:cNvPr id="0" name=""/>
        <dsp:cNvSpPr/>
      </dsp:nvSpPr>
      <dsp:spPr>
        <a:xfrm>
          <a:off x="7051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Player Performance Analysis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7051" y="1092748"/>
        <a:ext cx="1892368" cy="416912"/>
      </dsp:txXfrm>
    </dsp:sp>
    <dsp:sp modelId="{E7EBDDCA-E6A6-46B6-8C9A-CB6D8690115F}">
      <dsp:nvSpPr>
        <dsp:cNvPr id="0" name=""/>
        <dsp:cNvSpPr/>
      </dsp:nvSpPr>
      <dsp:spPr>
        <a:xfrm>
          <a:off x="7051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Key Point</a:t>
          </a:r>
          <a:r>
            <a:rPr lang="en-US" sz="1100" b="0" i="0" kern="1200" dirty="0"/>
            <a:t>: Assess individual player contributions to goal-scoring opportunities.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Facilitates informed decisions on player selection, contract negotiations, and squad rotations.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Identify top-performing players based on their xG contributions for strategic team planning.</a:t>
          </a:r>
          <a:endParaRPr lang="en-US" sz="1100" kern="1200"/>
        </a:p>
      </dsp:txBody>
      <dsp:txXfrm>
        <a:off x="7051" y="1572860"/>
        <a:ext cx="1892368" cy="1881638"/>
      </dsp:txXfrm>
    </dsp:sp>
    <dsp:sp modelId="{F6DC002D-EDA3-4320-8EFB-20ABD73CF0C2}">
      <dsp:nvSpPr>
        <dsp:cNvPr id="0" name=""/>
        <dsp:cNvSpPr/>
      </dsp:nvSpPr>
      <dsp:spPr>
        <a:xfrm>
          <a:off x="2230584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6850AFD-8258-429C-967E-190660988BE2}">
      <dsp:nvSpPr>
        <dsp:cNvPr id="0" name=""/>
        <dsp:cNvSpPr/>
      </dsp:nvSpPr>
      <dsp:spPr>
        <a:xfrm>
          <a:off x="2230584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Tactical Adjustments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2230584" y="1092748"/>
        <a:ext cx="1892368" cy="416912"/>
      </dsp:txXfrm>
    </dsp:sp>
    <dsp:sp modelId="{2241F8D7-9218-4E29-8876-FEDDE2F302F0}">
      <dsp:nvSpPr>
        <dsp:cNvPr id="0" name=""/>
        <dsp:cNvSpPr/>
      </dsp:nvSpPr>
      <dsp:spPr>
        <a:xfrm>
          <a:off x="2230584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Analyze shot patterns to inform tactical adjustments during matches.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Enables coaches to modify formations, positional strategies, and attacking patterns.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Identify opponent weaknesses to exploit during matches for tactical advantage.</a:t>
          </a:r>
          <a:endParaRPr lang="en-US" sz="1100" kern="1200"/>
        </a:p>
      </dsp:txBody>
      <dsp:txXfrm>
        <a:off x="2230584" y="1572860"/>
        <a:ext cx="1892368" cy="1881638"/>
      </dsp:txXfrm>
    </dsp:sp>
    <dsp:sp modelId="{0C689080-F51A-41DE-AC0F-F16E88BFDBB2}">
      <dsp:nvSpPr>
        <dsp:cNvPr id="0" name=""/>
        <dsp:cNvSpPr/>
      </dsp:nvSpPr>
      <dsp:spPr>
        <a:xfrm>
          <a:off x="4454118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7CCDCD8-CF06-4063-B7EA-5BEE70700F5C}">
      <dsp:nvSpPr>
        <dsp:cNvPr id="0" name=""/>
        <dsp:cNvSpPr/>
      </dsp:nvSpPr>
      <dsp:spPr>
        <a:xfrm>
          <a:off x="4454118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Opponent Analysis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4454118" y="1092748"/>
        <a:ext cx="1892368" cy="416912"/>
      </dsp:txXfrm>
    </dsp:sp>
    <dsp:sp modelId="{BEB9A3B2-1E1E-41B6-8332-E0919EAFAFCA}">
      <dsp:nvSpPr>
        <dsp:cNvPr id="0" name=""/>
        <dsp:cNvSpPr/>
      </dsp:nvSpPr>
      <dsp:spPr>
        <a:xfrm>
          <a:off x="4454118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Understand opponent xG profiles for effective match preparation.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Helps devise defensive strategies and capitalize on opponent vulnerabilities.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Analyze opponent shot patterns to develop defensive tactics and counter strategies.</a:t>
          </a:r>
          <a:endParaRPr lang="en-US" sz="1100" kern="1200"/>
        </a:p>
      </dsp:txBody>
      <dsp:txXfrm>
        <a:off x="4454118" y="1572860"/>
        <a:ext cx="1892368" cy="1881638"/>
      </dsp:txXfrm>
    </dsp:sp>
    <dsp:sp modelId="{F7AC16D4-C054-4D56-840F-94309E0BF984}">
      <dsp:nvSpPr>
        <dsp:cNvPr id="0" name=""/>
        <dsp:cNvSpPr/>
      </dsp:nvSpPr>
      <dsp:spPr>
        <a:xfrm>
          <a:off x="6677651" y="294541"/>
          <a:ext cx="662329" cy="6623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11EB445-106D-4943-9571-DA042E007D8B}">
      <dsp:nvSpPr>
        <dsp:cNvPr id="0" name=""/>
        <dsp:cNvSpPr/>
      </dsp:nvSpPr>
      <dsp:spPr>
        <a:xfrm>
          <a:off x="6677651" y="1092748"/>
          <a:ext cx="1892368" cy="416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Strategic Planning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677651" y="1092748"/>
        <a:ext cx="1892368" cy="416912"/>
      </dsp:txXfrm>
    </dsp:sp>
    <dsp:sp modelId="{622DADAC-AC38-40AB-AEE6-1141BC65AB07}">
      <dsp:nvSpPr>
        <dsp:cNvPr id="0" name=""/>
        <dsp:cNvSpPr/>
      </dsp:nvSpPr>
      <dsp:spPr>
        <a:xfrm>
          <a:off x="6677651" y="1572860"/>
          <a:ext cx="1892368" cy="18816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Utilize historical xG data for long-term strategic planning.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Impact</a:t>
          </a:r>
          <a:r>
            <a:rPr lang="en-US" sz="1100" b="0" i="0" kern="1200" dirty="0"/>
            <a:t>: Analyze trends, set performance targets, and foster continuous improvement.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Set strategic objectives based on historical xG data for long-term success.</a:t>
          </a:r>
          <a:endParaRPr lang="en-US" sz="1100" kern="1200"/>
        </a:p>
      </dsp:txBody>
      <dsp:txXfrm>
        <a:off x="6677651" y="1572860"/>
        <a:ext cx="1892368" cy="18816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949E14-97BE-429B-A1EC-E3C7A27E181F}">
      <dsp:nvSpPr>
        <dsp:cNvPr id="0" name=""/>
        <dsp:cNvSpPr/>
      </dsp:nvSpPr>
      <dsp:spPr>
        <a:xfrm>
          <a:off x="7765" y="4183"/>
          <a:ext cx="642414" cy="6424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CC5B40F-606C-4720-801A-DCE4ACA09A60}">
      <dsp:nvSpPr>
        <dsp:cNvPr id="0" name=""/>
        <dsp:cNvSpPr/>
      </dsp:nvSpPr>
      <dsp:spPr>
        <a:xfrm>
          <a:off x="7765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Performance Enhancement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7765" y="803515"/>
        <a:ext cx="1835471" cy="412981"/>
      </dsp:txXfrm>
    </dsp:sp>
    <dsp:sp modelId="{24378547-7F99-4F39-98E8-22BCE7564EF3}">
      <dsp:nvSpPr>
        <dsp:cNvPr id="0" name=""/>
        <dsp:cNvSpPr/>
      </dsp:nvSpPr>
      <dsp:spPr>
        <a:xfrm>
          <a:off x="7765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Enhance team performance through data-driven insights into goal-scoring probabilities.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Improve performance analysis, strategic planning, and tactical decision-making.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Optimize team performance on the field through enhanced understanding of shot outcomes.</a:t>
          </a:r>
          <a:endParaRPr lang="en-US" sz="1100" kern="1200"/>
        </a:p>
      </dsp:txBody>
      <dsp:txXfrm>
        <a:off x="7765" y="1289481"/>
        <a:ext cx="1835471" cy="2363935"/>
      </dsp:txXfrm>
    </dsp:sp>
    <dsp:sp modelId="{4401380C-E4D7-49B8-8215-095DAAB97AF9}">
      <dsp:nvSpPr>
        <dsp:cNvPr id="0" name=""/>
        <dsp:cNvSpPr/>
      </dsp:nvSpPr>
      <dsp:spPr>
        <a:xfrm>
          <a:off x="2164444" y="4183"/>
          <a:ext cx="642414" cy="6424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60612C2-4A43-4E64-8501-024E2C68C303}">
      <dsp:nvSpPr>
        <dsp:cNvPr id="0" name=""/>
        <dsp:cNvSpPr/>
      </dsp:nvSpPr>
      <dsp:spPr>
        <a:xfrm>
          <a:off x="2164444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Competitive Advantage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2164444" y="803515"/>
        <a:ext cx="1835471" cy="412981"/>
      </dsp:txXfrm>
    </dsp:sp>
    <dsp:sp modelId="{0222C039-EDBA-4BF7-9527-DDC99C1BEE5A}">
      <dsp:nvSpPr>
        <dsp:cNvPr id="0" name=""/>
        <dsp:cNvSpPr/>
      </dsp:nvSpPr>
      <dsp:spPr>
        <a:xfrm>
          <a:off x="2164444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Gain a competitive edge in professional football through predictive analytics.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Stay ahead of the competition by exploiting opponent weaknesses and maximizing goal-scoring opportunities.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Achieve success on the field by making informed decisions based on predictive modeling insights.</a:t>
          </a:r>
          <a:endParaRPr lang="en-US" sz="1100" kern="1200"/>
        </a:p>
      </dsp:txBody>
      <dsp:txXfrm>
        <a:off x="2164444" y="1289481"/>
        <a:ext cx="1835471" cy="2363935"/>
      </dsp:txXfrm>
    </dsp:sp>
    <dsp:sp modelId="{D1129106-F9FE-4097-96C4-97619409C7C4}">
      <dsp:nvSpPr>
        <dsp:cNvPr id="0" name=""/>
        <dsp:cNvSpPr/>
      </dsp:nvSpPr>
      <dsp:spPr>
        <a:xfrm>
          <a:off x="4321123" y="4183"/>
          <a:ext cx="642414" cy="6424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73CC875-AE59-4DE6-B079-0AD18F84E3EA}">
      <dsp:nvSpPr>
        <dsp:cNvPr id="0" name=""/>
        <dsp:cNvSpPr/>
      </dsp:nvSpPr>
      <dsp:spPr>
        <a:xfrm>
          <a:off x="4321123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Innovation in Sports Analytics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4321123" y="803515"/>
        <a:ext cx="1835471" cy="412981"/>
      </dsp:txXfrm>
    </dsp:sp>
    <dsp:sp modelId="{F0F506F1-866D-4DA8-BB1C-B90F1A2950F4}">
      <dsp:nvSpPr>
        <dsp:cNvPr id="0" name=""/>
        <dsp:cNvSpPr/>
      </dsp:nvSpPr>
      <dsp:spPr>
        <a:xfrm>
          <a:off x="4321123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Contribute to the advancement of sports analytics through innovative approaches.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Introduce new methods for analyzing football data and pave the way for future research and innovation.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Combine machine learning techniques with traditional performance metrics for groundbreaking insights.</a:t>
          </a:r>
          <a:endParaRPr lang="en-US" sz="1100" kern="1200"/>
        </a:p>
      </dsp:txBody>
      <dsp:txXfrm>
        <a:off x="4321123" y="1289481"/>
        <a:ext cx="1835471" cy="2363935"/>
      </dsp:txXfrm>
    </dsp:sp>
    <dsp:sp modelId="{58784D21-B6F5-4C85-9FD0-15A463305270}">
      <dsp:nvSpPr>
        <dsp:cNvPr id="0" name=""/>
        <dsp:cNvSpPr/>
      </dsp:nvSpPr>
      <dsp:spPr>
        <a:xfrm>
          <a:off x="6477802" y="4183"/>
          <a:ext cx="642414" cy="64241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FEE81E-5911-47E4-A5AA-B839F21290BC}">
      <dsp:nvSpPr>
        <dsp:cNvPr id="0" name=""/>
        <dsp:cNvSpPr/>
      </dsp:nvSpPr>
      <dsp:spPr>
        <a:xfrm>
          <a:off x="6477802" y="803515"/>
          <a:ext cx="1835471" cy="4129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1" i="0" kern="1200"/>
            <a:t>Fan Engagement and Experience</a:t>
          </a:r>
          <a:r>
            <a:rPr lang="en-US" sz="1400" b="0" i="0" kern="1200"/>
            <a:t>:</a:t>
          </a:r>
          <a:endParaRPr lang="en-US" sz="1400" kern="1200"/>
        </a:p>
      </dsp:txBody>
      <dsp:txXfrm>
        <a:off x="6477802" y="803515"/>
        <a:ext cx="1835471" cy="412981"/>
      </dsp:txXfrm>
    </dsp:sp>
    <dsp:sp modelId="{143102BE-E464-4A46-87EB-B71C62EA974C}">
      <dsp:nvSpPr>
        <dsp:cNvPr id="0" name=""/>
        <dsp:cNvSpPr/>
      </dsp:nvSpPr>
      <dsp:spPr>
        <a:xfrm>
          <a:off x="6477802" y="1289481"/>
          <a:ext cx="1835471" cy="2363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Key Point</a:t>
          </a:r>
          <a:r>
            <a:rPr lang="en-US" sz="1100" b="0" i="0" kern="1200"/>
            <a:t>: Enhance fan engagement and experience through deeper insights into the game.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Impact</a:t>
          </a:r>
          <a:r>
            <a:rPr lang="en-US" sz="1100" b="0" i="0" kern="1200"/>
            <a:t>: Foster greater interest, discussion, and interaction within the fan community.</a:t>
          </a:r>
          <a:endParaRPr lang="en-US" sz="1100" kern="120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/>
            <a:t>Example</a:t>
          </a:r>
          <a:r>
            <a:rPr lang="en-US" sz="1100" b="0" i="0" kern="1200"/>
            <a:t>: Provide fans with visualizations of xG data and match analyses for an enriched viewing experience.</a:t>
          </a:r>
          <a:endParaRPr lang="en-US" sz="1100" kern="1200"/>
        </a:p>
      </dsp:txBody>
      <dsp:txXfrm>
        <a:off x="6477802" y="1289481"/>
        <a:ext cx="1835471" cy="2363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830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ge75bfb0544_0_6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2" name="Google Shape;452;ge75bfb0544_0_6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1724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1" name="Google Shape;1911;ge582e50ece_0_17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2" name="Google Shape;1912;ge582e50ece_0_17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e582e50ece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e582e50ece_0_3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1" name="Google Shape;1171;ge582e50ece_0_4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2" name="Google Shape;1172;ge582e50ece_0_4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05436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75bfb0544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75bfb0544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e75bfb054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e75bfb054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24832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24887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e75bfb0544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e75bfb0544_0_3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96521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525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5" name="Google Shape;1265;ge582e50ece_0_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6" name="Google Shape;1266;ge582e50ece_0_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2782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509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4" name="Google Shape;4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 Extra Condensed"/>
              <a:buNone/>
              <a:defRPr sz="30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237559"/>
            <a:ext cx="7717500" cy="337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6084/m9.figshare.c.4415000.v5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ctrTitle"/>
          </p:nvPr>
        </p:nvSpPr>
        <p:spPr>
          <a:xfrm>
            <a:off x="4412554" y="1552125"/>
            <a:ext cx="40182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FOOTBALL  </a:t>
            </a:r>
            <a:r>
              <a:rPr lang="en" dirty="0" err="1"/>
              <a:t>xG</a:t>
            </a:r>
            <a:r>
              <a:rPr lang="en" dirty="0"/>
              <a:t> Classifier</a:t>
            </a:r>
            <a:endParaRPr dirty="0"/>
          </a:p>
        </p:txBody>
      </p:sp>
      <p:sp>
        <p:nvSpPr>
          <p:cNvPr id="61" name="Google Shape;61;p17"/>
          <p:cNvSpPr txBox="1">
            <a:spLocks noGrp="1"/>
          </p:cNvSpPr>
          <p:nvPr>
            <p:ph type="subTitle" idx="1"/>
          </p:nvPr>
        </p:nvSpPr>
        <p:spPr>
          <a:xfrm>
            <a:off x="4412550" y="3794075"/>
            <a:ext cx="4018200" cy="917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Presented By – Rahul Daruka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                           Neel Kamal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Date – April 12</a:t>
            </a:r>
            <a:r>
              <a:rPr lang="en-US" baseline="30000" dirty="0"/>
              <a:t>th</a:t>
            </a:r>
            <a:r>
              <a:rPr lang="en-US" dirty="0"/>
              <a:t>, 2024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 </a:t>
            </a:r>
            <a:endParaRPr dirty="0"/>
          </a:p>
        </p:txBody>
      </p:sp>
      <p:grpSp>
        <p:nvGrpSpPr>
          <p:cNvPr id="62" name="Google Shape;62;p17"/>
          <p:cNvGrpSpPr/>
          <p:nvPr/>
        </p:nvGrpSpPr>
        <p:grpSpPr>
          <a:xfrm>
            <a:off x="713166" y="432231"/>
            <a:ext cx="4535515" cy="4279048"/>
            <a:chOff x="484550" y="539499"/>
            <a:chExt cx="4312967" cy="4069076"/>
          </a:xfrm>
        </p:grpSpPr>
        <p:sp>
          <p:nvSpPr>
            <p:cNvPr id="63" name="Google Shape;63;p17"/>
            <p:cNvSpPr/>
            <p:nvPr/>
          </p:nvSpPr>
          <p:spPr>
            <a:xfrm>
              <a:off x="484550" y="4408175"/>
              <a:ext cx="2005200" cy="200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" name="Google Shape;64;p17"/>
            <p:cNvGrpSpPr/>
            <p:nvPr/>
          </p:nvGrpSpPr>
          <p:grpSpPr>
            <a:xfrm>
              <a:off x="713225" y="539500"/>
              <a:ext cx="4084292" cy="4069077"/>
              <a:chOff x="713225" y="539500"/>
              <a:chExt cx="4084292" cy="4069077"/>
            </a:xfrm>
          </p:grpSpPr>
          <p:sp>
            <p:nvSpPr>
              <p:cNvPr id="65" name="Google Shape;65;p17"/>
              <p:cNvSpPr/>
              <p:nvPr/>
            </p:nvSpPr>
            <p:spPr>
              <a:xfrm>
                <a:off x="880148" y="3561057"/>
                <a:ext cx="531677" cy="53167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15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cubicBezTo>
                      <a:pt x="2997" y="771"/>
                      <a:pt x="2244" y="1284"/>
                      <a:pt x="1644" y="1934"/>
                    </a:cubicBez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cubicBezTo>
                      <a:pt x="69" y="7327"/>
                      <a:pt x="327" y="8199"/>
                      <a:pt x="737" y="8970"/>
                    </a:cubicBezTo>
                    <a:cubicBezTo>
                      <a:pt x="1507" y="10390"/>
                      <a:pt x="2842" y="11485"/>
                      <a:pt x="4435" y="11930"/>
                    </a:cubicBezTo>
                    <a:cubicBezTo>
                      <a:pt x="4965" y="12067"/>
                      <a:pt x="5512" y="12154"/>
                      <a:pt x="6078" y="12154"/>
                    </a:cubicBezTo>
                    <a:cubicBezTo>
                      <a:pt x="6489" y="12154"/>
                      <a:pt x="6882" y="12119"/>
                      <a:pt x="7258" y="12033"/>
                    </a:cubicBezTo>
                    <a:cubicBezTo>
                      <a:pt x="8885" y="11725"/>
                      <a:pt x="10288" y="10750"/>
                      <a:pt x="11161" y="9415"/>
                    </a:cubicBezTo>
                    <a:cubicBezTo>
                      <a:pt x="11692" y="8628"/>
                      <a:pt x="12016" y="7703"/>
                      <a:pt x="12119" y="6727"/>
                    </a:cubicBez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cubicBezTo>
                      <a:pt x="10168" y="1507"/>
                      <a:pt x="9433" y="925"/>
                      <a:pt x="8593" y="549"/>
                    </a:cubicBez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6" name="Google Shape;66;p17"/>
              <p:cNvSpPr/>
              <p:nvPr/>
            </p:nvSpPr>
            <p:spPr>
              <a:xfrm>
                <a:off x="880148" y="3561057"/>
                <a:ext cx="531677" cy="526427"/>
              </a:xfrm>
              <a:custGeom>
                <a:avLst/>
                <a:gdLst/>
                <a:ahLst/>
                <a:cxnLst/>
                <a:rect l="l" t="t" r="r" b="b"/>
                <a:pathLst>
                  <a:path w="12154" h="12034" extrusionOk="0">
                    <a:moveTo>
                      <a:pt x="6078" y="1"/>
                    </a:moveTo>
                    <a:cubicBezTo>
                      <a:pt x="5290" y="1"/>
                      <a:pt x="4519" y="154"/>
                      <a:pt x="3818" y="446"/>
                    </a:cubicBezTo>
                    <a:lnTo>
                      <a:pt x="3784" y="583"/>
                    </a:lnTo>
                    <a:lnTo>
                      <a:pt x="6094" y="2260"/>
                    </a:lnTo>
                    <a:lnTo>
                      <a:pt x="6026" y="3390"/>
                    </a:lnTo>
                    <a:lnTo>
                      <a:pt x="3732" y="5050"/>
                    </a:lnTo>
                    <a:lnTo>
                      <a:pt x="2534" y="4639"/>
                    </a:lnTo>
                    <a:lnTo>
                      <a:pt x="1644" y="1934"/>
                    </a:lnTo>
                    <a:cubicBezTo>
                      <a:pt x="635" y="3013"/>
                      <a:pt x="1" y="4468"/>
                      <a:pt x="1" y="6077"/>
                    </a:cubicBezTo>
                    <a:cubicBezTo>
                      <a:pt x="1" y="6179"/>
                      <a:pt x="19" y="6282"/>
                      <a:pt x="19" y="6403"/>
                    </a:cubicBezTo>
                    <a:lnTo>
                      <a:pt x="156" y="6487"/>
                    </a:lnTo>
                    <a:lnTo>
                      <a:pt x="2500" y="4794"/>
                    </a:lnTo>
                    <a:lnTo>
                      <a:pt x="3698" y="5204"/>
                    </a:lnTo>
                    <a:lnTo>
                      <a:pt x="4537" y="7772"/>
                    </a:lnTo>
                    <a:lnTo>
                      <a:pt x="3732" y="8936"/>
                    </a:lnTo>
                    <a:lnTo>
                      <a:pt x="737" y="8936"/>
                    </a:lnTo>
                    <a:lnTo>
                      <a:pt x="737" y="8970"/>
                    </a:lnTo>
                    <a:cubicBezTo>
                      <a:pt x="1507" y="10390"/>
                      <a:pt x="2842" y="11485"/>
                      <a:pt x="4435" y="11930"/>
                    </a:cubicBezTo>
                    <a:lnTo>
                      <a:pt x="4656" y="11777"/>
                    </a:lnTo>
                    <a:lnTo>
                      <a:pt x="3784" y="9107"/>
                    </a:lnTo>
                    <a:lnTo>
                      <a:pt x="4588" y="7943"/>
                    </a:lnTo>
                    <a:lnTo>
                      <a:pt x="7481" y="7943"/>
                    </a:lnTo>
                    <a:lnTo>
                      <a:pt x="7498" y="7977"/>
                    </a:lnTo>
                    <a:lnTo>
                      <a:pt x="8011" y="9158"/>
                    </a:lnTo>
                    <a:lnTo>
                      <a:pt x="8045" y="9226"/>
                    </a:lnTo>
                    <a:lnTo>
                      <a:pt x="7155" y="11965"/>
                    </a:lnTo>
                    <a:lnTo>
                      <a:pt x="7258" y="12033"/>
                    </a:lnTo>
                    <a:cubicBezTo>
                      <a:pt x="8885" y="11725"/>
                      <a:pt x="10288" y="10750"/>
                      <a:pt x="11161" y="9415"/>
                    </a:cubicBezTo>
                    <a:lnTo>
                      <a:pt x="11058" y="9123"/>
                    </a:lnTo>
                    <a:lnTo>
                      <a:pt x="8166" y="9123"/>
                    </a:lnTo>
                    <a:lnTo>
                      <a:pt x="8148" y="9089"/>
                    </a:lnTo>
                    <a:lnTo>
                      <a:pt x="7635" y="7909"/>
                    </a:lnTo>
                    <a:lnTo>
                      <a:pt x="7600" y="7840"/>
                    </a:lnTo>
                    <a:lnTo>
                      <a:pt x="8474" y="5170"/>
                    </a:lnTo>
                    <a:lnTo>
                      <a:pt x="9723" y="5136"/>
                    </a:lnTo>
                    <a:lnTo>
                      <a:pt x="12016" y="6795"/>
                    </a:lnTo>
                    <a:lnTo>
                      <a:pt x="12119" y="6727"/>
                    </a:lnTo>
                    <a:lnTo>
                      <a:pt x="12119" y="6711"/>
                    </a:lnTo>
                    <a:cubicBezTo>
                      <a:pt x="12153" y="6505"/>
                      <a:pt x="12153" y="6300"/>
                      <a:pt x="12153" y="6077"/>
                    </a:cubicBezTo>
                    <a:cubicBezTo>
                      <a:pt x="12153" y="4605"/>
                      <a:pt x="11640" y="3253"/>
                      <a:pt x="10750" y="2208"/>
                    </a:cubicBezTo>
                    <a:lnTo>
                      <a:pt x="10528" y="2208"/>
                    </a:lnTo>
                    <a:lnTo>
                      <a:pt x="9620" y="4981"/>
                    </a:lnTo>
                    <a:lnTo>
                      <a:pt x="8371" y="5015"/>
                    </a:lnTo>
                    <a:lnTo>
                      <a:pt x="6180" y="3424"/>
                    </a:lnTo>
                    <a:lnTo>
                      <a:pt x="6249" y="2295"/>
                    </a:lnTo>
                    <a:lnTo>
                      <a:pt x="8611" y="583"/>
                    </a:lnTo>
                    <a:lnTo>
                      <a:pt x="8593" y="549"/>
                    </a:lnTo>
                    <a:cubicBezTo>
                      <a:pt x="7840" y="206"/>
                      <a:pt x="6984" y="1"/>
                      <a:pt x="60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67" name="Google Shape;67;p17"/>
              <p:cNvSpPr/>
              <p:nvPr/>
            </p:nvSpPr>
            <p:spPr>
              <a:xfrm>
                <a:off x="1432010" y="2508378"/>
                <a:ext cx="655956" cy="585527"/>
              </a:xfrm>
              <a:custGeom>
                <a:avLst/>
                <a:gdLst/>
                <a:ahLst/>
                <a:cxnLst/>
                <a:rect l="l" t="t" r="r" b="b"/>
                <a:pathLst>
                  <a:path w="14995" h="13385" extrusionOk="0">
                    <a:moveTo>
                      <a:pt x="5631" y="0"/>
                    </a:moveTo>
                    <a:cubicBezTo>
                      <a:pt x="5631" y="0"/>
                      <a:pt x="0" y="8011"/>
                      <a:pt x="4074" y="12033"/>
                    </a:cubicBezTo>
                    <a:cubicBezTo>
                      <a:pt x="5059" y="13013"/>
                      <a:pt x="6206" y="13385"/>
                      <a:pt x="7379" y="13385"/>
                    </a:cubicBezTo>
                    <a:cubicBezTo>
                      <a:pt x="11036" y="13385"/>
                      <a:pt x="14942" y="9773"/>
                      <a:pt x="14942" y="9773"/>
                    </a:cubicBezTo>
                    <a:lnTo>
                      <a:pt x="14994" y="6676"/>
                    </a:lnTo>
                    <a:lnTo>
                      <a:pt x="11519" y="1849"/>
                    </a:lnTo>
                    <a:lnTo>
                      <a:pt x="563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17"/>
              <p:cNvSpPr/>
              <p:nvPr/>
            </p:nvSpPr>
            <p:spPr>
              <a:xfrm>
                <a:off x="1410269" y="2878970"/>
                <a:ext cx="1294677" cy="1371362"/>
              </a:xfrm>
              <a:custGeom>
                <a:avLst/>
                <a:gdLst/>
                <a:ahLst/>
                <a:cxnLst/>
                <a:rect l="l" t="t" r="r" b="b"/>
                <a:pathLst>
                  <a:path w="29596" h="31349" extrusionOk="0">
                    <a:moveTo>
                      <a:pt x="17835" y="0"/>
                    </a:moveTo>
                    <a:lnTo>
                      <a:pt x="11109" y="11434"/>
                    </a:lnTo>
                    <a:cubicBezTo>
                      <a:pt x="10270" y="11811"/>
                      <a:pt x="9569" y="12273"/>
                      <a:pt x="8969" y="12803"/>
                    </a:cubicBezTo>
                    <a:cubicBezTo>
                      <a:pt x="5735" y="15628"/>
                      <a:pt x="5546" y="20250"/>
                      <a:pt x="4331" y="22560"/>
                    </a:cubicBezTo>
                    <a:cubicBezTo>
                      <a:pt x="2944" y="25161"/>
                      <a:pt x="0" y="29116"/>
                      <a:pt x="0" y="29116"/>
                    </a:cubicBezTo>
                    <a:cubicBezTo>
                      <a:pt x="678" y="31033"/>
                      <a:pt x="1833" y="31349"/>
                      <a:pt x="2520" y="31349"/>
                    </a:cubicBezTo>
                    <a:cubicBezTo>
                      <a:pt x="2857" y="31349"/>
                      <a:pt x="3081" y="31273"/>
                      <a:pt x="3081" y="31273"/>
                    </a:cubicBezTo>
                    <a:cubicBezTo>
                      <a:pt x="7394" y="29013"/>
                      <a:pt x="14172" y="22799"/>
                      <a:pt x="19787" y="17219"/>
                    </a:cubicBezTo>
                    <a:cubicBezTo>
                      <a:pt x="25230" y="11811"/>
                      <a:pt x="29595" y="7018"/>
                      <a:pt x="29595" y="7018"/>
                    </a:cubicBezTo>
                    <a:lnTo>
                      <a:pt x="27028" y="1764"/>
                    </a:lnTo>
                    <a:lnTo>
                      <a:pt x="1783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17"/>
              <p:cNvSpPr/>
              <p:nvPr/>
            </p:nvSpPr>
            <p:spPr>
              <a:xfrm>
                <a:off x="1286739" y="4137592"/>
                <a:ext cx="358665" cy="419340"/>
              </a:xfrm>
              <a:custGeom>
                <a:avLst/>
                <a:gdLst/>
                <a:ahLst/>
                <a:cxnLst/>
                <a:rect l="l" t="t" r="r" b="b"/>
                <a:pathLst>
                  <a:path w="8199" h="9586" extrusionOk="0">
                    <a:moveTo>
                      <a:pt x="3064" y="1"/>
                    </a:moveTo>
                    <a:lnTo>
                      <a:pt x="1781" y="1455"/>
                    </a:lnTo>
                    <a:lnTo>
                      <a:pt x="1" y="3440"/>
                    </a:lnTo>
                    <a:lnTo>
                      <a:pt x="7788" y="9586"/>
                    </a:lnTo>
                    <a:cubicBezTo>
                      <a:pt x="8080" y="8918"/>
                      <a:pt x="8199" y="8216"/>
                      <a:pt x="8164" y="7514"/>
                    </a:cubicBezTo>
                    <a:cubicBezTo>
                      <a:pt x="8148" y="7258"/>
                      <a:pt x="8130" y="7018"/>
                      <a:pt x="8080" y="6795"/>
                    </a:cubicBezTo>
                    <a:cubicBezTo>
                      <a:pt x="8011" y="6487"/>
                      <a:pt x="7908" y="6197"/>
                      <a:pt x="7788" y="5905"/>
                    </a:cubicBezTo>
                    <a:cubicBezTo>
                      <a:pt x="7703" y="5717"/>
                      <a:pt x="7600" y="5528"/>
                      <a:pt x="7480" y="5341"/>
                    </a:cubicBezTo>
                    <a:cubicBezTo>
                      <a:pt x="7361" y="5135"/>
                      <a:pt x="7206" y="4930"/>
                      <a:pt x="7053" y="4741"/>
                    </a:cubicBezTo>
                    <a:cubicBezTo>
                      <a:pt x="7001" y="4673"/>
                      <a:pt x="6932" y="4604"/>
                      <a:pt x="6881" y="4536"/>
                    </a:cubicBezTo>
                    <a:cubicBezTo>
                      <a:pt x="6556" y="4177"/>
                      <a:pt x="6316" y="3766"/>
                      <a:pt x="6163" y="3321"/>
                    </a:cubicBezTo>
                    <a:cubicBezTo>
                      <a:pt x="6076" y="3116"/>
                      <a:pt x="6042" y="2876"/>
                      <a:pt x="6008" y="2653"/>
                    </a:cubicBezTo>
                    <a:lnTo>
                      <a:pt x="5974" y="2276"/>
                    </a:lnTo>
                    <a:lnTo>
                      <a:pt x="30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17"/>
              <p:cNvSpPr/>
              <p:nvPr/>
            </p:nvSpPr>
            <p:spPr>
              <a:xfrm>
                <a:off x="1286739" y="4201194"/>
                <a:ext cx="144533" cy="173755"/>
              </a:xfrm>
              <a:custGeom>
                <a:avLst/>
                <a:gdLst/>
                <a:ahLst/>
                <a:cxnLst/>
                <a:rect l="l" t="t" r="r" b="b"/>
                <a:pathLst>
                  <a:path w="3304" h="3972" extrusionOk="0">
                    <a:moveTo>
                      <a:pt x="1781" y="1"/>
                    </a:moveTo>
                    <a:lnTo>
                      <a:pt x="1" y="1986"/>
                    </a:lnTo>
                    <a:lnTo>
                      <a:pt x="2516" y="3972"/>
                    </a:lnTo>
                    <a:cubicBezTo>
                      <a:pt x="3303" y="2671"/>
                      <a:pt x="3013" y="977"/>
                      <a:pt x="1797" y="19"/>
                    </a:cubicBezTo>
                    <a:lnTo>
                      <a:pt x="17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" name="Google Shape;71;p17"/>
              <p:cNvSpPr/>
              <p:nvPr/>
            </p:nvSpPr>
            <p:spPr>
              <a:xfrm>
                <a:off x="1499374" y="4282863"/>
                <a:ext cx="95889" cy="69030"/>
              </a:xfrm>
              <a:custGeom>
                <a:avLst/>
                <a:gdLst/>
                <a:ahLst/>
                <a:cxnLst/>
                <a:rect l="l" t="t" r="r" b="b"/>
                <a:pathLst>
                  <a:path w="2192" h="1578" extrusionOk="0">
                    <a:moveTo>
                      <a:pt x="1302" y="0"/>
                    </a:moveTo>
                    <a:lnTo>
                      <a:pt x="720" y="69"/>
                    </a:lnTo>
                    <a:cubicBezTo>
                      <a:pt x="291" y="119"/>
                      <a:pt x="1" y="496"/>
                      <a:pt x="51" y="907"/>
                    </a:cubicBezTo>
                    <a:cubicBezTo>
                      <a:pt x="69" y="1112"/>
                      <a:pt x="172" y="1301"/>
                      <a:pt x="325" y="1420"/>
                    </a:cubicBezTo>
                    <a:cubicBezTo>
                      <a:pt x="461" y="1526"/>
                      <a:pt x="636" y="1578"/>
                      <a:pt x="816" y="1578"/>
                    </a:cubicBezTo>
                    <a:cubicBezTo>
                      <a:pt x="841" y="1578"/>
                      <a:pt x="866" y="1577"/>
                      <a:pt x="891" y="1575"/>
                    </a:cubicBezTo>
                    <a:lnTo>
                      <a:pt x="2192" y="1420"/>
                    </a:lnTo>
                    <a:cubicBezTo>
                      <a:pt x="2140" y="1352"/>
                      <a:pt x="2071" y="1283"/>
                      <a:pt x="2020" y="1215"/>
                    </a:cubicBezTo>
                    <a:cubicBezTo>
                      <a:pt x="1695" y="856"/>
                      <a:pt x="1455" y="445"/>
                      <a:pt x="1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17"/>
              <p:cNvSpPr/>
              <p:nvPr/>
            </p:nvSpPr>
            <p:spPr>
              <a:xfrm>
                <a:off x="1510572" y="4371180"/>
                <a:ext cx="129616" cy="74323"/>
              </a:xfrm>
              <a:custGeom>
                <a:avLst/>
                <a:gdLst/>
                <a:ahLst/>
                <a:cxnLst/>
                <a:rect l="l" t="t" r="r" b="b"/>
                <a:pathLst>
                  <a:path w="2963" h="1699" extrusionOk="0">
                    <a:moveTo>
                      <a:pt x="2363" y="1"/>
                    </a:moveTo>
                    <a:lnTo>
                      <a:pt x="703" y="188"/>
                    </a:lnTo>
                    <a:cubicBezTo>
                      <a:pt x="292" y="241"/>
                      <a:pt x="1" y="617"/>
                      <a:pt x="35" y="1028"/>
                    </a:cubicBezTo>
                    <a:cubicBezTo>
                      <a:pt x="69" y="1233"/>
                      <a:pt x="172" y="1421"/>
                      <a:pt x="327" y="1541"/>
                    </a:cubicBezTo>
                    <a:cubicBezTo>
                      <a:pt x="460" y="1645"/>
                      <a:pt x="621" y="1698"/>
                      <a:pt x="796" y="1698"/>
                    </a:cubicBezTo>
                    <a:cubicBezTo>
                      <a:pt x="822" y="1698"/>
                      <a:pt x="848" y="1697"/>
                      <a:pt x="874" y="1695"/>
                    </a:cubicBezTo>
                    <a:lnTo>
                      <a:pt x="2963" y="1455"/>
                    </a:lnTo>
                    <a:cubicBezTo>
                      <a:pt x="2894" y="1147"/>
                      <a:pt x="2791" y="857"/>
                      <a:pt x="2671" y="565"/>
                    </a:cubicBezTo>
                    <a:cubicBezTo>
                      <a:pt x="2586" y="377"/>
                      <a:pt x="2483" y="188"/>
                      <a:pt x="23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17"/>
              <p:cNvSpPr/>
              <p:nvPr/>
            </p:nvSpPr>
            <p:spPr>
              <a:xfrm>
                <a:off x="1259006" y="4288068"/>
                <a:ext cx="368420" cy="304815"/>
              </a:xfrm>
              <a:custGeom>
                <a:avLst/>
                <a:gdLst/>
                <a:ahLst/>
                <a:cxnLst/>
                <a:rect l="l" t="t" r="r" b="b"/>
                <a:pathLst>
                  <a:path w="8422" h="6968" extrusionOk="0">
                    <a:moveTo>
                      <a:pt x="635" y="0"/>
                    </a:moveTo>
                    <a:lnTo>
                      <a:pt x="1" y="822"/>
                    </a:lnTo>
                    <a:lnTo>
                      <a:pt x="7771" y="6967"/>
                    </a:lnTo>
                    <a:lnTo>
                      <a:pt x="8422" y="6146"/>
                    </a:lnTo>
                    <a:lnTo>
                      <a:pt x="6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17"/>
              <p:cNvSpPr/>
              <p:nvPr/>
            </p:nvSpPr>
            <p:spPr>
              <a:xfrm>
                <a:off x="1533056" y="4546415"/>
                <a:ext cx="65924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21" extrusionOk="0">
                    <a:moveTo>
                      <a:pt x="171" y="0"/>
                    </a:moveTo>
                    <a:lnTo>
                      <a:pt x="0" y="804"/>
                    </a:lnTo>
                    <a:lnTo>
                      <a:pt x="771" y="1420"/>
                    </a:lnTo>
                    <a:lnTo>
                      <a:pt x="1506" y="1061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17"/>
              <p:cNvSpPr/>
              <p:nvPr/>
            </p:nvSpPr>
            <p:spPr>
              <a:xfrm>
                <a:off x="1402745" y="4443094"/>
                <a:ext cx="65967" cy="62162"/>
              </a:xfrm>
              <a:custGeom>
                <a:avLst/>
                <a:gdLst/>
                <a:ahLst/>
                <a:cxnLst/>
                <a:rect l="l" t="t" r="r" b="b"/>
                <a:pathLst>
                  <a:path w="1508" h="1421" extrusionOk="0">
                    <a:moveTo>
                      <a:pt x="172" y="0"/>
                    </a:moveTo>
                    <a:lnTo>
                      <a:pt x="1" y="822"/>
                    </a:lnTo>
                    <a:lnTo>
                      <a:pt x="772" y="1420"/>
                    </a:lnTo>
                    <a:lnTo>
                      <a:pt x="1507" y="1061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17"/>
              <p:cNvSpPr/>
              <p:nvPr/>
            </p:nvSpPr>
            <p:spPr>
              <a:xfrm>
                <a:off x="1272479" y="4340472"/>
                <a:ext cx="65924" cy="61418"/>
              </a:xfrm>
              <a:custGeom>
                <a:avLst/>
                <a:gdLst/>
                <a:ahLst/>
                <a:cxnLst/>
                <a:rect l="l" t="t" r="r" b="b"/>
                <a:pathLst>
                  <a:path w="1507" h="1404" extrusionOk="0">
                    <a:moveTo>
                      <a:pt x="172" y="0"/>
                    </a:moveTo>
                    <a:lnTo>
                      <a:pt x="1" y="806"/>
                    </a:lnTo>
                    <a:lnTo>
                      <a:pt x="772" y="1404"/>
                    </a:lnTo>
                    <a:lnTo>
                      <a:pt x="1507" y="104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" name="Google Shape;77;p17"/>
              <p:cNvSpPr/>
              <p:nvPr/>
            </p:nvSpPr>
            <p:spPr>
              <a:xfrm>
                <a:off x="1410269" y="3439014"/>
                <a:ext cx="865582" cy="811295"/>
              </a:xfrm>
              <a:custGeom>
                <a:avLst/>
                <a:gdLst/>
                <a:ahLst/>
                <a:cxnLst/>
                <a:rect l="l" t="t" r="r" b="b"/>
                <a:pathLst>
                  <a:path w="19787" h="18546" extrusionOk="0">
                    <a:moveTo>
                      <a:pt x="8969" y="0"/>
                    </a:moveTo>
                    <a:cubicBezTo>
                      <a:pt x="5735" y="2825"/>
                      <a:pt x="5546" y="7447"/>
                      <a:pt x="4331" y="9757"/>
                    </a:cubicBezTo>
                    <a:cubicBezTo>
                      <a:pt x="2944" y="12358"/>
                      <a:pt x="0" y="16313"/>
                      <a:pt x="0" y="16313"/>
                    </a:cubicBezTo>
                    <a:cubicBezTo>
                      <a:pt x="678" y="18230"/>
                      <a:pt x="1833" y="18546"/>
                      <a:pt x="2520" y="18546"/>
                    </a:cubicBezTo>
                    <a:cubicBezTo>
                      <a:pt x="2857" y="18546"/>
                      <a:pt x="3081" y="18470"/>
                      <a:pt x="3081" y="18470"/>
                    </a:cubicBezTo>
                    <a:cubicBezTo>
                      <a:pt x="7394" y="16210"/>
                      <a:pt x="14172" y="9996"/>
                      <a:pt x="19787" y="4416"/>
                    </a:cubicBezTo>
                    <a:cubicBezTo>
                      <a:pt x="15046" y="822"/>
                      <a:pt x="11281" y="35"/>
                      <a:pt x="89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17"/>
              <p:cNvSpPr/>
              <p:nvPr/>
            </p:nvSpPr>
            <p:spPr>
              <a:xfrm>
                <a:off x="1744947" y="3439014"/>
                <a:ext cx="530889" cy="250878"/>
              </a:xfrm>
              <a:custGeom>
                <a:avLst/>
                <a:gdLst/>
                <a:ahLst/>
                <a:cxnLst/>
                <a:rect l="l" t="t" r="r" b="b"/>
                <a:pathLst>
                  <a:path w="12136" h="5735" extrusionOk="0">
                    <a:moveTo>
                      <a:pt x="1318" y="0"/>
                    </a:moveTo>
                    <a:cubicBezTo>
                      <a:pt x="805" y="445"/>
                      <a:pt x="377" y="942"/>
                      <a:pt x="1" y="1456"/>
                    </a:cubicBezTo>
                    <a:cubicBezTo>
                      <a:pt x="2260" y="1472"/>
                      <a:pt x="6026" y="2191"/>
                      <a:pt x="10784" y="5735"/>
                    </a:cubicBezTo>
                    <a:cubicBezTo>
                      <a:pt x="11246" y="5290"/>
                      <a:pt x="11691" y="4845"/>
                      <a:pt x="12136" y="4416"/>
                    </a:cubicBezTo>
                    <a:cubicBezTo>
                      <a:pt x="7395" y="822"/>
                      <a:pt x="3630" y="35"/>
                      <a:pt x="131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17"/>
              <p:cNvSpPr/>
              <p:nvPr/>
            </p:nvSpPr>
            <p:spPr>
              <a:xfrm>
                <a:off x="2190425" y="2318183"/>
                <a:ext cx="804208" cy="867857"/>
              </a:xfrm>
              <a:custGeom>
                <a:avLst/>
                <a:gdLst/>
                <a:ahLst/>
                <a:cxnLst/>
                <a:rect l="l" t="t" r="r" b="b"/>
                <a:pathLst>
                  <a:path w="18384" h="19839" extrusionOk="0">
                    <a:moveTo>
                      <a:pt x="6642" y="1"/>
                    </a:moveTo>
                    <a:lnTo>
                      <a:pt x="0" y="12820"/>
                    </a:lnTo>
                    <a:cubicBezTo>
                      <a:pt x="2465" y="17168"/>
                      <a:pt x="6231" y="18811"/>
                      <a:pt x="8832" y="19445"/>
                    </a:cubicBezTo>
                    <a:cubicBezTo>
                      <a:pt x="9277" y="19564"/>
                      <a:pt x="9688" y="19633"/>
                      <a:pt x="10048" y="19685"/>
                    </a:cubicBezTo>
                    <a:cubicBezTo>
                      <a:pt x="10912" y="19826"/>
                      <a:pt x="11519" y="19839"/>
                      <a:pt x="11702" y="19839"/>
                    </a:cubicBezTo>
                    <a:cubicBezTo>
                      <a:pt x="11740" y="19839"/>
                      <a:pt x="11760" y="19838"/>
                      <a:pt x="11760" y="19838"/>
                    </a:cubicBezTo>
                    <a:cubicBezTo>
                      <a:pt x="13061" y="18263"/>
                      <a:pt x="14138" y="16449"/>
                      <a:pt x="15012" y="14635"/>
                    </a:cubicBezTo>
                    <a:cubicBezTo>
                      <a:pt x="15268" y="14121"/>
                      <a:pt x="15508" y="13591"/>
                      <a:pt x="15713" y="13078"/>
                    </a:cubicBezTo>
                    <a:cubicBezTo>
                      <a:pt x="17664" y="8491"/>
                      <a:pt x="18383" y="4280"/>
                      <a:pt x="18383" y="4280"/>
                    </a:cubicBezTo>
                    <a:lnTo>
                      <a:pt x="16792" y="1849"/>
                    </a:lnTo>
                    <a:lnTo>
                      <a:pt x="66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17"/>
              <p:cNvSpPr/>
              <p:nvPr/>
            </p:nvSpPr>
            <p:spPr>
              <a:xfrm>
                <a:off x="1678282" y="2075628"/>
                <a:ext cx="861120" cy="860464"/>
              </a:xfrm>
              <a:custGeom>
                <a:avLst/>
                <a:gdLst/>
                <a:ahLst/>
                <a:cxnLst/>
                <a:rect l="l" t="t" r="r" b="b"/>
                <a:pathLst>
                  <a:path w="19685" h="19670" extrusionOk="0">
                    <a:moveTo>
                      <a:pt x="8627" y="0"/>
                    </a:moveTo>
                    <a:lnTo>
                      <a:pt x="5872" y="3166"/>
                    </a:lnTo>
                    <a:lnTo>
                      <a:pt x="4845" y="4330"/>
                    </a:lnTo>
                    <a:lnTo>
                      <a:pt x="1" y="9876"/>
                    </a:lnTo>
                    <a:cubicBezTo>
                      <a:pt x="190" y="11416"/>
                      <a:pt x="514" y="12700"/>
                      <a:pt x="943" y="13778"/>
                    </a:cubicBezTo>
                    <a:cubicBezTo>
                      <a:pt x="1114" y="14172"/>
                      <a:pt x="1285" y="14549"/>
                      <a:pt x="1456" y="14874"/>
                    </a:cubicBezTo>
                    <a:cubicBezTo>
                      <a:pt x="3031" y="17835"/>
                      <a:pt x="5444" y="18981"/>
                      <a:pt x="7190" y="19410"/>
                    </a:cubicBezTo>
                    <a:cubicBezTo>
                      <a:pt x="8111" y="19640"/>
                      <a:pt x="8841" y="19669"/>
                      <a:pt x="9151" y="19669"/>
                    </a:cubicBezTo>
                    <a:cubicBezTo>
                      <a:pt x="9255" y="19669"/>
                      <a:pt x="9312" y="19666"/>
                      <a:pt x="9312" y="19666"/>
                    </a:cubicBezTo>
                    <a:cubicBezTo>
                      <a:pt x="13283" y="18468"/>
                      <a:pt x="19685" y="8593"/>
                      <a:pt x="19685" y="8593"/>
                    </a:cubicBezTo>
                    <a:lnTo>
                      <a:pt x="16416" y="4261"/>
                    </a:lnTo>
                    <a:lnTo>
                      <a:pt x="11400" y="1523"/>
                    </a:lnTo>
                    <a:lnTo>
                      <a:pt x="86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17"/>
              <p:cNvSpPr/>
              <p:nvPr/>
            </p:nvSpPr>
            <p:spPr>
              <a:xfrm>
                <a:off x="1720232" y="2214075"/>
                <a:ext cx="258402" cy="512210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1709" extrusionOk="0">
                    <a:moveTo>
                      <a:pt x="4913" y="1"/>
                    </a:moveTo>
                    <a:lnTo>
                      <a:pt x="3886" y="1165"/>
                    </a:lnTo>
                    <a:cubicBezTo>
                      <a:pt x="4366" y="4862"/>
                      <a:pt x="2876" y="8406"/>
                      <a:pt x="0" y="10613"/>
                    </a:cubicBezTo>
                    <a:cubicBezTo>
                      <a:pt x="155" y="11007"/>
                      <a:pt x="326" y="11384"/>
                      <a:pt x="497" y="11709"/>
                    </a:cubicBezTo>
                    <a:cubicBezTo>
                      <a:pt x="4126" y="9073"/>
                      <a:pt x="5906" y="4588"/>
                      <a:pt x="491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" name="Google Shape;82;p17"/>
              <p:cNvSpPr/>
              <p:nvPr/>
            </p:nvSpPr>
            <p:spPr>
              <a:xfrm>
                <a:off x="2576763" y="2890212"/>
                <a:ext cx="301053" cy="289067"/>
              </a:xfrm>
              <a:custGeom>
                <a:avLst/>
                <a:gdLst/>
                <a:ahLst/>
                <a:cxnLst/>
                <a:rect l="l" t="t" r="r" b="b"/>
                <a:pathLst>
                  <a:path w="6882" h="6608" extrusionOk="0">
                    <a:moveTo>
                      <a:pt x="6881" y="1"/>
                    </a:moveTo>
                    <a:cubicBezTo>
                      <a:pt x="3766" y="1062"/>
                      <a:pt x="1285" y="3304"/>
                      <a:pt x="0" y="6368"/>
                    </a:cubicBezTo>
                    <a:cubicBezTo>
                      <a:pt x="445" y="6487"/>
                      <a:pt x="856" y="6556"/>
                      <a:pt x="1216" y="6608"/>
                    </a:cubicBezTo>
                    <a:cubicBezTo>
                      <a:pt x="2226" y="4348"/>
                      <a:pt x="3971" y="2585"/>
                      <a:pt x="6180" y="1558"/>
                    </a:cubicBezTo>
                    <a:cubicBezTo>
                      <a:pt x="6436" y="1044"/>
                      <a:pt x="6676" y="514"/>
                      <a:pt x="68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" name="Google Shape;83;p17"/>
              <p:cNvSpPr/>
              <p:nvPr/>
            </p:nvSpPr>
            <p:spPr>
              <a:xfrm>
                <a:off x="786582" y="1406970"/>
                <a:ext cx="1176347" cy="408097"/>
              </a:xfrm>
              <a:custGeom>
                <a:avLst/>
                <a:gdLst/>
                <a:ahLst/>
                <a:cxnLst/>
                <a:rect l="l" t="t" r="r" b="b"/>
                <a:pathLst>
                  <a:path w="26891" h="9329" extrusionOk="0">
                    <a:moveTo>
                      <a:pt x="23843" y="1"/>
                    </a:moveTo>
                    <a:lnTo>
                      <a:pt x="20198" y="1182"/>
                    </a:lnTo>
                    <a:cubicBezTo>
                      <a:pt x="19633" y="1370"/>
                      <a:pt x="19051" y="1490"/>
                      <a:pt x="18469" y="1525"/>
                    </a:cubicBezTo>
                    <a:lnTo>
                      <a:pt x="2192" y="2671"/>
                    </a:lnTo>
                    <a:cubicBezTo>
                      <a:pt x="1062" y="2910"/>
                      <a:pt x="275" y="3921"/>
                      <a:pt x="309" y="5067"/>
                    </a:cubicBezTo>
                    <a:lnTo>
                      <a:pt x="1" y="8182"/>
                    </a:lnTo>
                    <a:cubicBezTo>
                      <a:pt x="1" y="8182"/>
                      <a:pt x="1402" y="9049"/>
                      <a:pt x="2882" y="9049"/>
                    </a:cubicBezTo>
                    <a:cubicBezTo>
                      <a:pt x="3523" y="9049"/>
                      <a:pt x="4178" y="8887"/>
                      <a:pt x="4741" y="8422"/>
                    </a:cubicBezTo>
                    <a:lnTo>
                      <a:pt x="16586" y="9295"/>
                    </a:lnTo>
                    <a:cubicBezTo>
                      <a:pt x="16987" y="9317"/>
                      <a:pt x="17387" y="9328"/>
                      <a:pt x="17787" y="9328"/>
                    </a:cubicBezTo>
                    <a:cubicBezTo>
                      <a:pt x="19884" y="9328"/>
                      <a:pt x="21968" y="9028"/>
                      <a:pt x="23980" y="8440"/>
                    </a:cubicBezTo>
                    <a:lnTo>
                      <a:pt x="26890" y="7566"/>
                    </a:lnTo>
                    <a:lnTo>
                      <a:pt x="2384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17"/>
              <p:cNvSpPr/>
              <p:nvPr/>
            </p:nvSpPr>
            <p:spPr>
              <a:xfrm>
                <a:off x="762655" y="1524945"/>
                <a:ext cx="200702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588" h="1894" extrusionOk="0">
                    <a:moveTo>
                      <a:pt x="1044" y="0"/>
                    </a:moveTo>
                    <a:cubicBezTo>
                      <a:pt x="898" y="0"/>
                      <a:pt x="754" y="16"/>
                      <a:pt x="616" y="60"/>
                    </a:cubicBezTo>
                    <a:cubicBezTo>
                      <a:pt x="290" y="179"/>
                      <a:pt x="0" y="453"/>
                      <a:pt x="0" y="813"/>
                    </a:cubicBezTo>
                    <a:cubicBezTo>
                      <a:pt x="0" y="1087"/>
                      <a:pt x="188" y="1343"/>
                      <a:pt x="427" y="1498"/>
                    </a:cubicBezTo>
                    <a:cubicBezTo>
                      <a:pt x="667" y="1635"/>
                      <a:pt x="959" y="1703"/>
                      <a:pt x="1233" y="1737"/>
                    </a:cubicBezTo>
                    <a:cubicBezTo>
                      <a:pt x="1857" y="1839"/>
                      <a:pt x="2491" y="1894"/>
                      <a:pt x="3121" y="1894"/>
                    </a:cubicBezTo>
                    <a:cubicBezTo>
                      <a:pt x="3337" y="1894"/>
                      <a:pt x="3552" y="1887"/>
                      <a:pt x="3766" y="1874"/>
                    </a:cubicBezTo>
                    <a:cubicBezTo>
                      <a:pt x="3937" y="1874"/>
                      <a:pt x="4125" y="1857"/>
                      <a:pt x="4279" y="1772"/>
                    </a:cubicBezTo>
                    <a:cubicBezTo>
                      <a:pt x="4450" y="1703"/>
                      <a:pt x="4570" y="1548"/>
                      <a:pt x="4587" y="1361"/>
                    </a:cubicBezTo>
                    <a:cubicBezTo>
                      <a:pt x="4587" y="1087"/>
                      <a:pt x="4296" y="898"/>
                      <a:pt x="4040" y="795"/>
                    </a:cubicBezTo>
                    <a:cubicBezTo>
                      <a:pt x="3269" y="453"/>
                      <a:pt x="2465" y="213"/>
                      <a:pt x="1643" y="60"/>
                    </a:cubicBezTo>
                    <a:cubicBezTo>
                      <a:pt x="1446" y="30"/>
                      <a:pt x="1243" y="0"/>
                      <a:pt x="10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17"/>
              <p:cNvSpPr/>
              <p:nvPr/>
            </p:nvSpPr>
            <p:spPr>
              <a:xfrm>
                <a:off x="741658" y="1584611"/>
                <a:ext cx="201446" cy="83072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9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8"/>
                      <a:pt x="17" y="801"/>
                    </a:cubicBezTo>
                    <a:cubicBezTo>
                      <a:pt x="1" y="1092"/>
                      <a:pt x="206" y="1332"/>
                      <a:pt x="446" y="1485"/>
                    </a:cubicBezTo>
                    <a:cubicBezTo>
                      <a:pt x="686" y="1640"/>
                      <a:pt x="959" y="1691"/>
                      <a:pt x="1233" y="1743"/>
                    </a:cubicBezTo>
                    <a:cubicBezTo>
                      <a:pt x="1858" y="1845"/>
                      <a:pt x="2492" y="1899"/>
                      <a:pt x="3129" y="1899"/>
                    </a:cubicBezTo>
                    <a:cubicBezTo>
                      <a:pt x="3347" y="1899"/>
                      <a:pt x="3565" y="1893"/>
                      <a:pt x="3783" y="1880"/>
                    </a:cubicBezTo>
                    <a:cubicBezTo>
                      <a:pt x="3954" y="1862"/>
                      <a:pt x="4143" y="1845"/>
                      <a:pt x="4296" y="1777"/>
                    </a:cubicBezTo>
                    <a:cubicBezTo>
                      <a:pt x="4451" y="1691"/>
                      <a:pt x="4588" y="1537"/>
                      <a:pt x="4588" y="1366"/>
                    </a:cubicBezTo>
                    <a:cubicBezTo>
                      <a:pt x="4605" y="1092"/>
                      <a:pt x="4314" y="903"/>
                      <a:pt x="4057" y="784"/>
                    </a:cubicBezTo>
                    <a:cubicBezTo>
                      <a:pt x="3287" y="458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17"/>
              <p:cNvSpPr/>
              <p:nvPr/>
            </p:nvSpPr>
            <p:spPr>
              <a:xfrm>
                <a:off x="741658" y="1643970"/>
                <a:ext cx="201446" cy="82853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894" extrusionOk="0">
                    <a:moveTo>
                      <a:pt x="1059" y="1"/>
                    </a:moveTo>
                    <a:cubicBezTo>
                      <a:pt x="914" y="1"/>
                      <a:pt x="771" y="17"/>
                      <a:pt x="634" y="60"/>
                    </a:cubicBezTo>
                    <a:cubicBezTo>
                      <a:pt x="309" y="180"/>
                      <a:pt x="17" y="471"/>
                      <a:pt x="17" y="813"/>
                    </a:cubicBezTo>
                    <a:cubicBezTo>
                      <a:pt x="1" y="1087"/>
                      <a:pt x="206" y="1344"/>
                      <a:pt x="446" y="1498"/>
                    </a:cubicBezTo>
                    <a:cubicBezTo>
                      <a:pt x="686" y="1634"/>
                      <a:pt x="959" y="1703"/>
                      <a:pt x="1233" y="1737"/>
                    </a:cubicBezTo>
                    <a:cubicBezTo>
                      <a:pt x="1857" y="1839"/>
                      <a:pt x="2490" y="1894"/>
                      <a:pt x="3126" y="1894"/>
                    </a:cubicBezTo>
                    <a:cubicBezTo>
                      <a:pt x="3345" y="1894"/>
                      <a:pt x="3564" y="1887"/>
                      <a:pt x="3783" y="1874"/>
                    </a:cubicBezTo>
                    <a:cubicBezTo>
                      <a:pt x="3954" y="1874"/>
                      <a:pt x="4143" y="1858"/>
                      <a:pt x="4296" y="1771"/>
                    </a:cubicBezTo>
                    <a:cubicBezTo>
                      <a:pt x="4451" y="1703"/>
                      <a:pt x="4588" y="1550"/>
                      <a:pt x="4588" y="1361"/>
                    </a:cubicBezTo>
                    <a:cubicBezTo>
                      <a:pt x="4605" y="1087"/>
                      <a:pt x="4314" y="899"/>
                      <a:pt x="4057" y="796"/>
                    </a:cubicBezTo>
                    <a:cubicBezTo>
                      <a:pt x="3287" y="454"/>
                      <a:pt x="2482" y="215"/>
                      <a:pt x="1661" y="60"/>
                    </a:cubicBezTo>
                    <a:cubicBezTo>
                      <a:pt x="1462" y="30"/>
                      <a:pt x="1259" y="1"/>
                      <a:pt x="105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" name="Google Shape;87;p17"/>
              <p:cNvSpPr/>
              <p:nvPr/>
            </p:nvSpPr>
            <p:spPr>
              <a:xfrm>
                <a:off x="741658" y="1703636"/>
                <a:ext cx="201446" cy="83115"/>
              </a:xfrm>
              <a:custGeom>
                <a:avLst/>
                <a:gdLst/>
                <a:ahLst/>
                <a:cxnLst/>
                <a:rect l="l" t="t" r="r" b="b"/>
                <a:pathLst>
                  <a:path w="4605" h="1900" extrusionOk="0">
                    <a:moveTo>
                      <a:pt x="1090" y="0"/>
                    </a:moveTo>
                    <a:cubicBezTo>
                      <a:pt x="934" y="0"/>
                      <a:pt x="781" y="19"/>
                      <a:pt x="634" y="65"/>
                    </a:cubicBezTo>
                    <a:cubicBezTo>
                      <a:pt x="309" y="168"/>
                      <a:pt x="17" y="459"/>
                      <a:pt x="17" y="802"/>
                    </a:cubicBezTo>
                    <a:cubicBezTo>
                      <a:pt x="1" y="1092"/>
                      <a:pt x="206" y="1350"/>
                      <a:pt x="446" y="1486"/>
                    </a:cubicBezTo>
                    <a:cubicBezTo>
                      <a:pt x="686" y="1640"/>
                      <a:pt x="959" y="1692"/>
                      <a:pt x="1233" y="1742"/>
                    </a:cubicBezTo>
                    <a:cubicBezTo>
                      <a:pt x="1857" y="1844"/>
                      <a:pt x="2490" y="1899"/>
                      <a:pt x="3126" y="1899"/>
                    </a:cubicBezTo>
                    <a:cubicBezTo>
                      <a:pt x="3345" y="1899"/>
                      <a:pt x="3564" y="1893"/>
                      <a:pt x="3783" y="1879"/>
                    </a:cubicBezTo>
                    <a:cubicBezTo>
                      <a:pt x="3954" y="1863"/>
                      <a:pt x="4143" y="1845"/>
                      <a:pt x="4296" y="1777"/>
                    </a:cubicBezTo>
                    <a:cubicBezTo>
                      <a:pt x="4451" y="1692"/>
                      <a:pt x="4588" y="1537"/>
                      <a:pt x="4588" y="1366"/>
                    </a:cubicBezTo>
                    <a:cubicBezTo>
                      <a:pt x="4605" y="1092"/>
                      <a:pt x="4314" y="904"/>
                      <a:pt x="4057" y="784"/>
                    </a:cubicBezTo>
                    <a:cubicBezTo>
                      <a:pt x="3287" y="459"/>
                      <a:pt x="2482" y="202"/>
                      <a:pt x="1661" y="65"/>
                    </a:cubicBezTo>
                    <a:cubicBezTo>
                      <a:pt x="1473" y="28"/>
                      <a:pt x="1280" y="0"/>
                      <a:pt x="109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" name="Google Shape;88;p17"/>
              <p:cNvSpPr/>
              <p:nvPr/>
            </p:nvSpPr>
            <p:spPr>
              <a:xfrm>
                <a:off x="812784" y="1487151"/>
                <a:ext cx="202189" cy="144577"/>
              </a:xfrm>
              <a:custGeom>
                <a:avLst/>
                <a:gdLst/>
                <a:ahLst/>
                <a:cxnLst/>
                <a:rect l="l" t="t" r="r" b="b"/>
                <a:pathLst>
                  <a:path w="4622" h="3305" extrusionOk="0">
                    <a:moveTo>
                      <a:pt x="3086" y="1"/>
                    </a:moveTo>
                    <a:cubicBezTo>
                      <a:pt x="2649" y="1"/>
                      <a:pt x="2175" y="95"/>
                      <a:pt x="1643" y="239"/>
                    </a:cubicBezTo>
                    <a:cubicBezTo>
                      <a:pt x="788" y="530"/>
                      <a:pt x="0" y="2636"/>
                      <a:pt x="600" y="3200"/>
                    </a:cubicBezTo>
                    <a:cubicBezTo>
                      <a:pt x="680" y="3273"/>
                      <a:pt x="766" y="3305"/>
                      <a:pt x="855" y="3305"/>
                    </a:cubicBezTo>
                    <a:cubicBezTo>
                      <a:pt x="1457" y="3305"/>
                      <a:pt x="2209" y="1865"/>
                      <a:pt x="2209" y="1865"/>
                    </a:cubicBezTo>
                    <a:cubicBezTo>
                      <a:pt x="2520" y="1972"/>
                      <a:pt x="2959" y="2100"/>
                      <a:pt x="3349" y="2100"/>
                    </a:cubicBezTo>
                    <a:cubicBezTo>
                      <a:pt x="3581" y="2100"/>
                      <a:pt x="3795" y="2055"/>
                      <a:pt x="3955" y="1933"/>
                    </a:cubicBezTo>
                    <a:cubicBezTo>
                      <a:pt x="4382" y="1609"/>
                      <a:pt x="4622" y="1061"/>
                      <a:pt x="4587" y="530"/>
                    </a:cubicBezTo>
                    <a:cubicBezTo>
                      <a:pt x="4121" y="149"/>
                      <a:pt x="3633" y="1"/>
                      <a:pt x="3086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17"/>
              <p:cNvSpPr/>
              <p:nvPr/>
            </p:nvSpPr>
            <p:spPr>
              <a:xfrm>
                <a:off x="4524944" y="631885"/>
                <a:ext cx="239635" cy="87096"/>
              </a:xfrm>
              <a:custGeom>
                <a:avLst/>
                <a:gdLst/>
                <a:ahLst/>
                <a:cxnLst/>
                <a:rect l="l" t="t" r="r" b="b"/>
                <a:pathLst>
                  <a:path w="5478" h="1991" extrusionOk="0">
                    <a:moveTo>
                      <a:pt x="4262" y="0"/>
                    </a:moveTo>
                    <a:cubicBezTo>
                      <a:pt x="2893" y="0"/>
                      <a:pt x="326" y="774"/>
                      <a:pt x="326" y="774"/>
                    </a:cubicBezTo>
                    <a:lnTo>
                      <a:pt x="0" y="1151"/>
                    </a:lnTo>
                    <a:lnTo>
                      <a:pt x="308" y="1990"/>
                    </a:lnTo>
                    <a:cubicBezTo>
                      <a:pt x="308" y="1990"/>
                      <a:pt x="1472" y="1853"/>
                      <a:pt x="1524" y="1853"/>
                    </a:cubicBezTo>
                    <a:cubicBezTo>
                      <a:pt x="1593" y="1853"/>
                      <a:pt x="5477" y="998"/>
                      <a:pt x="5067" y="244"/>
                    </a:cubicBezTo>
                    <a:cubicBezTo>
                      <a:pt x="4969" y="68"/>
                      <a:pt x="4668" y="0"/>
                      <a:pt x="426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17"/>
              <p:cNvSpPr/>
              <p:nvPr/>
            </p:nvSpPr>
            <p:spPr>
              <a:xfrm>
                <a:off x="4531680" y="665743"/>
                <a:ext cx="253152" cy="94402"/>
              </a:xfrm>
              <a:custGeom>
                <a:avLst/>
                <a:gdLst/>
                <a:ahLst/>
                <a:cxnLst/>
                <a:rect l="l" t="t" r="r" b="b"/>
                <a:pathLst>
                  <a:path w="5787" h="2158" extrusionOk="0">
                    <a:moveTo>
                      <a:pt x="3064" y="0"/>
                    </a:moveTo>
                    <a:cubicBezTo>
                      <a:pt x="2158" y="0"/>
                      <a:pt x="1" y="703"/>
                      <a:pt x="1" y="703"/>
                    </a:cubicBezTo>
                    <a:lnTo>
                      <a:pt x="446" y="2157"/>
                    </a:lnTo>
                    <a:lnTo>
                      <a:pt x="994" y="2141"/>
                    </a:lnTo>
                    <a:lnTo>
                      <a:pt x="2722" y="1387"/>
                    </a:lnTo>
                    <a:cubicBezTo>
                      <a:pt x="2722" y="1387"/>
                      <a:pt x="4454" y="1880"/>
                      <a:pt x="5263" y="1880"/>
                    </a:cubicBezTo>
                    <a:cubicBezTo>
                      <a:pt x="5487" y="1880"/>
                      <a:pt x="5640" y="1843"/>
                      <a:pt x="5666" y="1746"/>
                    </a:cubicBezTo>
                    <a:cubicBezTo>
                      <a:pt x="5786" y="1301"/>
                      <a:pt x="3988" y="0"/>
                      <a:pt x="30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" name="Google Shape;91;p17"/>
              <p:cNvSpPr/>
              <p:nvPr/>
            </p:nvSpPr>
            <p:spPr>
              <a:xfrm>
                <a:off x="4557882" y="734157"/>
                <a:ext cx="235917" cy="90683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2073" extrusionOk="0">
                    <a:moveTo>
                      <a:pt x="2542" y="1"/>
                    </a:moveTo>
                    <a:cubicBezTo>
                      <a:pt x="1579" y="1"/>
                      <a:pt x="0" y="388"/>
                      <a:pt x="0" y="388"/>
                    </a:cubicBezTo>
                    <a:lnTo>
                      <a:pt x="0" y="1928"/>
                    </a:lnTo>
                    <a:lnTo>
                      <a:pt x="548" y="1962"/>
                    </a:lnTo>
                    <a:lnTo>
                      <a:pt x="2346" y="1364"/>
                    </a:lnTo>
                    <a:cubicBezTo>
                      <a:pt x="2346" y="1364"/>
                      <a:pt x="4206" y="2073"/>
                      <a:pt x="4946" y="2073"/>
                    </a:cubicBezTo>
                    <a:cubicBezTo>
                      <a:pt x="5104" y="2073"/>
                      <a:pt x="5211" y="2041"/>
                      <a:pt x="5238" y="1962"/>
                    </a:cubicBezTo>
                    <a:cubicBezTo>
                      <a:pt x="5393" y="1535"/>
                      <a:pt x="3715" y="97"/>
                      <a:pt x="2791" y="11"/>
                    </a:cubicBezTo>
                    <a:cubicBezTo>
                      <a:pt x="2714" y="4"/>
                      <a:pt x="2631" y="1"/>
                      <a:pt x="254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" name="Google Shape;92;p17"/>
              <p:cNvSpPr/>
              <p:nvPr/>
            </p:nvSpPr>
            <p:spPr>
              <a:xfrm>
                <a:off x="4561644" y="803796"/>
                <a:ext cx="235873" cy="90421"/>
              </a:xfrm>
              <a:custGeom>
                <a:avLst/>
                <a:gdLst/>
                <a:ahLst/>
                <a:cxnLst/>
                <a:rect l="l" t="t" r="r" b="b"/>
                <a:pathLst>
                  <a:path w="5392" h="2067" extrusionOk="0">
                    <a:moveTo>
                      <a:pt x="2539" y="1"/>
                    </a:moveTo>
                    <a:cubicBezTo>
                      <a:pt x="1576" y="1"/>
                      <a:pt x="1" y="388"/>
                      <a:pt x="1" y="388"/>
                    </a:cubicBezTo>
                    <a:lnTo>
                      <a:pt x="1" y="1929"/>
                    </a:lnTo>
                    <a:lnTo>
                      <a:pt x="548" y="1963"/>
                    </a:lnTo>
                    <a:lnTo>
                      <a:pt x="2345" y="1363"/>
                    </a:lnTo>
                    <a:cubicBezTo>
                      <a:pt x="2345" y="1363"/>
                      <a:pt x="4222" y="2067"/>
                      <a:pt x="4956" y="2067"/>
                    </a:cubicBezTo>
                    <a:cubicBezTo>
                      <a:pt x="5108" y="2067"/>
                      <a:pt x="5212" y="2036"/>
                      <a:pt x="5238" y="1963"/>
                    </a:cubicBezTo>
                    <a:cubicBezTo>
                      <a:pt x="5392" y="1534"/>
                      <a:pt x="3714" y="80"/>
                      <a:pt x="2790" y="12"/>
                    </a:cubicBezTo>
                    <a:cubicBezTo>
                      <a:pt x="2713" y="4"/>
                      <a:pt x="2628" y="1"/>
                      <a:pt x="253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17"/>
              <p:cNvSpPr/>
              <p:nvPr/>
            </p:nvSpPr>
            <p:spPr>
              <a:xfrm>
                <a:off x="3527648" y="665743"/>
                <a:ext cx="1100712" cy="651451"/>
              </a:xfrm>
              <a:custGeom>
                <a:avLst/>
                <a:gdLst/>
                <a:ahLst/>
                <a:cxnLst/>
                <a:rect l="l" t="t" r="r" b="b"/>
                <a:pathLst>
                  <a:path w="25162" h="14892" extrusionOk="0">
                    <a:moveTo>
                      <a:pt x="23125" y="0"/>
                    </a:moveTo>
                    <a:cubicBezTo>
                      <a:pt x="23125" y="0"/>
                      <a:pt x="17596" y="2602"/>
                      <a:pt x="16535" y="3013"/>
                    </a:cubicBezTo>
                    <a:cubicBezTo>
                      <a:pt x="15491" y="3424"/>
                      <a:pt x="1148" y="7155"/>
                      <a:pt x="1148" y="7155"/>
                    </a:cubicBezTo>
                    <a:lnTo>
                      <a:pt x="0" y="8816"/>
                    </a:lnTo>
                    <a:lnTo>
                      <a:pt x="1233" y="14892"/>
                    </a:lnTo>
                    <a:cubicBezTo>
                      <a:pt x="1233" y="14892"/>
                      <a:pt x="11982" y="12358"/>
                      <a:pt x="15080" y="10459"/>
                    </a:cubicBezTo>
                    <a:cubicBezTo>
                      <a:pt x="18161" y="8542"/>
                      <a:pt x="21498" y="6196"/>
                      <a:pt x="22406" y="5940"/>
                    </a:cubicBezTo>
                    <a:cubicBezTo>
                      <a:pt x="22406" y="5940"/>
                      <a:pt x="24076" y="7565"/>
                      <a:pt x="24651" y="7565"/>
                    </a:cubicBezTo>
                    <a:cubicBezTo>
                      <a:pt x="24698" y="7565"/>
                      <a:pt x="24737" y="7555"/>
                      <a:pt x="24768" y="7532"/>
                    </a:cubicBezTo>
                    <a:cubicBezTo>
                      <a:pt x="25161" y="7241"/>
                      <a:pt x="24186" y="5119"/>
                      <a:pt x="24186" y="5119"/>
                    </a:cubicBezTo>
                    <a:lnTo>
                      <a:pt x="231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17"/>
              <p:cNvSpPr/>
              <p:nvPr/>
            </p:nvSpPr>
            <p:spPr>
              <a:xfrm>
                <a:off x="1792889" y="975444"/>
                <a:ext cx="1883922" cy="1556972"/>
              </a:xfrm>
              <a:custGeom>
                <a:avLst/>
                <a:gdLst/>
                <a:ahLst/>
                <a:cxnLst/>
                <a:rect l="l" t="t" r="r" b="b"/>
                <a:pathLst>
                  <a:path w="43066" h="35592" extrusionOk="0">
                    <a:moveTo>
                      <a:pt x="38354" y="1"/>
                    </a:moveTo>
                    <a:cubicBezTo>
                      <a:pt x="38100" y="1"/>
                      <a:pt x="37844" y="3"/>
                      <a:pt x="37588" y="7"/>
                    </a:cubicBezTo>
                    <a:cubicBezTo>
                      <a:pt x="32693" y="59"/>
                      <a:pt x="27660" y="931"/>
                      <a:pt x="24614" y="1547"/>
                    </a:cubicBezTo>
                    <a:cubicBezTo>
                      <a:pt x="22868" y="1907"/>
                      <a:pt x="21772" y="2197"/>
                      <a:pt x="21772" y="2197"/>
                    </a:cubicBezTo>
                    <a:lnTo>
                      <a:pt x="19239" y="2985"/>
                    </a:lnTo>
                    <a:cubicBezTo>
                      <a:pt x="18502" y="3003"/>
                      <a:pt x="17783" y="3037"/>
                      <a:pt x="17065" y="3105"/>
                    </a:cubicBezTo>
                    <a:cubicBezTo>
                      <a:pt x="10921" y="3687"/>
                      <a:pt x="5580" y="6100"/>
                      <a:pt x="2584" y="7743"/>
                    </a:cubicBezTo>
                    <a:cubicBezTo>
                      <a:pt x="2568" y="7761"/>
                      <a:pt x="2534" y="7777"/>
                      <a:pt x="2516" y="7795"/>
                    </a:cubicBezTo>
                    <a:cubicBezTo>
                      <a:pt x="1541" y="8325"/>
                      <a:pt x="822" y="8770"/>
                      <a:pt x="411" y="9044"/>
                    </a:cubicBezTo>
                    <a:lnTo>
                      <a:pt x="0" y="9301"/>
                    </a:lnTo>
                    <a:cubicBezTo>
                      <a:pt x="17" y="9609"/>
                      <a:pt x="35" y="9918"/>
                      <a:pt x="69" y="10226"/>
                    </a:cubicBezTo>
                    <a:cubicBezTo>
                      <a:pt x="599" y="15566"/>
                      <a:pt x="3200" y="19332"/>
                      <a:pt x="3200" y="19332"/>
                    </a:cubicBezTo>
                    <a:lnTo>
                      <a:pt x="5854" y="18389"/>
                    </a:lnTo>
                    <a:lnTo>
                      <a:pt x="5871" y="18389"/>
                    </a:lnTo>
                    <a:lnTo>
                      <a:pt x="11023" y="16541"/>
                    </a:lnTo>
                    <a:lnTo>
                      <a:pt x="6007" y="25151"/>
                    </a:lnTo>
                    <a:cubicBezTo>
                      <a:pt x="6007" y="25151"/>
                      <a:pt x="5802" y="27958"/>
                      <a:pt x="11023" y="32665"/>
                    </a:cubicBezTo>
                    <a:cubicBezTo>
                      <a:pt x="13605" y="35002"/>
                      <a:pt x="17658" y="35592"/>
                      <a:pt x="21094" y="35592"/>
                    </a:cubicBezTo>
                    <a:cubicBezTo>
                      <a:pt x="24604" y="35592"/>
                      <a:pt x="27471" y="34976"/>
                      <a:pt x="27471" y="34976"/>
                    </a:cubicBezTo>
                    <a:cubicBezTo>
                      <a:pt x="27711" y="34684"/>
                      <a:pt x="27951" y="34360"/>
                      <a:pt x="28190" y="34034"/>
                    </a:cubicBezTo>
                    <a:cubicBezTo>
                      <a:pt x="33257" y="26760"/>
                      <a:pt x="32983" y="13615"/>
                      <a:pt x="32983" y="13615"/>
                    </a:cubicBezTo>
                    <a:lnTo>
                      <a:pt x="40069" y="11474"/>
                    </a:lnTo>
                    <a:lnTo>
                      <a:pt x="42568" y="10721"/>
                    </a:lnTo>
                    <a:cubicBezTo>
                      <a:pt x="43065" y="5296"/>
                      <a:pt x="40806" y="75"/>
                      <a:pt x="40806" y="75"/>
                    </a:cubicBezTo>
                    <a:cubicBezTo>
                      <a:pt x="40005" y="23"/>
                      <a:pt x="39186" y="1"/>
                      <a:pt x="3835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17"/>
              <p:cNvSpPr/>
              <p:nvPr/>
            </p:nvSpPr>
            <p:spPr>
              <a:xfrm>
                <a:off x="1847524" y="1150198"/>
                <a:ext cx="754776" cy="267326"/>
              </a:xfrm>
              <a:custGeom>
                <a:avLst/>
                <a:gdLst/>
                <a:ahLst/>
                <a:cxnLst/>
                <a:rect l="l" t="t" r="r" b="b"/>
                <a:pathLst>
                  <a:path w="17254" h="6111" extrusionOk="0">
                    <a:moveTo>
                      <a:pt x="16860" y="0"/>
                    </a:moveTo>
                    <a:cubicBezTo>
                      <a:pt x="16671" y="0"/>
                      <a:pt x="12255" y="51"/>
                      <a:pt x="7926" y="1797"/>
                    </a:cubicBezTo>
                    <a:cubicBezTo>
                      <a:pt x="3647" y="3526"/>
                      <a:pt x="292" y="5341"/>
                      <a:pt x="258" y="5357"/>
                    </a:cubicBezTo>
                    <a:cubicBezTo>
                      <a:pt x="69" y="5460"/>
                      <a:pt x="0" y="5717"/>
                      <a:pt x="103" y="5905"/>
                    </a:cubicBezTo>
                    <a:cubicBezTo>
                      <a:pt x="171" y="6042"/>
                      <a:pt x="308" y="6110"/>
                      <a:pt x="445" y="6110"/>
                    </a:cubicBezTo>
                    <a:cubicBezTo>
                      <a:pt x="514" y="6110"/>
                      <a:pt x="582" y="6094"/>
                      <a:pt x="651" y="6060"/>
                    </a:cubicBezTo>
                    <a:cubicBezTo>
                      <a:pt x="685" y="6042"/>
                      <a:pt x="3989" y="4245"/>
                      <a:pt x="8216" y="2550"/>
                    </a:cubicBezTo>
                    <a:cubicBezTo>
                      <a:pt x="12410" y="856"/>
                      <a:pt x="16826" y="804"/>
                      <a:pt x="16860" y="804"/>
                    </a:cubicBezTo>
                    <a:cubicBezTo>
                      <a:pt x="17082" y="804"/>
                      <a:pt x="17253" y="617"/>
                      <a:pt x="17253" y="393"/>
                    </a:cubicBezTo>
                    <a:cubicBezTo>
                      <a:pt x="17253" y="171"/>
                      <a:pt x="17082" y="0"/>
                      <a:pt x="1686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17"/>
              <p:cNvSpPr/>
              <p:nvPr/>
            </p:nvSpPr>
            <p:spPr>
              <a:xfrm>
                <a:off x="2783405" y="1013151"/>
                <a:ext cx="733822" cy="110150"/>
              </a:xfrm>
              <a:custGeom>
                <a:avLst/>
                <a:gdLst/>
                <a:ahLst/>
                <a:cxnLst/>
                <a:rect l="l" t="t" r="r" b="b"/>
                <a:pathLst>
                  <a:path w="16775" h="2518" extrusionOk="0">
                    <a:moveTo>
                      <a:pt x="14786" y="1"/>
                    </a:moveTo>
                    <a:cubicBezTo>
                      <a:pt x="9577" y="1"/>
                      <a:pt x="775" y="1652"/>
                      <a:pt x="361" y="1730"/>
                    </a:cubicBezTo>
                    <a:cubicBezTo>
                      <a:pt x="137" y="1764"/>
                      <a:pt x="1" y="1986"/>
                      <a:pt x="35" y="2191"/>
                    </a:cubicBezTo>
                    <a:cubicBezTo>
                      <a:pt x="69" y="2397"/>
                      <a:pt x="240" y="2517"/>
                      <a:pt x="429" y="2517"/>
                    </a:cubicBezTo>
                    <a:lnTo>
                      <a:pt x="498" y="2517"/>
                    </a:lnTo>
                    <a:cubicBezTo>
                      <a:pt x="605" y="2501"/>
                      <a:pt x="9675" y="794"/>
                      <a:pt x="14819" y="794"/>
                    </a:cubicBezTo>
                    <a:cubicBezTo>
                      <a:pt x="15366" y="794"/>
                      <a:pt x="15870" y="813"/>
                      <a:pt x="16313" y="856"/>
                    </a:cubicBezTo>
                    <a:cubicBezTo>
                      <a:pt x="16332" y="859"/>
                      <a:pt x="16351" y="861"/>
                      <a:pt x="16370" y="861"/>
                    </a:cubicBezTo>
                    <a:cubicBezTo>
                      <a:pt x="16569" y="861"/>
                      <a:pt x="16742" y="700"/>
                      <a:pt x="16758" y="497"/>
                    </a:cubicBezTo>
                    <a:cubicBezTo>
                      <a:pt x="16775" y="292"/>
                      <a:pt x="16621" y="87"/>
                      <a:pt x="16398" y="69"/>
                    </a:cubicBezTo>
                    <a:cubicBezTo>
                      <a:pt x="15918" y="22"/>
                      <a:pt x="15375" y="1"/>
                      <a:pt x="1478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17"/>
              <p:cNvSpPr/>
              <p:nvPr/>
            </p:nvSpPr>
            <p:spPr>
              <a:xfrm>
                <a:off x="3437800" y="975444"/>
                <a:ext cx="238935" cy="501974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11475" extrusionOk="0">
                    <a:moveTo>
                      <a:pt x="757" y="1"/>
                    </a:moveTo>
                    <a:cubicBezTo>
                      <a:pt x="505" y="1"/>
                      <a:pt x="253" y="3"/>
                      <a:pt x="0" y="7"/>
                    </a:cubicBezTo>
                    <a:cubicBezTo>
                      <a:pt x="1678" y="3567"/>
                      <a:pt x="2533" y="7521"/>
                      <a:pt x="2465" y="11474"/>
                    </a:cubicBezTo>
                    <a:lnTo>
                      <a:pt x="4964" y="10721"/>
                    </a:lnTo>
                    <a:cubicBezTo>
                      <a:pt x="5461" y="5296"/>
                      <a:pt x="3202" y="75"/>
                      <a:pt x="3202" y="75"/>
                    </a:cubicBezTo>
                    <a:cubicBezTo>
                      <a:pt x="2401" y="23"/>
                      <a:pt x="1582" y="1"/>
                      <a:pt x="7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1792889" y="1316422"/>
                <a:ext cx="256127" cy="504686"/>
              </a:xfrm>
              <a:custGeom>
                <a:avLst/>
                <a:gdLst/>
                <a:ahLst/>
                <a:cxnLst/>
                <a:rect l="l" t="t" r="r" b="b"/>
                <a:pathLst>
                  <a:path w="5855" h="11537" extrusionOk="0">
                    <a:moveTo>
                      <a:pt x="2516" y="0"/>
                    </a:moveTo>
                    <a:cubicBezTo>
                      <a:pt x="907" y="872"/>
                      <a:pt x="0" y="1506"/>
                      <a:pt x="0" y="1506"/>
                    </a:cubicBezTo>
                    <a:cubicBezTo>
                      <a:pt x="291" y="7326"/>
                      <a:pt x="3200" y="11537"/>
                      <a:pt x="3200" y="11537"/>
                    </a:cubicBezTo>
                    <a:lnTo>
                      <a:pt x="5854" y="10594"/>
                    </a:lnTo>
                    <a:cubicBezTo>
                      <a:pt x="3663" y="7531"/>
                      <a:pt x="2481" y="3766"/>
                      <a:pt x="25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2539319" y="1043115"/>
                <a:ext cx="331018" cy="202014"/>
              </a:xfrm>
              <a:custGeom>
                <a:avLst/>
                <a:gdLst/>
                <a:ahLst/>
                <a:cxnLst/>
                <a:rect l="l" t="t" r="r" b="b"/>
                <a:pathLst>
                  <a:path w="7567" h="4618" extrusionOk="0">
                    <a:moveTo>
                      <a:pt x="7566" y="0"/>
                    </a:moveTo>
                    <a:lnTo>
                      <a:pt x="7566" y="0"/>
                    </a:lnTo>
                    <a:cubicBezTo>
                      <a:pt x="5804" y="360"/>
                      <a:pt x="4708" y="634"/>
                      <a:pt x="4708" y="634"/>
                    </a:cubicBezTo>
                    <a:lnTo>
                      <a:pt x="2192" y="1438"/>
                    </a:lnTo>
                    <a:cubicBezTo>
                      <a:pt x="1438" y="1456"/>
                      <a:pt x="719" y="1490"/>
                      <a:pt x="1" y="1558"/>
                    </a:cubicBezTo>
                    <a:cubicBezTo>
                      <a:pt x="18" y="2448"/>
                      <a:pt x="463" y="3338"/>
                      <a:pt x="1165" y="3903"/>
                    </a:cubicBezTo>
                    <a:cubicBezTo>
                      <a:pt x="1762" y="4380"/>
                      <a:pt x="2525" y="4617"/>
                      <a:pt x="3290" y="4617"/>
                    </a:cubicBezTo>
                    <a:cubicBezTo>
                      <a:pt x="3732" y="4617"/>
                      <a:pt x="4175" y="4539"/>
                      <a:pt x="4588" y="4382"/>
                    </a:cubicBezTo>
                    <a:cubicBezTo>
                      <a:pt x="5735" y="3955"/>
                      <a:pt x="6625" y="3012"/>
                      <a:pt x="7105" y="1901"/>
                    </a:cubicBezTo>
                    <a:cubicBezTo>
                      <a:pt x="7361" y="1301"/>
                      <a:pt x="7515" y="650"/>
                      <a:pt x="756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" name="Google Shape;100;p17"/>
              <p:cNvSpPr/>
              <p:nvPr/>
            </p:nvSpPr>
            <p:spPr>
              <a:xfrm>
                <a:off x="2289241" y="539500"/>
                <a:ext cx="553418" cy="382900"/>
              </a:xfrm>
              <a:custGeom>
                <a:avLst/>
                <a:gdLst/>
                <a:ahLst/>
                <a:cxnLst/>
                <a:rect l="l" t="t" r="r" b="b"/>
                <a:pathLst>
                  <a:path w="12651" h="8753" extrusionOk="0">
                    <a:moveTo>
                      <a:pt x="8182" y="1"/>
                    </a:moveTo>
                    <a:cubicBezTo>
                      <a:pt x="7303" y="1"/>
                      <a:pt x="6429" y="265"/>
                      <a:pt x="5581" y="542"/>
                    </a:cubicBezTo>
                    <a:cubicBezTo>
                      <a:pt x="4656" y="850"/>
                      <a:pt x="3716" y="1175"/>
                      <a:pt x="2723" y="1193"/>
                    </a:cubicBezTo>
                    <a:cubicBezTo>
                      <a:pt x="2425" y="1193"/>
                      <a:pt x="2119" y="1164"/>
                      <a:pt x="1821" y="1164"/>
                    </a:cubicBezTo>
                    <a:cubicBezTo>
                      <a:pt x="1502" y="1164"/>
                      <a:pt x="1191" y="1196"/>
                      <a:pt x="909" y="1329"/>
                    </a:cubicBezTo>
                    <a:cubicBezTo>
                      <a:pt x="327" y="1603"/>
                      <a:pt x="1" y="2254"/>
                      <a:pt x="53" y="2870"/>
                    </a:cubicBezTo>
                    <a:cubicBezTo>
                      <a:pt x="87" y="3486"/>
                      <a:pt x="429" y="4050"/>
                      <a:pt x="874" y="4495"/>
                    </a:cubicBezTo>
                    <a:cubicBezTo>
                      <a:pt x="1336" y="4924"/>
                      <a:pt x="1918" y="5232"/>
                      <a:pt x="2483" y="5522"/>
                    </a:cubicBezTo>
                    <a:cubicBezTo>
                      <a:pt x="3869" y="6207"/>
                      <a:pt x="5444" y="6533"/>
                      <a:pt x="6916" y="7012"/>
                    </a:cubicBezTo>
                    <a:cubicBezTo>
                      <a:pt x="8063" y="7389"/>
                      <a:pt x="9141" y="7850"/>
                      <a:pt x="10014" y="8637"/>
                    </a:cubicBezTo>
                    <a:cubicBezTo>
                      <a:pt x="10014" y="8637"/>
                      <a:pt x="10346" y="8752"/>
                      <a:pt x="10698" y="8752"/>
                    </a:cubicBezTo>
                    <a:cubicBezTo>
                      <a:pt x="10923" y="8752"/>
                      <a:pt x="11155" y="8706"/>
                      <a:pt x="11315" y="8553"/>
                    </a:cubicBezTo>
                    <a:cubicBezTo>
                      <a:pt x="11503" y="8364"/>
                      <a:pt x="12051" y="7063"/>
                      <a:pt x="12342" y="5643"/>
                    </a:cubicBezTo>
                    <a:cubicBezTo>
                      <a:pt x="12650" y="4016"/>
                      <a:pt x="12633" y="2270"/>
                      <a:pt x="11366" y="1877"/>
                    </a:cubicBezTo>
                    <a:cubicBezTo>
                      <a:pt x="11161" y="1449"/>
                      <a:pt x="11332" y="832"/>
                      <a:pt x="11760" y="611"/>
                    </a:cubicBezTo>
                    <a:lnTo>
                      <a:pt x="11760" y="611"/>
                    </a:lnTo>
                    <a:cubicBezTo>
                      <a:pt x="11332" y="627"/>
                      <a:pt x="10905" y="1021"/>
                      <a:pt x="10973" y="1449"/>
                    </a:cubicBezTo>
                    <a:cubicBezTo>
                      <a:pt x="10613" y="559"/>
                      <a:pt x="9467" y="79"/>
                      <a:pt x="8474" y="11"/>
                    </a:cubicBezTo>
                    <a:cubicBezTo>
                      <a:pt x="8377" y="4"/>
                      <a:pt x="8279" y="1"/>
                      <a:pt x="81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17"/>
              <p:cNvSpPr/>
              <p:nvPr/>
            </p:nvSpPr>
            <p:spPr>
              <a:xfrm>
                <a:off x="2590236" y="705418"/>
                <a:ext cx="238935" cy="216975"/>
              </a:xfrm>
              <a:custGeom>
                <a:avLst/>
                <a:gdLst/>
                <a:ahLst/>
                <a:cxnLst/>
                <a:rect l="l" t="t" r="r" b="b"/>
                <a:pathLst>
                  <a:path w="5462" h="4960" extrusionOk="0">
                    <a:moveTo>
                      <a:pt x="1326" y="0"/>
                    </a:moveTo>
                    <a:cubicBezTo>
                      <a:pt x="789" y="0"/>
                      <a:pt x="429" y="52"/>
                      <a:pt x="429" y="52"/>
                    </a:cubicBezTo>
                    <a:lnTo>
                      <a:pt x="1" y="1610"/>
                    </a:lnTo>
                    <a:lnTo>
                      <a:pt x="35" y="3219"/>
                    </a:lnTo>
                    <a:cubicBezTo>
                      <a:pt x="1182" y="3596"/>
                      <a:pt x="2260" y="4057"/>
                      <a:pt x="3133" y="4844"/>
                    </a:cubicBezTo>
                    <a:cubicBezTo>
                      <a:pt x="3133" y="4844"/>
                      <a:pt x="3465" y="4959"/>
                      <a:pt x="3817" y="4959"/>
                    </a:cubicBezTo>
                    <a:cubicBezTo>
                      <a:pt x="4042" y="4959"/>
                      <a:pt x="4274" y="4913"/>
                      <a:pt x="4434" y="4760"/>
                    </a:cubicBezTo>
                    <a:cubicBezTo>
                      <a:pt x="4622" y="4571"/>
                      <a:pt x="5170" y="3270"/>
                      <a:pt x="5461" y="1850"/>
                    </a:cubicBezTo>
                    <a:cubicBezTo>
                      <a:pt x="4532" y="250"/>
                      <a:pt x="2504" y="0"/>
                      <a:pt x="13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17"/>
              <p:cNvSpPr/>
              <p:nvPr/>
            </p:nvSpPr>
            <p:spPr>
              <a:xfrm>
                <a:off x="2590236" y="864905"/>
                <a:ext cx="212688" cy="329662"/>
              </a:xfrm>
              <a:custGeom>
                <a:avLst/>
                <a:gdLst/>
                <a:ahLst/>
                <a:cxnLst/>
                <a:rect l="l" t="t" r="r" b="b"/>
                <a:pathLst>
                  <a:path w="4862" h="7536" extrusionOk="0">
                    <a:moveTo>
                      <a:pt x="3047" y="0"/>
                    </a:moveTo>
                    <a:lnTo>
                      <a:pt x="1952" y="1643"/>
                    </a:lnTo>
                    <a:lnTo>
                      <a:pt x="1" y="4571"/>
                    </a:lnTo>
                    <a:cubicBezTo>
                      <a:pt x="155" y="5324"/>
                      <a:pt x="206" y="5991"/>
                      <a:pt x="377" y="6505"/>
                    </a:cubicBezTo>
                    <a:cubicBezTo>
                      <a:pt x="571" y="7135"/>
                      <a:pt x="917" y="7536"/>
                      <a:pt x="1774" y="7536"/>
                    </a:cubicBezTo>
                    <a:cubicBezTo>
                      <a:pt x="1826" y="7536"/>
                      <a:pt x="1880" y="7534"/>
                      <a:pt x="1935" y="7532"/>
                    </a:cubicBezTo>
                    <a:cubicBezTo>
                      <a:pt x="3202" y="7463"/>
                      <a:pt x="3989" y="6659"/>
                      <a:pt x="4451" y="5854"/>
                    </a:cubicBezTo>
                    <a:cubicBezTo>
                      <a:pt x="4845" y="5153"/>
                      <a:pt x="4862" y="4297"/>
                      <a:pt x="4553" y="3561"/>
                    </a:cubicBezTo>
                    <a:lnTo>
                      <a:pt x="304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" name="Google Shape;103;p17"/>
              <p:cNvSpPr/>
              <p:nvPr/>
            </p:nvSpPr>
            <p:spPr>
              <a:xfrm>
                <a:off x="2590236" y="935288"/>
                <a:ext cx="155076" cy="214219"/>
              </a:xfrm>
              <a:custGeom>
                <a:avLst/>
                <a:gdLst/>
                <a:ahLst/>
                <a:cxnLst/>
                <a:rect l="l" t="t" r="r" b="b"/>
                <a:pathLst>
                  <a:path w="3545" h="4897" extrusionOk="0">
                    <a:moveTo>
                      <a:pt x="2472" y="1"/>
                    </a:moveTo>
                    <a:cubicBezTo>
                      <a:pt x="2298" y="1"/>
                      <a:pt x="2124" y="12"/>
                      <a:pt x="1952" y="34"/>
                    </a:cubicBezTo>
                    <a:lnTo>
                      <a:pt x="1" y="2962"/>
                    </a:lnTo>
                    <a:cubicBezTo>
                      <a:pt x="155" y="3715"/>
                      <a:pt x="206" y="4382"/>
                      <a:pt x="377" y="4896"/>
                    </a:cubicBezTo>
                    <a:cubicBezTo>
                      <a:pt x="397" y="4896"/>
                      <a:pt x="416" y="4896"/>
                      <a:pt x="436" y="4896"/>
                    </a:cubicBezTo>
                    <a:cubicBezTo>
                      <a:pt x="1051" y="4896"/>
                      <a:pt x="1676" y="4626"/>
                      <a:pt x="2141" y="4211"/>
                    </a:cubicBezTo>
                    <a:cubicBezTo>
                      <a:pt x="2671" y="3715"/>
                      <a:pt x="3031" y="3031"/>
                      <a:pt x="3218" y="2328"/>
                    </a:cubicBezTo>
                    <a:cubicBezTo>
                      <a:pt x="3424" y="1627"/>
                      <a:pt x="3476" y="890"/>
                      <a:pt x="3544" y="155"/>
                    </a:cubicBezTo>
                    <a:cubicBezTo>
                      <a:pt x="3197" y="50"/>
                      <a:pt x="2835" y="1"/>
                      <a:pt x="2472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" name="Google Shape;104;p17"/>
              <p:cNvSpPr/>
              <p:nvPr/>
            </p:nvSpPr>
            <p:spPr>
              <a:xfrm>
                <a:off x="2379876" y="707649"/>
                <a:ext cx="395367" cy="384300"/>
              </a:xfrm>
              <a:custGeom>
                <a:avLst/>
                <a:gdLst/>
                <a:ahLst/>
                <a:cxnLst/>
                <a:rect l="l" t="t" r="r" b="b"/>
                <a:pathLst>
                  <a:path w="9038" h="8785" extrusionOk="0">
                    <a:moveTo>
                      <a:pt x="5238" y="1"/>
                    </a:moveTo>
                    <a:lnTo>
                      <a:pt x="5238" y="1"/>
                    </a:lnTo>
                    <a:cubicBezTo>
                      <a:pt x="4639" y="167"/>
                      <a:pt x="4022" y="256"/>
                      <a:pt x="3407" y="256"/>
                    </a:cubicBezTo>
                    <a:cubicBezTo>
                      <a:pt x="3195" y="256"/>
                      <a:pt x="2984" y="246"/>
                      <a:pt x="2773" y="224"/>
                    </a:cubicBezTo>
                    <a:cubicBezTo>
                      <a:pt x="2405" y="193"/>
                      <a:pt x="2051" y="135"/>
                      <a:pt x="1686" y="135"/>
                    </a:cubicBezTo>
                    <a:cubicBezTo>
                      <a:pt x="1643" y="135"/>
                      <a:pt x="1600" y="136"/>
                      <a:pt x="1557" y="138"/>
                    </a:cubicBezTo>
                    <a:cubicBezTo>
                      <a:pt x="1164" y="156"/>
                      <a:pt x="754" y="275"/>
                      <a:pt x="462" y="549"/>
                    </a:cubicBezTo>
                    <a:cubicBezTo>
                      <a:pt x="172" y="822"/>
                      <a:pt x="1" y="1354"/>
                      <a:pt x="188" y="1713"/>
                    </a:cubicBezTo>
                    <a:lnTo>
                      <a:pt x="1644" y="6437"/>
                    </a:lnTo>
                    <a:cubicBezTo>
                      <a:pt x="1883" y="7395"/>
                      <a:pt x="2550" y="8046"/>
                      <a:pt x="3047" y="8388"/>
                    </a:cubicBezTo>
                    <a:cubicBezTo>
                      <a:pt x="3415" y="8633"/>
                      <a:pt x="3870" y="8784"/>
                      <a:pt x="4374" y="8784"/>
                    </a:cubicBezTo>
                    <a:cubicBezTo>
                      <a:pt x="4644" y="8784"/>
                      <a:pt x="4928" y="8741"/>
                      <a:pt x="5220" y="8645"/>
                    </a:cubicBezTo>
                    <a:cubicBezTo>
                      <a:pt x="7326" y="7926"/>
                      <a:pt x="8730" y="6831"/>
                      <a:pt x="8199" y="4640"/>
                    </a:cubicBezTo>
                    <a:lnTo>
                      <a:pt x="7856" y="3595"/>
                    </a:lnTo>
                    <a:cubicBezTo>
                      <a:pt x="8267" y="3424"/>
                      <a:pt x="8730" y="3031"/>
                      <a:pt x="8901" y="2603"/>
                    </a:cubicBezTo>
                    <a:cubicBezTo>
                      <a:pt x="9004" y="2347"/>
                      <a:pt x="9038" y="2038"/>
                      <a:pt x="8952" y="1765"/>
                    </a:cubicBezTo>
                    <a:cubicBezTo>
                      <a:pt x="8867" y="1491"/>
                      <a:pt x="8661" y="1233"/>
                      <a:pt x="8388" y="1148"/>
                    </a:cubicBezTo>
                    <a:cubicBezTo>
                      <a:pt x="8334" y="1132"/>
                      <a:pt x="8275" y="1124"/>
                      <a:pt x="8212" y="1124"/>
                    </a:cubicBezTo>
                    <a:cubicBezTo>
                      <a:pt x="7951" y="1124"/>
                      <a:pt x="7632" y="1257"/>
                      <a:pt x="7480" y="1422"/>
                    </a:cubicBezTo>
                    <a:cubicBezTo>
                      <a:pt x="7155" y="1799"/>
                      <a:pt x="7822" y="3168"/>
                      <a:pt x="7395" y="3271"/>
                    </a:cubicBezTo>
                    <a:cubicBezTo>
                      <a:pt x="7378" y="3274"/>
                      <a:pt x="7361" y="3276"/>
                      <a:pt x="7346" y="3276"/>
                    </a:cubicBezTo>
                    <a:cubicBezTo>
                      <a:pt x="6947" y="3276"/>
                      <a:pt x="6908" y="2274"/>
                      <a:pt x="6727" y="1765"/>
                    </a:cubicBezTo>
                    <a:cubicBezTo>
                      <a:pt x="6539" y="1217"/>
                      <a:pt x="6179" y="1251"/>
                      <a:pt x="5665" y="1114"/>
                    </a:cubicBezTo>
                    <a:cubicBezTo>
                      <a:pt x="5152" y="977"/>
                      <a:pt x="5238" y="1"/>
                      <a:pt x="523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17"/>
              <p:cNvSpPr/>
              <p:nvPr/>
            </p:nvSpPr>
            <p:spPr>
              <a:xfrm>
                <a:off x="2953390" y="1591172"/>
                <a:ext cx="189460" cy="188716"/>
              </a:xfrm>
              <a:custGeom>
                <a:avLst/>
                <a:gdLst/>
                <a:ahLst/>
                <a:cxnLst/>
                <a:rect l="l" t="t" r="r" b="b"/>
                <a:pathLst>
                  <a:path w="4331" h="4314" extrusionOk="0">
                    <a:moveTo>
                      <a:pt x="2174" y="0"/>
                    </a:moveTo>
                    <a:cubicBezTo>
                      <a:pt x="976" y="0"/>
                      <a:pt x="1" y="959"/>
                      <a:pt x="1" y="2157"/>
                    </a:cubicBezTo>
                    <a:cubicBezTo>
                      <a:pt x="1" y="3355"/>
                      <a:pt x="976" y="4313"/>
                      <a:pt x="2174" y="4313"/>
                    </a:cubicBezTo>
                    <a:cubicBezTo>
                      <a:pt x="3355" y="4313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7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" name="Google Shape;106;p17"/>
              <p:cNvSpPr/>
              <p:nvPr/>
            </p:nvSpPr>
            <p:spPr>
              <a:xfrm>
                <a:off x="713225" y="1512566"/>
                <a:ext cx="297860" cy="286092"/>
              </a:xfrm>
              <a:custGeom>
                <a:avLst/>
                <a:gdLst/>
                <a:ahLst/>
                <a:cxnLst/>
                <a:rect l="l" t="t" r="r" b="b"/>
                <a:pathLst>
                  <a:path w="6809" h="6540" extrusionOk="0">
                    <a:moveTo>
                      <a:pt x="4656" y="1404"/>
                    </a:moveTo>
                    <a:cubicBezTo>
                      <a:pt x="4896" y="1575"/>
                      <a:pt x="5135" y="1660"/>
                      <a:pt x="5391" y="1694"/>
                    </a:cubicBezTo>
                    <a:cubicBezTo>
                      <a:pt x="5529" y="2216"/>
                      <a:pt x="5097" y="2323"/>
                      <a:pt x="4628" y="2323"/>
                    </a:cubicBezTo>
                    <a:cubicBezTo>
                      <a:pt x="4450" y="2323"/>
                      <a:pt x="4268" y="2308"/>
                      <a:pt x="4108" y="2294"/>
                    </a:cubicBezTo>
                    <a:cubicBezTo>
                      <a:pt x="4364" y="2020"/>
                      <a:pt x="4553" y="1678"/>
                      <a:pt x="4656" y="1404"/>
                    </a:cubicBezTo>
                    <a:close/>
                    <a:moveTo>
                      <a:pt x="3424" y="1"/>
                    </a:moveTo>
                    <a:cubicBezTo>
                      <a:pt x="3013" y="309"/>
                      <a:pt x="2808" y="822"/>
                      <a:pt x="2687" y="1301"/>
                    </a:cubicBezTo>
                    <a:cubicBezTo>
                      <a:pt x="2653" y="1438"/>
                      <a:pt x="2619" y="1610"/>
                      <a:pt x="2602" y="1797"/>
                    </a:cubicBezTo>
                    <a:cubicBezTo>
                      <a:pt x="2311" y="1694"/>
                      <a:pt x="2037" y="1592"/>
                      <a:pt x="1746" y="1489"/>
                    </a:cubicBezTo>
                    <a:cubicBezTo>
                      <a:pt x="1592" y="1438"/>
                      <a:pt x="1404" y="1404"/>
                      <a:pt x="1301" y="1249"/>
                    </a:cubicBezTo>
                    <a:cubicBezTo>
                      <a:pt x="1181" y="1062"/>
                      <a:pt x="1318" y="856"/>
                      <a:pt x="1438" y="720"/>
                    </a:cubicBezTo>
                    <a:cubicBezTo>
                      <a:pt x="1510" y="646"/>
                      <a:pt x="1447" y="537"/>
                      <a:pt x="1354" y="537"/>
                    </a:cubicBezTo>
                    <a:cubicBezTo>
                      <a:pt x="1337" y="537"/>
                      <a:pt x="1320" y="540"/>
                      <a:pt x="1301" y="548"/>
                    </a:cubicBezTo>
                    <a:cubicBezTo>
                      <a:pt x="993" y="720"/>
                      <a:pt x="959" y="1165"/>
                      <a:pt x="1112" y="1438"/>
                    </a:cubicBezTo>
                    <a:cubicBezTo>
                      <a:pt x="1233" y="1644"/>
                      <a:pt x="1438" y="1763"/>
                      <a:pt x="1660" y="1831"/>
                    </a:cubicBezTo>
                    <a:cubicBezTo>
                      <a:pt x="1968" y="1934"/>
                      <a:pt x="2276" y="2020"/>
                      <a:pt x="2584" y="2105"/>
                    </a:cubicBezTo>
                    <a:cubicBezTo>
                      <a:pt x="2602" y="2294"/>
                      <a:pt x="2653" y="2482"/>
                      <a:pt x="2773" y="2585"/>
                    </a:cubicBezTo>
                    <a:cubicBezTo>
                      <a:pt x="2914" y="2726"/>
                      <a:pt x="3070" y="2786"/>
                      <a:pt x="3230" y="2786"/>
                    </a:cubicBezTo>
                    <a:cubicBezTo>
                      <a:pt x="3400" y="2786"/>
                      <a:pt x="3573" y="2717"/>
                      <a:pt x="3732" y="2602"/>
                    </a:cubicBezTo>
                    <a:lnTo>
                      <a:pt x="3766" y="2602"/>
                    </a:lnTo>
                    <a:cubicBezTo>
                      <a:pt x="3800" y="2602"/>
                      <a:pt x="3835" y="2602"/>
                      <a:pt x="3851" y="2585"/>
                    </a:cubicBezTo>
                    <a:cubicBezTo>
                      <a:pt x="4071" y="2689"/>
                      <a:pt x="4322" y="2739"/>
                      <a:pt x="4567" y="2739"/>
                    </a:cubicBezTo>
                    <a:cubicBezTo>
                      <a:pt x="4685" y="2739"/>
                      <a:pt x="4801" y="2727"/>
                      <a:pt x="4912" y="2705"/>
                    </a:cubicBezTo>
                    <a:lnTo>
                      <a:pt x="4912" y="2705"/>
                    </a:lnTo>
                    <a:cubicBezTo>
                      <a:pt x="5194" y="3528"/>
                      <a:pt x="4612" y="3721"/>
                      <a:pt x="3982" y="3721"/>
                    </a:cubicBezTo>
                    <a:cubicBezTo>
                      <a:pt x="3616" y="3721"/>
                      <a:pt x="3234" y="3656"/>
                      <a:pt x="2995" y="3612"/>
                    </a:cubicBezTo>
                    <a:cubicBezTo>
                      <a:pt x="2397" y="3509"/>
                      <a:pt x="1062" y="3253"/>
                      <a:pt x="1062" y="2413"/>
                    </a:cubicBezTo>
                    <a:cubicBezTo>
                      <a:pt x="1062" y="2309"/>
                      <a:pt x="976" y="2252"/>
                      <a:pt x="892" y="2252"/>
                    </a:cubicBezTo>
                    <a:cubicBezTo>
                      <a:pt x="825" y="2252"/>
                      <a:pt x="759" y="2287"/>
                      <a:pt x="736" y="2363"/>
                    </a:cubicBezTo>
                    <a:cubicBezTo>
                      <a:pt x="291" y="3646"/>
                      <a:pt x="2773" y="4006"/>
                      <a:pt x="3543" y="4091"/>
                    </a:cubicBezTo>
                    <a:cubicBezTo>
                      <a:pt x="3650" y="4107"/>
                      <a:pt x="3761" y="4115"/>
                      <a:pt x="3875" y="4115"/>
                    </a:cubicBezTo>
                    <a:cubicBezTo>
                      <a:pt x="4126" y="4115"/>
                      <a:pt x="4386" y="4077"/>
                      <a:pt x="4622" y="4006"/>
                    </a:cubicBezTo>
                    <a:lnTo>
                      <a:pt x="4622" y="4006"/>
                    </a:lnTo>
                    <a:cubicBezTo>
                      <a:pt x="4850" y="4792"/>
                      <a:pt x="4365" y="4921"/>
                      <a:pt x="3819" y="4921"/>
                    </a:cubicBezTo>
                    <a:cubicBezTo>
                      <a:pt x="3628" y="4921"/>
                      <a:pt x="3430" y="4905"/>
                      <a:pt x="3253" y="4896"/>
                    </a:cubicBezTo>
                    <a:cubicBezTo>
                      <a:pt x="2413" y="4844"/>
                      <a:pt x="1062" y="4793"/>
                      <a:pt x="959" y="3664"/>
                    </a:cubicBezTo>
                    <a:cubicBezTo>
                      <a:pt x="948" y="3566"/>
                      <a:pt x="861" y="3489"/>
                      <a:pt x="778" y="3489"/>
                    </a:cubicBezTo>
                    <a:cubicBezTo>
                      <a:pt x="729" y="3489"/>
                      <a:pt x="682" y="3514"/>
                      <a:pt x="651" y="3577"/>
                    </a:cubicBezTo>
                    <a:cubicBezTo>
                      <a:pt x="1" y="4896"/>
                      <a:pt x="2157" y="5238"/>
                      <a:pt x="2979" y="5323"/>
                    </a:cubicBezTo>
                    <a:cubicBezTo>
                      <a:pt x="3121" y="5337"/>
                      <a:pt x="3277" y="5346"/>
                      <a:pt x="3439" y="5346"/>
                    </a:cubicBezTo>
                    <a:cubicBezTo>
                      <a:pt x="3669" y="5346"/>
                      <a:pt x="3912" y="5329"/>
                      <a:pt x="4143" y="5289"/>
                    </a:cubicBezTo>
                    <a:lnTo>
                      <a:pt x="4143" y="5289"/>
                    </a:lnTo>
                    <a:cubicBezTo>
                      <a:pt x="4387" y="6010"/>
                      <a:pt x="3628" y="6125"/>
                      <a:pt x="3031" y="6125"/>
                    </a:cubicBezTo>
                    <a:cubicBezTo>
                      <a:pt x="2876" y="6125"/>
                      <a:pt x="2732" y="6118"/>
                      <a:pt x="2619" y="6110"/>
                    </a:cubicBezTo>
                    <a:cubicBezTo>
                      <a:pt x="1934" y="6060"/>
                      <a:pt x="1096" y="5786"/>
                      <a:pt x="804" y="5118"/>
                    </a:cubicBezTo>
                    <a:cubicBezTo>
                      <a:pt x="778" y="5059"/>
                      <a:pt x="721" y="5032"/>
                      <a:pt x="662" y="5032"/>
                    </a:cubicBezTo>
                    <a:cubicBezTo>
                      <a:pt x="568" y="5032"/>
                      <a:pt x="469" y="5099"/>
                      <a:pt x="480" y="5204"/>
                    </a:cubicBezTo>
                    <a:cubicBezTo>
                      <a:pt x="595" y="6296"/>
                      <a:pt x="2152" y="6540"/>
                      <a:pt x="3043" y="6540"/>
                    </a:cubicBezTo>
                    <a:cubicBezTo>
                      <a:pt x="3074" y="6540"/>
                      <a:pt x="3103" y="6540"/>
                      <a:pt x="3132" y="6539"/>
                    </a:cubicBezTo>
                    <a:cubicBezTo>
                      <a:pt x="3526" y="6521"/>
                      <a:pt x="4108" y="6436"/>
                      <a:pt x="4348" y="6076"/>
                    </a:cubicBezTo>
                    <a:cubicBezTo>
                      <a:pt x="4536" y="5802"/>
                      <a:pt x="4622" y="5478"/>
                      <a:pt x="4399" y="5220"/>
                    </a:cubicBezTo>
                    <a:cubicBezTo>
                      <a:pt x="4964" y="5067"/>
                      <a:pt x="5289" y="4691"/>
                      <a:pt x="4793" y="3954"/>
                    </a:cubicBezTo>
                    <a:cubicBezTo>
                      <a:pt x="5323" y="3748"/>
                      <a:pt x="5615" y="3321"/>
                      <a:pt x="5049" y="2671"/>
                    </a:cubicBezTo>
                    <a:cubicBezTo>
                      <a:pt x="5170" y="2637"/>
                      <a:pt x="5272" y="2585"/>
                      <a:pt x="5357" y="2516"/>
                    </a:cubicBezTo>
                    <a:cubicBezTo>
                      <a:pt x="5597" y="2345"/>
                      <a:pt x="5752" y="1968"/>
                      <a:pt x="5597" y="1712"/>
                    </a:cubicBezTo>
                    <a:cubicBezTo>
                      <a:pt x="5683" y="1712"/>
                      <a:pt x="5786" y="1694"/>
                      <a:pt x="5871" y="1678"/>
                    </a:cubicBezTo>
                    <a:cubicBezTo>
                      <a:pt x="6282" y="1610"/>
                      <a:pt x="6744" y="1233"/>
                      <a:pt x="6795" y="822"/>
                    </a:cubicBezTo>
                    <a:cubicBezTo>
                      <a:pt x="6809" y="718"/>
                      <a:pt x="6703" y="643"/>
                      <a:pt x="6606" y="643"/>
                    </a:cubicBezTo>
                    <a:cubicBezTo>
                      <a:pt x="6576" y="643"/>
                      <a:pt x="6546" y="651"/>
                      <a:pt x="6521" y="667"/>
                    </a:cubicBezTo>
                    <a:cubicBezTo>
                      <a:pt x="6384" y="770"/>
                      <a:pt x="6282" y="907"/>
                      <a:pt x="6162" y="1028"/>
                    </a:cubicBezTo>
                    <a:cubicBezTo>
                      <a:pt x="5939" y="1233"/>
                      <a:pt x="5631" y="1301"/>
                      <a:pt x="5341" y="1318"/>
                    </a:cubicBezTo>
                    <a:cubicBezTo>
                      <a:pt x="5101" y="1318"/>
                      <a:pt x="4930" y="1147"/>
                      <a:pt x="4707" y="1130"/>
                    </a:cubicBezTo>
                    <a:cubicBezTo>
                      <a:pt x="4696" y="1063"/>
                      <a:pt x="4641" y="1011"/>
                      <a:pt x="4581" y="1011"/>
                    </a:cubicBezTo>
                    <a:cubicBezTo>
                      <a:pt x="4549" y="1011"/>
                      <a:pt x="4515" y="1026"/>
                      <a:pt x="4485" y="1062"/>
                    </a:cubicBezTo>
                    <a:cubicBezTo>
                      <a:pt x="4280" y="1301"/>
                      <a:pt x="4143" y="1592"/>
                      <a:pt x="3954" y="1831"/>
                    </a:cubicBezTo>
                    <a:cubicBezTo>
                      <a:pt x="3818" y="2001"/>
                      <a:pt x="3466" y="2335"/>
                      <a:pt x="3223" y="2335"/>
                    </a:cubicBezTo>
                    <a:cubicBezTo>
                      <a:pt x="3098" y="2335"/>
                      <a:pt x="3002" y="2247"/>
                      <a:pt x="2979" y="2003"/>
                    </a:cubicBezTo>
                    <a:cubicBezTo>
                      <a:pt x="2910" y="1267"/>
                      <a:pt x="3235" y="685"/>
                      <a:pt x="3440" y="17"/>
                    </a:cubicBezTo>
                    <a:cubicBezTo>
                      <a:pt x="3440" y="17"/>
                      <a:pt x="3440" y="1"/>
                      <a:pt x="3424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" name="Google Shape;107;p17"/>
              <p:cNvSpPr/>
              <p:nvPr/>
            </p:nvSpPr>
            <p:spPr>
              <a:xfrm>
                <a:off x="2537832" y="814382"/>
                <a:ext cx="74192" cy="39852"/>
              </a:xfrm>
              <a:custGeom>
                <a:avLst/>
                <a:gdLst/>
                <a:ahLst/>
                <a:cxnLst/>
                <a:rect l="l" t="t" r="r" b="b"/>
                <a:pathLst>
                  <a:path w="1696" h="911" extrusionOk="0">
                    <a:moveTo>
                      <a:pt x="1265" y="0"/>
                    </a:moveTo>
                    <a:cubicBezTo>
                      <a:pt x="885" y="0"/>
                      <a:pt x="463" y="221"/>
                      <a:pt x="172" y="386"/>
                    </a:cubicBezTo>
                    <a:cubicBezTo>
                      <a:pt x="52" y="454"/>
                      <a:pt x="0" y="591"/>
                      <a:pt x="35" y="710"/>
                    </a:cubicBezTo>
                    <a:cubicBezTo>
                      <a:pt x="52" y="762"/>
                      <a:pt x="69" y="797"/>
                      <a:pt x="103" y="831"/>
                    </a:cubicBezTo>
                    <a:cubicBezTo>
                      <a:pt x="167" y="884"/>
                      <a:pt x="245" y="911"/>
                      <a:pt x="319" y="911"/>
                    </a:cubicBezTo>
                    <a:cubicBezTo>
                      <a:pt x="363" y="911"/>
                      <a:pt x="407" y="901"/>
                      <a:pt x="445" y="881"/>
                    </a:cubicBezTo>
                    <a:cubicBezTo>
                      <a:pt x="669" y="745"/>
                      <a:pt x="890" y="642"/>
                      <a:pt x="1114" y="539"/>
                    </a:cubicBezTo>
                    <a:cubicBezTo>
                      <a:pt x="1319" y="454"/>
                      <a:pt x="1524" y="386"/>
                      <a:pt x="1661" y="215"/>
                    </a:cubicBezTo>
                    <a:cubicBezTo>
                      <a:pt x="1696" y="180"/>
                      <a:pt x="1696" y="128"/>
                      <a:pt x="1644" y="94"/>
                    </a:cubicBezTo>
                    <a:cubicBezTo>
                      <a:pt x="1528" y="27"/>
                      <a:pt x="1399" y="0"/>
                      <a:pt x="12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17"/>
              <p:cNvSpPr/>
              <p:nvPr/>
            </p:nvSpPr>
            <p:spPr>
              <a:xfrm>
                <a:off x="2567052" y="847714"/>
                <a:ext cx="45714" cy="35215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5" extrusionOk="0">
                    <a:moveTo>
                      <a:pt x="531" y="0"/>
                    </a:moveTo>
                    <a:cubicBezTo>
                      <a:pt x="1" y="0"/>
                      <a:pt x="1" y="804"/>
                      <a:pt x="531" y="804"/>
                    </a:cubicBezTo>
                    <a:cubicBezTo>
                      <a:pt x="1044" y="804"/>
                      <a:pt x="1044" y="0"/>
                      <a:pt x="53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" name="Google Shape;109;p17"/>
              <p:cNvSpPr/>
              <p:nvPr/>
            </p:nvSpPr>
            <p:spPr>
              <a:xfrm>
                <a:off x="2409840" y="846533"/>
                <a:ext cx="72617" cy="38977"/>
              </a:xfrm>
              <a:custGeom>
                <a:avLst/>
                <a:gdLst/>
                <a:ahLst/>
                <a:cxnLst/>
                <a:rect l="l" t="t" r="r" b="b"/>
                <a:pathLst>
                  <a:path w="1660" h="891" extrusionOk="0">
                    <a:moveTo>
                      <a:pt x="1382" y="1"/>
                    </a:moveTo>
                    <a:cubicBezTo>
                      <a:pt x="1361" y="1"/>
                      <a:pt x="1339" y="3"/>
                      <a:pt x="1317" y="10"/>
                    </a:cubicBezTo>
                    <a:cubicBezTo>
                      <a:pt x="856" y="112"/>
                      <a:pt x="188" y="301"/>
                      <a:pt x="17" y="780"/>
                    </a:cubicBezTo>
                    <a:cubicBezTo>
                      <a:pt x="0" y="831"/>
                      <a:pt x="34" y="883"/>
                      <a:pt x="85" y="883"/>
                    </a:cubicBezTo>
                    <a:cubicBezTo>
                      <a:pt x="120" y="888"/>
                      <a:pt x="154" y="891"/>
                      <a:pt x="188" y="891"/>
                    </a:cubicBezTo>
                    <a:cubicBezTo>
                      <a:pt x="372" y="891"/>
                      <a:pt x="546" y="820"/>
                      <a:pt x="719" y="763"/>
                    </a:cubicBezTo>
                    <a:cubicBezTo>
                      <a:pt x="959" y="678"/>
                      <a:pt x="1181" y="609"/>
                      <a:pt x="1420" y="557"/>
                    </a:cubicBezTo>
                    <a:cubicBezTo>
                      <a:pt x="1557" y="523"/>
                      <a:pt x="1643" y="420"/>
                      <a:pt x="1643" y="283"/>
                    </a:cubicBezTo>
                    <a:cubicBezTo>
                      <a:pt x="1660" y="233"/>
                      <a:pt x="1643" y="198"/>
                      <a:pt x="1626" y="146"/>
                    </a:cubicBezTo>
                    <a:cubicBezTo>
                      <a:pt x="1584" y="62"/>
                      <a:pt x="1484" y="1"/>
                      <a:pt x="138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0;p17"/>
              <p:cNvSpPr/>
              <p:nvPr/>
            </p:nvSpPr>
            <p:spPr>
              <a:xfrm>
                <a:off x="2432018" y="884327"/>
                <a:ext cx="49913" cy="35346"/>
              </a:xfrm>
              <a:custGeom>
                <a:avLst/>
                <a:gdLst/>
                <a:ahLst/>
                <a:cxnLst/>
                <a:rect l="l" t="t" r="r" b="b"/>
                <a:pathLst>
                  <a:path w="1141" h="808" extrusionOk="0">
                    <a:moveTo>
                      <a:pt x="558" y="0"/>
                    </a:moveTo>
                    <a:cubicBezTo>
                      <a:pt x="471" y="0"/>
                      <a:pt x="381" y="31"/>
                      <a:pt x="297" y="104"/>
                    </a:cubicBezTo>
                    <a:cubicBezTo>
                      <a:pt x="1" y="387"/>
                      <a:pt x="276" y="808"/>
                      <a:pt x="591" y="808"/>
                    </a:cubicBezTo>
                    <a:cubicBezTo>
                      <a:pt x="676" y="808"/>
                      <a:pt x="764" y="777"/>
                      <a:pt x="845" y="704"/>
                    </a:cubicBezTo>
                    <a:cubicBezTo>
                      <a:pt x="1141" y="421"/>
                      <a:pt x="876" y="0"/>
                      <a:pt x="5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17"/>
              <p:cNvSpPr/>
              <p:nvPr/>
            </p:nvSpPr>
            <p:spPr>
              <a:xfrm>
                <a:off x="2508655" y="895613"/>
                <a:ext cx="40464" cy="81584"/>
              </a:xfrm>
              <a:custGeom>
                <a:avLst/>
                <a:gdLst/>
                <a:ahLst/>
                <a:cxnLst/>
                <a:rect l="l" t="t" r="r" b="b"/>
                <a:pathLst>
                  <a:path w="925" h="1865" extrusionOk="0">
                    <a:moveTo>
                      <a:pt x="69" y="1"/>
                    </a:moveTo>
                    <a:lnTo>
                      <a:pt x="69" y="1"/>
                    </a:lnTo>
                    <a:cubicBezTo>
                      <a:pt x="291" y="599"/>
                      <a:pt x="257" y="1267"/>
                      <a:pt x="1" y="1849"/>
                    </a:cubicBezTo>
                    <a:cubicBezTo>
                      <a:pt x="53" y="1859"/>
                      <a:pt x="106" y="1864"/>
                      <a:pt x="159" y="1864"/>
                    </a:cubicBezTo>
                    <a:cubicBezTo>
                      <a:pt x="470" y="1864"/>
                      <a:pt x="779" y="1697"/>
                      <a:pt x="925" y="1404"/>
                    </a:cubicBezTo>
                    <a:cubicBezTo>
                      <a:pt x="839" y="857"/>
                      <a:pt x="530" y="325"/>
                      <a:pt x="69" y="1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17"/>
              <p:cNvSpPr/>
              <p:nvPr/>
            </p:nvSpPr>
            <p:spPr>
              <a:xfrm>
                <a:off x="2556554" y="921071"/>
                <a:ext cx="88409" cy="98951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2262" extrusionOk="0">
                    <a:moveTo>
                      <a:pt x="1781" y="1"/>
                    </a:moveTo>
                    <a:cubicBezTo>
                      <a:pt x="1489" y="839"/>
                      <a:pt x="823" y="1507"/>
                      <a:pt x="1" y="1815"/>
                    </a:cubicBezTo>
                    <a:cubicBezTo>
                      <a:pt x="307" y="2062"/>
                      <a:pt x="638" y="2261"/>
                      <a:pt x="1015" y="2261"/>
                    </a:cubicBezTo>
                    <a:cubicBezTo>
                      <a:pt x="1080" y="2261"/>
                      <a:pt x="1147" y="2255"/>
                      <a:pt x="1216" y="2242"/>
                    </a:cubicBezTo>
                    <a:cubicBezTo>
                      <a:pt x="1524" y="2174"/>
                      <a:pt x="1832" y="2003"/>
                      <a:pt x="1952" y="1712"/>
                    </a:cubicBezTo>
                    <a:cubicBezTo>
                      <a:pt x="2021" y="1507"/>
                      <a:pt x="2003" y="1302"/>
                      <a:pt x="1969" y="1078"/>
                    </a:cubicBezTo>
                    <a:cubicBezTo>
                      <a:pt x="1918" y="702"/>
                      <a:pt x="1832" y="377"/>
                      <a:pt x="178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69101" y="44642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PRE MODELLING TASKS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1888908" y="917175"/>
            <a:ext cx="7210396" cy="3934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 Distance and Angle Calculation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Shot distance and angle were calculated using standardized coordinates, providing essential spatial information for predicting goal outcomes.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Label Encoder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Categorical features were converted into numerical formats using label encoding, facilitating model interpretation and learning.</a:t>
            </a:r>
          </a:p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Train-Test Split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was split into training and testing sets (70-30 split) for model evaluation, ensuring robustness and generalization.</a:t>
            </a:r>
          </a:p>
          <a:p>
            <a:pPr algn="l">
              <a:lnSpc>
                <a:spcPct val="150000"/>
              </a:lnSpc>
            </a:pPr>
            <a:r>
              <a:rPr lang="en-US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Oversampling (SMOTE)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Oversampling was employed to address class imbalance, enhancing the model's ability to detect positive instances and improving overall predictive performance.</a:t>
            </a:r>
          </a:p>
        </p:txBody>
      </p:sp>
      <p:grpSp>
        <p:nvGrpSpPr>
          <p:cNvPr id="1344" name="Google Shape;862;p27">
            <a:extLst>
              <a:ext uri="{FF2B5EF4-FFF2-40B4-BE49-F238E27FC236}">
                <a16:creationId xmlns:a16="http://schemas.microsoft.com/office/drawing/2014/main" id="{2E9B8EF2-786E-5D72-60AF-FC90AF311886}"/>
              </a:ext>
            </a:extLst>
          </p:cNvPr>
          <p:cNvGrpSpPr/>
          <p:nvPr/>
        </p:nvGrpSpPr>
        <p:grpSpPr>
          <a:xfrm>
            <a:off x="89217" y="1247370"/>
            <a:ext cx="1679255" cy="3577972"/>
            <a:chOff x="1051224" y="1352419"/>
            <a:chExt cx="1352711" cy="2882207"/>
          </a:xfrm>
        </p:grpSpPr>
        <p:grpSp>
          <p:nvGrpSpPr>
            <p:cNvPr id="1345" name="Google Shape;863;p27">
              <a:extLst>
                <a:ext uri="{FF2B5EF4-FFF2-40B4-BE49-F238E27FC236}">
                  <a16:creationId xmlns:a16="http://schemas.microsoft.com/office/drawing/2014/main" id="{FF60C570-8310-D677-9758-4940AC5B80D6}"/>
                </a:ext>
              </a:extLst>
            </p:cNvPr>
            <p:cNvGrpSpPr/>
            <p:nvPr/>
          </p:nvGrpSpPr>
          <p:grpSpPr>
            <a:xfrm>
              <a:off x="1322972" y="1352419"/>
              <a:ext cx="1080963" cy="2657797"/>
              <a:chOff x="1636725" y="1044100"/>
              <a:chExt cx="1405125" cy="3454825"/>
            </a:xfrm>
          </p:grpSpPr>
          <p:sp>
            <p:nvSpPr>
              <p:cNvPr id="1347" name="Google Shape;864;p27">
                <a:extLst>
                  <a:ext uri="{FF2B5EF4-FFF2-40B4-BE49-F238E27FC236}">
                    <a16:creationId xmlns:a16="http://schemas.microsoft.com/office/drawing/2014/main" id="{15F38D6B-E4CA-FB1F-090E-92D199B38D5E}"/>
                  </a:ext>
                </a:extLst>
              </p:cNvPr>
              <p:cNvSpPr/>
              <p:nvPr/>
            </p:nvSpPr>
            <p:spPr>
              <a:xfrm>
                <a:off x="1761175" y="1044100"/>
                <a:ext cx="743325" cy="623075"/>
              </a:xfrm>
              <a:custGeom>
                <a:avLst/>
                <a:gdLst/>
                <a:ahLst/>
                <a:cxnLst/>
                <a:rect l="l" t="t" r="r" b="b"/>
                <a:pathLst>
                  <a:path w="29733" h="24923" extrusionOk="0">
                    <a:moveTo>
                      <a:pt x="18664" y="1"/>
                    </a:moveTo>
                    <a:cubicBezTo>
                      <a:pt x="16931" y="1"/>
                      <a:pt x="15670" y="1015"/>
                      <a:pt x="15670" y="1015"/>
                    </a:cubicBezTo>
                    <a:cubicBezTo>
                      <a:pt x="14294" y="417"/>
                      <a:pt x="13148" y="197"/>
                      <a:pt x="12208" y="197"/>
                    </a:cubicBezTo>
                    <a:cubicBezTo>
                      <a:pt x="9590" y="197"/>
                      <a:pt x="8564" y="1904"/>
                      <a:pt x="8564" y="1904"/>
                    </a:cubicBezTo>
                    <a:cubicBezTo>
                      <a:pt x="1961" y="1971"/>
                      <a:pt x="3838" y="7635"/>
                      <a:pt x="3838" y="7635"/>
                    </a:cubicBezTo>
                    <a:cubicBezTo>
                      <a:pt x="1" y="10350"/>
                      <a:pt x="2866" y="12764"/>
                      <a:pt x="2866" y="12764"/>
                    </a:cubicBezTo>
                    <a:cubicBezTo>
                      <a:pt x="1291" y="17658"/>
                      <a:pt x="4928" y="18813"/>
                      <a:pt x="4928" y="18813"/>
                    </a:cubicBezTo>
                    <a:cubicBezTo>
                      <a:pt x="4703" y="22262"/>
                      <a:pt x="7072" y="22627"/>
                      <a:pt x="8085" y="22627"/>
                    </a:cubicBezTo>
                    <a:cubicBezTo>
                      <a:pt x="8357" y="22627"/>
                      <a:pt x="8531" y="22601"/>
                      <a:pt x="8531" y="22601"/>
                    </a:cubicBezTo>
                    <a:cubicBezTo>
                      <a:pt x="9123" y="24570"/>
                      <a:pt x="10557" y="24923"/>
                      <a:pt x="11508" y="24923"/>
                    </a:cubicBezTo>
                    <a:cubicBezTo>
                      <a:pt x="12039" y="24923"/>
                      <a:pt x="12419" y="24813"/>
                      <a:pt x="12419" y="24813"/>
                    </a:cubicBezTo>
                    <a:lnTo>
                      <a:pt x="19357" y="23490"/>
                    </a:lnTo>
                    <a:cubicBezTo>
                      <a:pt x="19861" y="23557"/>
                      <a:pt x="20317" y="23588"/>
                      <a:pt x="20731" y="23588"/>
                    </a:cubicBezTo>
                    <a:cubicBezTo>
                      <a:pt x="25551" y="23588"/>
                      <a:pt x="24570" y="19367"/>
                      <a:pt x="24570" y="19367"/>
                    </a:cubicBezTo>
                    <a:cubicBezTo>
                      <a:pt x="28123" y="17490"/>
                      <a:pt x="25945" y="14825"/>
                      <a:pt x="25945" y="14825"/>
                    </a:cubicBezTo>
                    <a:cubicBezTo>
                      <a:pt x="29732" y="11624"/>
                      <a:pt x="25659" y="8105"/>
                      <a:pt x="25659" y="8105"/>
                    </a:cubicBezTo>
                    <a:cubicBezTo>
                      <a:pt x="27185" y="2038"/>
                      <a:pt x="22157" y="1568"/>
                      <a:pt x="22157" y="1568"/>
                    </a:cubicBezTo>
                    <a:cubicBezTo>
                      <a:pt x="20936" y="373"/>
                      <a:pt x="19713" y="1"/>
                      <a:pt x="1866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865;p27">
                <a:extLst>
                  <a:ext uri="{FF2B5EF4-FFF2-40B4-BE49-F238E27FC236}">
                    <a16:creationId xmlns:a16="http://schemas.microsoft.com/office/drawing/2014/main" id="{E3F4928D-AFD0-0559-DF05-99553DABB06A}"/>
                  </a:ext>
                </a:extLst>
              </p:cNvPr>
              <p:cNvSpPr/>
              <p:nvPr/>
            </p:nvSpPr>
            <p:spPr>
              <a:xfrm>
                <a:off x="1781700" y="2509950"/>
                <a:ext cx="508275" cy="17681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70726" extrusionOk="0">
                    <a:moveTo>
                      <a:pt x="2112" y="0"/>
                    </a:moveTo>
                    <a:lnTo>
                      <a:pt x="2112" y="0"/>
                    </a:lnTo>
                    <a:cubicBezTo>
                      <a:pt x="0" y="11833"/>
                      <a:pt x="7593" y="36654"/>
                      <a:pt x="7593" y="36654"/>
                    </a:cubicBezTo>
                    <a:cubicBezTo>
                      <a:pt x="3939" y="41280"/>
                      <a:pt x="4090" y="70726"/>
                      <a:pt x="4090" y="70726"/>
                    </a:cubicBezTo>
                    <a:lnTo>
                      <a:pt x="8481" y="70558"/>
                    </a:lnTo>
                    <a:cubicBezTo>
                      <a:pt x="10911" y="62581"/>
                      <a:pt x="15252" y="45184"/>
                      <a:pt x="16610" y="39772"/>
                    </a:cubicBezTo>
                    <a:cubicBezTo>
                      <a:pt x="16878" y="38648"/>
                      <a:pt x="17079" y="37526"/>
                      <a:pt x="17213" y="36386"/>
                    </a:cubicBezTo>
                    <a:cubicBezTo>
                      <a:pt x="18889" y="21620"/>
                      <a:pt x="20330" y="2078"/>
                      <a:pt x="20330" y="2078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866;p27">
                <a:extLst>
                  <a:ext uri="{FF2B5EF4-FFF2-40B4-BE49-F238E27FC236}">
                    <a16:creationId xmlns:a16="http://schemas.microsoft.com/office/drawing/2014/main" id="{A48967E3-0C8D-793F-38BB-B22C4CEB063E}"/>
                  </a:ext>
                </a:extLst>
              </p:cNvPr>
              <p:cNvSpPr/>
              <p:nvPr/>
            </p:nvSpPr>
            <p:spPr>
              <a:xfrm>
                <a:off x="1882250" y="3643900"/>
                <a:ext cx="271525" cy="634200"/>
              </a:xfrm>
              <a:custGeom>
                <a:avLst/>
                <a:gdLst/>
                <a:ahLst/>
                <a:cxnLst/>
                <a:rect l="l" t="t" r="r" b="b"/>
                <a:pathLst>
                  <a:path w="10861" h="25368" extrusionOk="0">
                    <a:moveTo>
                      <a:pt x="2598" y="0"/>
                    </a:moveTo>
                    <a:cubicBezTo>
                      <a:pt x="2156" y="0"/>
                      <a:pt x="1714" y="10"/>
                      <a:pt x="1274" y="27"/>
                    </a:cubicBezTo>
                    <a:cubicBezTo>
                      <a:pt x="1" y="10302"/>
                      <a:pt x="68" y="25368"/>
                      <a:pt x="68" y="25368"/>
                    </a:cubicBezTo>
                    <a:lnTo>
                      <a:pt x="4459" y="25200"/>
                    </a:lnTo>
                    <a:cubicBezTo>
                      <a:pt x="6219" y="19435"/>
                      <a:pt x="8968" y="8776"/>
                      <a:pt x="10861" y="1251"/>
                    </a:cubicBezTo>
                    <a:cubicBezTo>
                      <a:pt x="8749" y="514"/>
                      <a:pt x="6286" y="212"/>
                      <a:pt x="4961" y="94"/>
                    </a:cubicBezTo>
                    <a:cubicBezTo>
                      <a:pt x="4178" y="30"/>
                      <a:pt x="3387" y="0"/>
                      <a:pt x="259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867;p27">
                <a:extLst>
                  <a:ext uri="{FF2B5EF4-FFF2-40B4-BE49-F238E27FC236}">
                    <a16:creationId xmlns:a16="http://schemas.microsoft.com/office/drawing/2014/main" id="{DBFDE390-7F16-1EB3-C2C5-E39BC7D1EF59}"/>
                  </a:ext>
                </a:extLst>
              </p:cNvPr>
              <p:cNvSpPr/>
              <p:nvPr/>
            </p:nvSpPr>
            <p:spPr>
              <a:xfrm>
                <a:off x="2008375" y="2512900"/>
                <a:ext cx="489825" cy="1725425"/>
              </a:xfrm>
              <a:custGeom>
                <a:avLst/>
                <a:gdLst/>
                <a:ahLst/>
                <a:cxnLst/>
                <a:rect l="l" t="t" r="r" b="b"/>
                <a:pathLst>
                  <a:path w="19593" h="69017" extrusionOk="0">
                    <a:moveTo>
                      <a:pt x="470" y="0"/>
                    </a:moveTo>
                    <a:lnTo>
                      <a:pt x="470" y="0"/>
                    </a:lnTo>
                    <a:cubicBezTo>
                      <a:pt x="1" y="12016"/>
                      <a:pt x="9923" y="36318"/>
                      <a:pt x="9923" y="36318"/>
                    </a:cubicBezTo>
                    <a:cubicBezTo>
                      <a:pt x="6504" y="42938"/>
                      <a:pt x="8028" y="68614"/>
                      <a:pt x="8028" y="68614"/>
                    </a:cubicBezTo>
                    <a:lnTo>
                      <a:pt x="13409" y="69016"/>
                    </a:lnTo>
                    <a:cubicBezTo>
                      <a:pt x="14682" y="61039"/>
                      <a:pt x="17279" y="43810"/>
                      <a:pt x="18319" y="38027"/>
                    </a:cubicBezTo>
                    <a:cubicBezTo>
                      <a:pt x="18604" y="36485"/>
                      <a:pt x="18772" y="34927"/>
                      <a:pt x="18855" y="33368"/>
                    </a:cubicBezTo>
                    <a:cubicBezTo>
                      <a:pt x="19592" y="19156"/>
                      <a:pt x="15436" y="570"/>
                      <a:pt x="15436" y="570"/>
                    </a:cubicBezTo>
                    <a:lnTo>
                      <a:pt x="47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868;p27">
                <a:extLst>
                  <a:ext uri="{FF2B5EF4-FFF2-40B4-BE49-F238E27FC236}">
                    <a16:creationId xmlns:a16="http://schemas.microsoft.com/office/drawing/2014/main" id="{19E407D2-A05D-99D4-32F7-50C8ADFDCE98}"/>
                  </a:ext>
                </a:extLst>
              </p:cNvPr>
              <p:cNvSpPr/>
              <p:nvPr/>
            </p:nvSpPr>
            <p:spPr>
              <a:xfrm>
                <a:off x="2190225" y="3667925"/>
                <a:ext cx="236750" cy="570400"/>
              </a:xfrm>
              <a:custGeom>
                <a:avLst/>
                <a:gdLst/>
                <a:ahLst/>
                <a:cxnLst/>
                <a:rect l="l" t="t" r="r" b="b"/>
                <a:pathLst>
                  <a:path w="9470" h="22816" extrusionOk="0">
                    <a:moveTo>
                      <a:pt x="2021" y="0"/>
                    </a:moveTo>
                    <a:cubicBezTo>
                      <a:pt x="1566" y="0"/>
                      <a:pt x="1129" y="9"/>
                      <a:pt x="721" y="22"/>
                    </a:cubicBezTo>
                    <a:cubicBezTo>
                      <a:pt x="1" y="9843"/>
                      <a:pt x="754" y="22413"/>
                      <a:pt x="754" y="22413"/>
                    </a:cubicBezTo>
                    <a:lnTo>
                      <a:pt x="6135" y="22815"/>
                    </a:lnTo>
                    <a:cubicBezTo>
                      <a:pt x="6955" y="17670"/>
                      <a:pt x="8329" y="8704"/>
                      <a:pt x="9469" y="1413"/>
                    </a:cubicBezTo>
                    <a:cubicBezTo>
                      <a:pt x="7461" y="253"/>
                      <a:pt x="4475" y="0"/>
                      <a:pt x="202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869;p27">
                <a:extLst>
                  <a:ext uri="{FF2B5EF4-FFF2-40B4-BE49-F238E27FC236}">
                    <a16:creationId xmlns:a16="http://schemas.microsoft.com/office/drawing/2014/main" id="{853DC7FC-C4D7-9168-9813-018C17DBFAF7}"/>
                  </a:ext>
                </a:extLst>
              </p:cNvPr>
              <p:cNvSpPr/>
              <p:nvPr/>
            </p:nvSpPr>
            <p:spPr>
              <a:xfrm>
                <a:off x="1744825" y="4088300"/>
                <a:ext cx="368325" cy="410625"/>
              </a:xfrm>
              <a:custGeom>
                <a:avLst/>
                <a:gdLst/>
                <a:ahLst/>
                <a:cxnLst/>
                <a:rect l="l" t="t" r="r" b="b"/>
                <a:pathLst>
                  <a:path w="14733" h="16425" extrusionOk="0">
                    <a:moveTo>
                      <a:pt x="4928" y="0"/>
                    </a:moveTo>
                    <a:lnTo>
                      <a:pt x="0" y="3570"/>
                    </a:lnTo>
                    <a:lnTo>
                      <a:pt x="13794" y="16425"/>
                    </a:lnTo>
                    <a:cubicBezTo>
                      <a:pt x="14733" y="14363"/>
                      <a:pt x="14666" y="11983"/>
                      <a:pt x="13593" y="10005"/>
                    </a:cubicBezTo>
                    <a:lnTo>
                      <a:pt x="11531" y="6151"/>
                    </a:lnTo>
                    <a:lnTo>
                      <a:pt x="4928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870;p27">
                <a:extLst>
                  <a:ext uri="{FF2B5EF4-FFF2-40B4-BE49-F238E27FC236}">
                    <a16:creationId xmlns:a16="http://schemas.microsoft.com/office/drawing/2014/main" id="{FCD283AB-36CD-68FF-64EF-0E14D8613D06}"/>
                  </a:ext>
                </a:extLst>
              </p:cNvPr>
              <p:cNvSpPr/>
              <p:nvPr/>
            </p:nvSpPr>
            <p:spPr>
              <a:xfrm>
                <a:off x="1814375" y="4140800"/>
                <a:ext cx="59525" cy="53850"/>
              </a:xfrm>
              <a:custGeom>
                <a:avLst/>
                <a:gdLst/>
                <a:ahLst/>
                <a:cxnLst/>
                <a:rect l="l" t="t" r="r" b="b"/>
                <a:pathLst>
                  <a:path w="2381" h="2154" extrusionOk="0">
                    <a:moveTo>
                      <a:pt x="1194" y="1"/>
                    </a:moveTo>
                    <a:cubicBezTo>
                      <a:pt x="903" y="1"/>
                      <a:pt x="614" y="119"/>
                      <a:pt x="403" y="347"/>
                    </a:cubicBezTo>
                    <a:cubicBezTo>
                      <a:pt x="0" y="783"/>
                      <a:pt x="18" y="1453"/>
                      <a:pt x="454" y="1872"/>
                    </a:cubicBezTo>
                    <a:cubicBezTo>
                      <a:pt x="658" y="2061"/>
                      <a:pt x="919" y="2154"/>
                      <a:pt x="1179" y="2154"/>
                    </a:cubicBezTo>
                    <a:cubicBezTo>
                      <a:pt x="1472" y="2154"/>
                      <a:pt x="1765" y="2036"/>
                      <a:pt x="1978" y="1805"/>
                    </a:cubicBezTo>
                    <a:cubicBezTo>
                      <a:pt x="2380" y="1369"/>
                      <a:pt x="2347" y="699"/>
                      <a:pt x="1929" y="296"/>
                    </a:cubicBezTo>
                    <a:cubicBezTo>
                      <a:pt x="1721" y="98"/>
                      <a:pt x="1457" y="1"/>
                      <a:pt x="119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871;p27">
                <a:extLst>
                  <a:ext uri="{FF2B5EF4-FFF2-40B4-BE49-F238E27FC236}">
                    <a16:creationId xmlns:a16="http://schemas.microsoft.com/office/drawing/2014/main" id="{AE046E07-B48A-246C-DFEF-EDC057E1EB6A}"/>
                  </a:ext>
                </a:extLst>
              </p:cNvPr>
              <p:cNvSpPr/>
              <p:nvPr/>
            </p:nvSpPr>
            <p:spPr>
              <a:xfrm>
                <a:off x="1962700" y="4156575"/>
                <a:ext cx="106875" cy="105625"/>
              </a:xfrm>
              <a:custGeom>
                <a:avLst/>
                <a:gdLst/>
                <a:ahLst/>
                <a:cxnLst/>
                <a:rect l="l" t="t" r="r" b="b"/>
                <a:pathLst>
                  <a:path w="4275" h="4225" extrusionOk="0">
                    <a:moveTo>
                      <a:pt x="1426" y="1"/>
                    </a:moveTo>
                    <a:lnTo>
                      <a:pt x="0" y="2096"/>
                    </a:lnTo>
                    <a:lnTo>
                      <a:pt x="2280" y="4224"/>
                    </a:lnTo>
                    <a:lnTo>
                      <a:pt x="2599" y="4040"/>
                    </a:lnTo>
                    <a:lnTo>
                      <a:pt x="4275" y="2666"/>
                    </a:lnTo>
                    <a:lnTo>
                      <a:pt x="142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872;p27">
                <a:extLst>
                  <a:ext uri="{FF2B5EF4-FFF2-40B4-BE49-F238E27FC236}">
                    <a16:creationId xmlns:a16="http://schemas.microsoft.com/office/drawing/2014/main" id="{26B9EAAC-1BE1-08FC-B207-50044A1EE926}"/>
                  </a:ext>
                </a:extLst>
              </p:cNvPr>
              <p:cNvSpPr/>
              <p:nvPr/>
            </p:nvSpPr>
            <p:spPr>
              <a:xfrm>
                <a:off x="1777950" y="4214000"/>
                <a:ext cx="39800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8" extrusionOk="0">
                    <a:moveTo>
                      <a:pt x="552" y="0"/>
                    </a:moveTo>
                    <a:lnTo>
                      <a:pt x="0" y="620"/>
                    </a:lnTo>
                    <a:lnTo>
                      <a:pt x="905" y="1458"/>
                    </a:lnTo>
                    <a:lnTo>
                      <a:pt x="1592" y="704"/>
                    </a:lnTo>
                    <a:lnTo>
                      <a:pt x="552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873;p27">
                <a:extLst>
                  <a:ext uri="{FF2B5EF4-FFF2-40B4-BE49-F238E27FC236}">
                    <a16:creationId xmlns:a16="http://schemas.microsoft.com/office/drawing/2014/main" id="{2F5BBF96-F237-90A6-1136-51FE046BEDD7}"/>
                  </a:ext>
                </a:extLst>
              </p:cNvPr>
              <p:cNvSpPr/>
              <p:nvPr/>
            </p:nvSpPr>
            <p:spPr>
              <a:xfrm>
                <a:off x="1823600" y="42559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4" y="0"/>
                    </a:moveTo>
                    <a:lnTo>
                      <a:pt x="0" y="620"/>
                    </a:lnTo>
                    <a:lnTo>
                      <a:pt x="923" y="1442"/>
                    </a:lnTo>
                    <a:lnTo>
                      <a:pt x="1593" y="704"/>
                    </a:lnTo>
                    <a:lnTo>
                      <a:pt x="554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874;p27">
                <a:extLst>
                  <a:ext uri="{FF2B5EF4-FFF2-40B4-BE49-F238E27FC236}">
                    <a16:creationId xmlns:a16="http://schemas.microsoft.com/office/drawing/2014/main" id="{003BDFC6-60BD-F592-BE62-C17905754EA8}"/>
                  </a:ext>
                </a:extLst>
              </p:cNvPr>
              <p:cNvSpPr/>
              <p:nvPr/>
            </p:nvSpPr>
            <p:spPr>
              <a:xfrm>
                <a:off x="1913700" y="4342200"/>
                <a:ext cx="398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459" extrusionOk="0">
                    <a:moveTo>
                      <a:pt x="553" y="1"/>
                    </a:moveTo>
                    <a:lnTo>
                      <a:pt x="0" y="620"/>
                    </a:lnTo>
                    <a:lnTo>
                      <a:pt x="921" y="1458"/>
                    </a:lnTo>
                    <a:lnTo>
                      <a:pt x="1592" y="705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875;p27">
                <a:extLst>
                  <a:ext uri="{FF2B5EF4-FFF2-40B4-BE49-F238E27FC236}">
                    <a16:creationId xmlns:a16="http://schemas.microsoft.com/office/drawing/2014/main" id="{AF2DE598-6B65-58E9-C23C-90B300B46ABC}"/>
                  </a:ext>
                </a:extLst>
              </p:cNvPr>
              <p:cNvSpPr/>
              <p:nvPr/>
            </p:nvSpPr>
            <p:spPr>
              <a:xfrm>
                <a:off x="1961850" y="4388700"/>
                <a:ext cx="3985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442" extrusionOk="0">
                    <a:moveTo>
                      <a:pt x="555" y="0"/>
                    </a:moveTo>
                    <a:lnTo>
                      <a:pt x="1" y="621"/>
                    </a:lnTo>
                    <a:lnTo>
                      <a:pt x="906" y="1442"/>
                    </a:lnTo>
                    <a:lnTo>
                      <a:pt x="1594" y="704"/>
                    </a:lnTo>
                    <a:lnTo>
                      <a:pt x="55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876;p27">
                <a:extLst>
                  <a:ext uri="{FF2B5EF4-FFF2-40B4-BE49-F238E27FC236}">
                    <a16:creationId xmlns:a16="http://schemas.microsoft.com/office/drawing/2014/main" id="{43667718-5672-A9D4-44CA-4A19F5C9DF1C}"/>
                  </a:ext>
                </a:extLst>
              </p:cNvPr>
              <p:cNvSpPr/>
              <p:nvPr/>
            </p:nvSpPr>
            <p:spPr>
              <a:xfrm>
                <a:off x="2015925" y="4438575"/>
                <a:ext cx="39400" cy="36050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1442" extrusionOk="0">
                    <a:moveTo>
                      <a:pt x="553" y="1"/>
                    </a:moveTo>
                    <a:lnTo>
                      <a:pt x="1" y="620"/>
                    </a:lnTo>
                    <a:lnTo>
                      <a:pt x="906" y="1442"/>
                    </a:lnTo>
                    <a:lnTo>
                      <a:pt x="1576" y="704"/>
                    </a:lnTo>
                    <a:lnTo>
                      <a:pt x="5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877;p27">
                <a:extLst>
                  <a:ext uri="{FF2B5EF4-FFF2-40B4-BE49-F238E27FC236}">
                    <a16:creationId xmlns:a16="http://schemas.microsoft.com/office/drawing/2014/main" id="{544D4409-5A83-A17A-2E57-61C91F2B040A}"/>
                  </a:ext>
                </a:extLst>
              </p:cNvPr>
              <p:cNvSpPr/>
              <p:nvPr/>
            </p:nvSpPr>
            <p:spPr>
              <a:xfrm>
                <a:off x="2099300" y="4105450"/>
                <a:ext cx="431575" cy="327275"/>
              </a:xfrm>
              <a:custGeom>
                <a:avLst/>
                <a:gdLst/>
                <a:ahLst/>
                <a:cxnLst/>
                <a:rect l="l" t="t" r="r" b="b"/>
                <a:pathLst>
                  <a:path w="17263" h="13091" extrusionOk="0">
                    <a:moveTo>
                      <a:pt x="3671" y="1"/>
                    </a:moveTo>
                    <a:lnTo>
                      <a:pt x="0" y="4845"/>
                    </a:lnTo>
                    <a:lnTo>
                      <a:pt x="16961" y="13091"/>
                    </a:lnTo>
                    <a:cubicBezTo>
                      <a:pt x="17263" y="10861"/>
                      <a:pt x="16492" y="8599"/>
                      <a:pt x="14883" y="7006"/>
                    </a:cubicBezTo>
                    <a:lnTo>
                      <a:pt x="11783" y="3940"/>
                    </a:lnTo>
                    <a:lnTo>
                      <a:pt x="3671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878;p27">
                <a:extLst>
                  <a:ext uri="{FF2B5EF4-FFF2-40B4-BE49-F238E27FC236}">
                    <a16:creationId xmlns:a16="http://schemas.microsoft.com/office/drawing/2014/main" id="{86151B89-2A60-D158-F2D6-9CDCEAC8D8BA}"/>
                  </a:ext>
                </a:extLst>
              </p:cNvPr>
              <p:cNvSpPr/>
              <p:nvPr/>
            </p:nvSpPr>
            <p:spPr>
              <a:xfrm>
                <a:off x="2160450" y="4161525"/>
                <a:ext cx="61650" cy="5382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153" extrusionOk="0">
                    <a:moveTo>
                      <a:pt x="1230" y="0"/>
                    </a:moveTo>
                    <a:cubicBezTo>
                      <a:pt x="830" y="0"/>
                      <a:pt x="446" y="221"/>
                      <a:pt x="253" y="607"/>
                    </a:cubicBezTo>
                    <a:cubicBezTo>
                      <a:pt x="1" y="1143"/>
                      <a:pt x="220" y="1780"/>
                      <a:pt x="756" y="2048"/>
                    </a:cubicBezTo>
                    <a:cubicBezTo>
                      <a:pt x="906" y="2119"/>
                      <a:pt x="1065" y="2153"/>
                      <a:pt x="1221" y="2153"/>
                    </a:cubicBezTo>
                    <a:cubicBezTo>
                      <a:pt x="1621" y="2153"/>
                      <a:pt x="2004" y="1931"/>
                      <a:pt x="2197" y="1546"/>
                    </a:cubicBezTo>
                    <a:cubicBezTo>
                      <a:pt x="2465" y="1009"/>
                      <a:pt x="2231" y="372"/>
                      <a:pt x="1694" y="104"/>
                    </a:cubicBezTo>
                    <a:cubicBezTo>
                      <a:pt x="1544" y="34"/>
                      <a:pt x="1386" y="0"/>
                      <a:pt x="12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879;p27">
                <a:extLst>
                  <a:ext uri="{FF2B5EF4-FFF2-40B4-BE49-F238E27FC236}">
                    <a16:creationId xmlns:a16="http://schemas.microsoft.com/office/drawing/2014/main" id="{DD85577C-2CB0-6A75-8E85-B325F2756800}"/>
                  </a:ext>
                </a:extLst>
              </p:cNvPr>
              <p:cNvSpPr/>
              <p:nvPr/>
            </p:nvSpPr>
            <p:spPr>
              <a:xfrm>
                <a:off x="2316775" y="4132700"/>
                <a:ext cx="106000" cy="94300"/>
              </a:xfrm>
              <a:custGeom>
                <a:avLst/>
                <a:gdLst/>
                <a:ahLst/>
                <a:cxnLst/>
                <a:rect l="l" t="t" r="r" b="b"/>
                <a:pathLst>
                  <a:path w="4240" h="3772" extrusionOk="0">
                    <a:moveTo>
                      <a:pt x="737" y="1"/>
                    </a:moveTo>
                    <a:lnTo>
                      <a:pt x="0" y="2414"/>
                    </a:lnTo>
                    <a:lnTo>
                      <a:pt x="2798" y="3771"/>
                    </a:lnTo>
                    <a:lnTo>
                      <a:pt x="3066" y="3503"/>
                    </a:lnTo>
                    <a:lnTo>
                      <a:pt x="4240" y="1710"/>
                    </a:lnTo>
                    <a:lnTo>
                      <a:pt x="737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880;p27">
                <a:extLst>
                  <a:ext uri="{FF2B5EF4-FFF2-40B4-BE49-F238E27FC236}">
                    <a16:creationId xmlns:a16="http://schemas.microsoft.com/office/drawing/2014/main" id="{A4B79CE7-38FD-DB0B-2393-4795CC5BDCDB}"/>
                  </a:ext>
                </a:extLst>
              </p:cNvPr>
              <p:cNvSpPr/>
              <p:nvPr/>
            </p:nvSpPr>
            <p:spPr>
              <a:xfrm>
                <a:off x="2146225" y="4247925"/>
                <a:ext cx="38575" cy="32300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2" extrusionOk="0">
                    <a:moveTo>
                      <a:pt x="335" y="0"/>
                    </a:moveTo>
                    <a:lnTo>
                      <a:pt x="0" y="755"/>
                    </a:lnTo>
                    <a:lnTo>
                      <a:pt x="1106" y="1291"/>
                    </a:lnTo>
                    <a:lnTo>
                      <a:pt x="1542" y="369"/>
                    </a:lnTo>
                    <a:lnTo>
                      <a:pt x="335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881;p27">
                <a:extLst>
                  <a:ext uri="{FF2B5EF4-FFF2-40B4-BE49-F238E27FC236}">
                    <a16:creationId xmlns:a16="http://schemas.microsoft.com/office/drawing/2014/main" id="{B8A5A321-854F-6A0A-D375-6957E61FE694}"/>
                  </a:ext>
                </a:extLst>
              </p:cNvPr>
              <p:cNvSpPr/>
              <p:nvPr/>
            </p:nvSpPr>
            <p:spPr>
              <a:xfrm>
                <a:off x="2202350" y="427432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1"/>
                    </a:moveTo>
                    <a:lnTo>
                      <a:pt x="1" y="754"/>
                    </a:lnTo>
                    <a:lnTo>
                      <a:pt x="1107" y="1291"/>
                    </a:lnTo>
                    <a:lnTo>
                      <a:pt x="1543" y="369"/>
                    </a:lnTo>
                    <a:lnTo>
                      <a:pt x="336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882;p27">
                <a:extLst>
                  <a:ext uri="{FF2B5EF4-FFF2-40B4-BE49-F238E27FC236}">
                    <a16:creationId xmlns:a16="http://schemas.microsoft.com/office/drawing/2014/main" id="{B87CC305-970B-D982-FFB4-1FDDF20CB220}"/>
                  </a:ext>
                </a:extLst>
              </p:cNvPr>
              <p:cNvSpPr/>
              <p:nvPr/>
            </p:nvSpPr>
            <p:spPr>
              <a:xfrm>
                <a:off x="2313825" y="4330875"/>
                <a:ext cx="38550" cy="31875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275" extrusionOk="0">
                    <a:moveTo>
                      <a:pt x="353" y="1"/>
                    </a:moveTo>
                    <a:lnTo>
                      <a:pt x="0" y="755"/>
                    </a:lnTo>
                    <a:lnTo>
                      <a:pt x="1106" y="1274"/>
                    </a:lnTo>
                    <a:lnTo>
                      <a:pt x="1542" y="369"/>
                    </a:lnTo>
                    <a:lnTo>
                      <a:pt x="353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883;p27">
                <a:extLst>
                  <a:ext uri="{FF2B5EF4-FFF2-40B4-BE49-F238E27FC236}">
                    <a16:creationId xmlns:a16="http://schemas.microsoft.com/office/drawing/2014/main" id="{48E346B1-BFE4-C8AB-511C-D731D6C2187F}"/>
                  </a:ext>
                </a:extLst>
              </p:cNvPr>
              <p:cNvSpPr/>
              <p:nvPr/>
            </p:nvSpPr>
            <p:spPr>
              <a:xfrm>
                <a:off x="2373300" y="4360650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36" y="0"/>
                    </a:moveTo>
                    <a:lnTo>
                      <a:pt x="1" y="754"/>
                    </a:lnTo>
                    <a:lnTo>
                      <a:pt x="1107" y="1290"/>
                    </a:lnTo>
                    <a:lnTo>
                      <a:pt x="1543" y="369"/>
                    </a:lnTo>
                    <a:lnTo>
                      <a:pt x="336" y="0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884;p27">
                <a:extLst>
                  <a:ext uri="{FF2B5EF4-FFF2-40B4-BE49-F238E27FC236}">
                    <a16:creationId xmlns:a16="http://schemas.microsoft.com/office/drawing/2014/main" id="{7C9A61B4-A4C3-69BC-7825-CB91C50AE080}"/>
                  </a:ext>
                </a:extLst>
              </p:cNvPr>
              <p:cNvSpPr/>
              <p:nvPr/>
            </p:nvSpPr>
            <p:spPr>
              <a:xfrm>
                <a:off x="2439100" y="4392475"/>
                <a:ext cx="38575" cy="32275"/>
              </a:xfrm>
              <a:custGeom>
                <a:avLst/>
                <a:gdLst/>
                <a:ahLst/>
                <a:cxnLst/>
                <a:rect l="l" t="t" r="r" b="b"/>
                <a:pathLst>
                  <a:path w="1543" h="1291" extrusionOk="0">
                    <a:moveTo>
                      <a:pt x="352" y="1"/>
                    </a:moveTo>
                    <a:lnTo>
                      <a:pt x="1" y="754"/>
                    </a:lnTo>
                    <a:lnTo>
                      <a:pt x="1123" y="1291"/>
                    </a:lnTo>
                    <a:lnTo>
                      <a:pt x="1543" y="386"/>
                    </a:lnTo>
                    <a:lnTo>
                      <a:pt x="352" y="1"/>
                    </a:ln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885;p27">
                <a:extLst>
                  <a:ext uri="{FF2B5EF4-FFF2-40B4-BE49-F238E27FC236}">
                    <a16:creationId xmlns:a16="http://schemas.microsoft.com/office/drawing/2014/main" id="{34D9F7BD-8D31-9021-578F-A8AC7B1BF4D5}"/>
                  </a:ext>
                </a:extLst>
              </p:cNvPr>
              <p:cNvSpPr/>
              <p:nvPr/>
            </p:nvSpPr>
            <p:spPr>
              <a:xfrm>
                <a:off x="2109350" y="1408000"/>
                <a:ext cx="54925" cy="28525"/>
              </a:xfrm>
              <a:custGeom>
                <a:avLst/>
                <a:gdLst/>
                <a:ahLst/>
                <a:cxnLst/>
                <a:rect l="l" t="t" r="r" b="b"/>
                <a:pathLst>
                  <a:path w="2197" h="1141" extrusionOk="0">
                    <a:moveTo>
                      <a:pt x="2197" y="0"/>
                    </a:moveTo>
                    <a:lnTo>
                      <a:pt x="0" y="621"/>
                    </a:lnTo>
                    <a:lnTo>
                      <a:pt x="470" y="1140"/>
                    </a:lnTo>
                    <a:lnTo>
                      <a:pt x="1911" y="704"/>
                    </a:lnTo>
                    <a:lnTo>
                      <a:pt x="2197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886;p27">
                <a:extLst>
                  <a:ext uri="{FF2B5EF4-FFF2-40B4-BE49-F238E27FC236}">
                    <a16:creationId xmlns:a16="http://schemas.microsoft.com/office/drawing/2014/main" id="{D35E5D56-1709-E3DB-A084-F7960F33100B}"/>
                  </a:ext>
                </a:extLst>
              </p:cNvPr>
              <p:cNvSpPr/>
              <p:nvPr/>
            </p:nvSpPr>
            <p:spPr>
              <a:xfrm>
                <a:off x="2252650" y="1403800"/>
                <a:ext cx="56600" cy="20575"/>
              </a:xfrm>
              <a:custGeom>
                <a:avLst/>
                <a:gdLst/>
                <a:ahLst/>
                <a:cxnLst/>
                <a:rect l="l" t="t" r="r" b="b"/>
                <a:pathLst>
                  <a:path w="2264" h="823" extrusionOk="0">
                    <a:moveTo>
                      <a:pt x="0" y="1"/>
                    </a:moveTo>
                    <a:lnTo>
                      <a:pt x="219" y="655"/>
                    </a:lnTo>
                    <a:lnTo>
                      <a:pt x="1727" y="823"/>
                    </a:lnTo>
                    <a:lnTo>
                      <a:pt x="2263" y="28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887;p27">
                <a:extLst>
                  <a:ext uri="{FF2B5EF4-FFF2-40B4-BE49-F238E27FC236}">
                    <a16:creationId xmlns:a16="http://schemas.microsoft.com/office/drawing/2014/main" id="{E1E92FFE-F64E-0993-7C72-5C1E85BF4005}"/>
                  </a:ext>
                </a:extLst>
              </p:cNvPr>
              <p:cNvSpPr/>
              <p:nvPr/>
            </p:nvSpPr>
            <p:spPr>
              <a:xfrm>
                <a:off x="2164250" y="1550050"/>
                <a:ext cx="72500" cy="5050"/>
              </a:xfrm>
              <a:custGeom>
                <a:avLst/>
                <a:gdLst/>
                <a:ahLst/>
                <a:cxnLst/>
                <a:rect l="l" t="t" r="r" b="b"/>
                <a:pathLst>
                  <a:path w="2900" h="202" fill="none" extrusionOk="0">
                    <a:moveTo>
                      <a:pt x="2899" y="202"/>
                    </a:moveTo>
                    <a:lnTo>
                      <a:pt x="1" y="1"/>
                    </a:lnTo>
                  </a:path>
                </a:pathLst>
              </a:custGeom>
              <a:noFill/>
              <a:ln w="425" cap="flat" cmpd="sng">
                <a:solidFill>
                  <a:srgbClr val="D8D8D8"/>
                </a:solidFill>
                <a:prstDash val="solid"/>
                <a:miter lim="134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888;p27">
                <a:extLst>
                  <a:ext uri="{FF2B5EF4-FFF2-40B4-BE49-F238E27FC236}">
                    <a16:creationId xmlns:a16="http://schemas.microsoft.com/office/drawing/2014/main" id="{64DB933D-BE2B-47D1-7B29-3777CABC612C}"/>
                  </a:ext>
                </a:extLst>
              </p:cNvPr>
              <p:cNvSpPr/>
              <p:nvPr/>
            </p:nvSpPr>
            <p:spPr>
              <a:xfrm>
                <a:off x="1782125" y="2573875"/>
                <a:ext cx="745825" cy="684600"/>
              </a:xfrm>
              <a:custGeom>
                <a:avLst/>
                <a:gdLst/>
                <a:ahLst/>
                <a:cxnLst/>
                <a:rect l="l" t="t" r="r" b="b"/>
                <a:pathLst>
                  <a:path w="29833" h="27384" extrusionOk="0">
                    <a:moveTo>
                      <a:pt x="19999" y="0"/>
                    </a:moveTo>
                    <a:cubicBezTo>
                      <a:pt x="7171" y="0"/>
                      <a:pt x="1592" y="4147"/>
                      <a:pt x="1592" y="4147"/>
                    </a:cubicBezTo>
                    <a:cubicBezTo>
                      <a:pt x="1" y="10164"/>
                      <a:pt x="1811" y="13684"/>
                      <a:pt x="2515" y="18024"/>
                    </a:cubicBezTo>
                    <a:cubicBezTo>
                      <a:pt x="3235" y="22365"/>
                      <a:pt x="2732" y="25818"/>
                      <a:pt x="2732" y="25818"/>
                    </a:cubicBezTo>
                    <a:cubicBezTo>
                      <a:pt x="2732" y="25818"/>
                      <a:pt x="5464" y="26689"/>
                      <a:pt x="9621" y="27226"/>
                    </a:cubicBezTo>
                    <a:cubicBezTo>
                      <a:pt x="10492" y="27339"/>
                      <a:pt x="11395" y="27383"/>
                      <a:pt x="12279" y="27383"/>
                    </a:cubicBezTo>
                    <a:cubicBezTo>
                      <a:pt x="15591" y="27383"/>
                      <a:pt x="18620" y="26756"/>
                      <a:pt x="18620" y="26756"/>
                    </a:cubicBezTo>
                    <a:lnTo>
                      <a:pt x="18872" y="25197"/>
                    </a:lnTo>
                    <a:cubicBezTo>
                      <a:pt x="27956" y="24812"/>
                      <a:pt x="29833" y="22013"/>
                      <a:pt x="29833" y="22013"/>
                    </a:cubicBezTo>
                    <a:cubicBezTo>
                      <a:pt x="29833" y="22013"/>
                      <a:pt x="29112" y="20169"/>
                      <a:pt x="28307" y="14102"/>
                    </a:cubicBezTo>
                    <a:cubicBezTo>
                      <a:pt x="27520" y="8053"/>
                      <a:pt x="24906" y="192"/>
                      <a:pt x="24906" y="192"/>
                    </a:cubicBezTo>
                    <a:cubicBezTo>
                      <a:pt x="23165" y="60"/>
                      <a:pt x="21531" y="0"/>
                      <a:pt x="1999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889;p27">
                <a:extLst>
                  <a:ext uri="{FF2B5EF4-FFF2-40B4-BE49-F238E27FC236}">
                    <a16:creationId xmlns:a16="http://schemas.microsoft.com/office/drawing/2014/main" id="{51BEB4A6-D2D5-EDC9-3E7E-2A2FE93A3A1C}"/>
                  </a:ext>
                </a:extLst>
              </p:cNvPr>
              <p:cNvSpPr/>
              <p:nvPr/>
            </p:nvSpPr>
            <p:spPr>
              <a:xfrm>
                <a:off x="2113250" y="1782700"/>
                <a:ext cx="792125" cy="916625"/>
              </a:xfrm>
              <a:custGeom>
                <a:avLst/>
                <a:gdLst/>
                <a:ahLst/>
                <a:cxnLst/>
                <a:rect l="l" t="t" r="r" b="b"/>
                <a:pathLst>
                  <a:path w="31685" h="36665" extrusionOk="0">
                    <a:moveTo>
                      <a:pt x="5709" y="1"/>
                    </a:moveTo>
                    <a:cubicBezTo>
                      <a:pt x="2558" y="1"/>
                      <a:pt x="1" y="2667"/>
                      <a:pt x="130" y="5861"/>
                    </a:cubicBezTo>
                    <a:cubicBezTo>
                      <a:pt x="365" y="11794"/>
                      <a:pt x="1855" y="16806"/>
                      <a:pt x="2476" y="19504"/>
                    </a:cubicBezTo>
                    <a:cubicBezTo>
                      <a:pt x="2744" y="20643"/>
                      <a:pt x="3381" y="21682"/>
                      <a:pt x="4286" y="22420"/>
                    </a:cubicBezTo>
                    <a:cubicBezTo>
                      <a:pt x="11024" y="27850"/>
                      <a:pt x="19806" y="32862"/>
                      <a:pt x="19806" y="32862"/>
                    </a:cubicBezTo>
                    <a:cubicBezTo>
                      <a:pt x="21783" y="35124"/>
                      <a:pt x="22588" y="34788"/>
                      <a:pt x="26090" y="36163"/>
                    </a:cubicBezTo>
                    <a:cubicBezTo>
                      <a:pt x="27034" y="36531"/>
                      <a:pt x="27626" y="36665"/>
                      <a:pt x="27986" y="36665"/>
                    </a:cubicBezTo>
                    <a:cubicBezTo>
                      <a:pt x="28956" y="36665"/>
                      <a:pt x="28253" y="35694"/>
                      <a:pt x="28253" y="35694"/>
                    </a:cubicBezTo>
                    <a:lnTo>
                      <a:pt x="28253" y="35694"/>
                    </a:lnTo>
                    <a:cubicBezTo>
                      <a:pt x="28729" y="35838"/>
                      <a:pt x="29071" y="35896"/>
                      <a:pt x="29311" y="35896"/>
                    </a:cubicBezTo>
                    <a:cubicBezTo>
                      <a:pt x="30357" y="35896"/>
                      <a:pt x="29493" y="34789"/>
                      <a:pt x="29493" y="34788"/>
                    </a:cubicBezTo>
                    <a:lnTo>
                      <a:pt x="29493" y="34788"/>
                    </a:lnTo>
                    <a:cubicBezTo>
                      <a:pt x="29647" y="34800"/>
                      <a:pt x="29784" y="34806"/>
                      <a:pt x="29905" y="34806"/>
                    </a:cubicBezTo>
                    <a:cubicBezTo>
                      <a:pt x="31685" y="34806"/>
                      <a:pt x="30112" y="33615"/>
                      <a:pt x="30112" y="33615"/>
                    </a:cubicBezTo>
                    <a:lnTo>
                      <a:pt x="30112" y="33615"/>
                    </a:lnTo>
                    <a:cubicBezTo>
                      <a:pt x="30225" y="33654"/>
                      <a:pt x="30337" y="33672"/>
                      <a:pt x="30440" y="33672"/>
                    </a:cubicBezTo>
                    <a:cubicBezTo>
                      <a:pt x="31011" y="33672"/>
                      <a:pt x="31333" y="33118"/>
                      <a:pt x="30297" y="32409"/>
                    </a:cubicBezTo>
                    <a:cubicBezTo>
                      <a:pt x="29174" y="31655"/>
                      <a:pt x="26526" y="30817"/>
                      <a:pt x="26526" y="30817"/>
                    </a:cubicBezTo>
                    <a:cubicBezTo>
                      <a:pt x="27716" y="30465"/>
                      <a:pt x="27565" y="29895"/>
                      <a:pt x="26040" y="29291"/>
                    </a:cubicBezTo>
                    <a:cubicBezTo>
                      <a:pt x="25318" y="29006"/>
                      <a:pt x="24415" y="28930"/>
                      <a:pt x="23664" y="28930"/>
                    </a:cubicBezTo>
                    <a:cubicBezTo>
                      <a:pt x="22831" y="28930"/>
                      <a:pt x="22186" y="29023"/>
                      <a:pt x="22186" y="29023"/>
                    </a:cubicBezTo>
                    <a:cubicBezTo>
                      <a:pt x="15263" y="22118"/>
                      <a:pt x="9800" y="18599"/>
                      <a:pt x="9800" y="18599"/>
                    </a:cubicBezTo>
                    <a:cubicBezTo>
                      <a:pt x="10772" y="12733"/>
                      <a:pt x="11442" y="8275"/>
                      <a:pt x="11359" y="5459"/>
                    </a:cubicBezTo>
                    <a:cubicBezTo>
                      <a:pt x="11274" y="2610"/>
                      <a:pt x="9080" y="264"/>
                      <a:pt x="6247" y="29"/>
                    </a:cubicBezTo>
                    <a:cubicBezTo>
                      <a:pt x="6197" y="29"/>
                      <a:pt x="6146" y="29"/>
                      <a:pt x="6079" y="13"/>
                    </a:cubicBezTo>
                    <a:cubicBezTo>
                      <a:pt x="5955" y="5"/>
                      <a:pt x="5832" y="1"/>
                      <a:pt x="57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890;p27">
                <a:extLst>
                  <a:ext uri="{FF2B5EF4-FFF2-40B4-BE49-F238E27FC236}">
                    <a16:creationId xmlns:a16="http://schemas.microsoft.com/office/drawing/2014/main" id="{480A52C5-4F9F-8400-5739-1B4440E8C317}"/>
                  </a:ext>
                </a:extLst>
              </p:cNvPr>
              <p:cNvSpPr/>
              <p:nvPr/>
            </p:nvSpPr>
            <p:spPr>
              <a:xfrm>
                <a:off x="2663700" y="2568600"/>
                <a:ext cx="73750" cy="18900"/>
              </a:xfrm>
              <a:custGeom>
                <a:avLst/>
                <a:gdLst/>
                <a:ahLst/>
                <a:cxnLst/>
                <a:rect l="l" t="t" r="r" b="b"/>
                <a:pathLst>
                  <a:path w="2950" h="756" extrusionOk="0">
                    <a:moveTo>
                      <a:pt x="2832" y="1"/>
                    </a:moveTo>
                    <a:cubicBezTo>
                      <a:pt x="2205" y="405"/>
                      <a:pt x="1663" y="530"/>
                      <a:pt x="1232" y="530"/>
                    </a:cubicBezTo>
                    <a:cubicBezTo>
                      <a:pt x="556" y="530"/>
                      <a:pt x="155" y="222"/>
                      <a:pt x="134" y="202"/>
                    </a:cubicBezTo>
                    <a:lnTo>
                      <a:pt x="0" y="387"/>
                    </a:lnTo>
                    <a:cubicBezTo>
                      <a:pt x="0" y="387"/>
                      <a:pt x="469" y="755"/>
                      <a:pt x="1256" y="755"/>
                    </a:cubicBezTo>
                    <a:cubicBezTo>
                      <a:pt x="1726" y="755"/>
                      <a:pt x="2295" y="621"/>
                      <a:pt x="2950" y="202"/>
                    </a:cubicBezTo>
                    <a:lnTo>
                      <a:pt x="28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891;p27">
                <a:extLst>
                  <a:ext uri="{FF2B5EF4-FFF2-40B4-BE49-F238E27FC236}">
                    <a16:creationId xmlns:a16="http://schemas.microsoft.com/office/drawing/2014/main" id="{A89521ED-801B-C7F5-B94E-291DFC674397}"/>
                  </a:ext>
                </a:extLst>
              </p:cNvPr>
              <p:cNvSpPr/>
              <p:nvPr/>
            </p:nvSpPr>
            <p:spPr>
              <a:xfrm>
                <a:off x="2730300" y="2545975"/>
                <a:ext cx="46550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421" extrusionOk="0">
                    <a:moveTo>
                      <a:pt x="51" y="1"/>
                    </a:moveTo>
                    <a:lnTo>
                      <a:pt x="0" y="219"/>
                    </a:lnTo>
                    <a:cubicBezTo>
                      <a:pt x="51" y="219"/>
                      <a:pt x="872" y="420"/>
                      <a:pt x="1542" y="420"/>
                    </a:cubicBezTo>
                    <a:cubicBezTo>
                      <a:pt x="1660" y="420"/>
                      <a:pt x="1761" y="420"/>
                      <a:pt x="1861" y="403"/>
                    </a:cubicBezTo>
                    <a:lnTo>
                      <a:pt x="1828" y="186"/>
                    </a:lnTo>
                    <a:cubicBezTo>
                      <a:pt x="1742" y="197"/>
                      <a:pt x="1648" y="202"/>
                      <a:pt x="1549" y="202"/>
                    </a:cubicBezTo>
                    <a:cubicBezTo>
                      <a:pt x="909" y="202"/>
                      <a:pt x="65" y="1"/>
                      <a:pt x="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892;p27">
                <a:extLst>
                  <a:ext uri="{FF2B5EF4-FFF2-40B4-BE49-F238E27FC236}">
                    <a16:creationId xmlns:a16="http://schemas.microsoft.com/office/drawing/2014/main" id="{B643A234-4F39-927B-6A73-D8F49C74A96F}"/>
                  </a:ext>
                </a:extLst>
              </p:cNvPr>
              <p:cNvSpPr/>
              <p:nvPr/>
            </p:nvSpPr>
            <p:spPr>
              <a:xfrm>
                <a:off x="2806550" y="2600450"/>
                <a:ext cx="59950" cy="25150"/>
              </a:xfrm>
              <a:custGeom>
                <a:avLst/>
                <a:gdLst/>
                <a:ahLst/>
                <a:cxnLst/>
                <a:rect l="l" t="t" r="r" b="b"/>
                <a:pathLst>
                  <a:path w="2398" h="1006" extrusionOk="0">
                    <a:moveTo>
                      <a:pt x="85" y="0"/>
                    </a:moveTo>
                    <a:lnTo>
                      <a:pt x="0" y="201"/>
                    </a:lnTo>
                    <a:cubicBezTo>
                      <a:pt x="1158" y="655"/>
                      <a:pt x="2331" y="1006"/>
                      <a:pt x="2347" y="1006"/>
                    </a:cubicBezTo>
                    <a:lnTo>
                      <a:pt x="2398" y="805"/>
                    </a:lnTo>
                    <a:cubicBezTo>
                      <a:pt x="2398" y="789"/>
                      <a:pt x="1241" y="436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893;p27">
                <a:extLst>
                  <a:ext uri="{FF2B5EF4-FFF2-40B4-BE49-F238E27FC236}">
                    <a16:creationId xmlns:a16="http://schemas.microsoft.com/office/drawing/2014/main" id="{A0DAA68B-4F9C-5EE4-6489-A9F659999C90}"/>
                  </a:ext>
                </a:extLst>
              </p:cNvPr>
              <p:cNvSpPr/>
              <p:nvPr/>
            </p:nvSpPr>
            <p:spPr>
              <a:xfrm>
                <a:off x="2788125" y="2628925"/>
                <a:ext cx="63700" cy="2685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1074" extrusionOk="0">
                    <a:moveTo>
                      <a:pt x="67" y="1"/>
                    </a:moveTo>
                    <a:lnTo>
                      <a:pt x="0" y="202"/>
                    </a:lnTo>
                    <a:cubicBezTo>
                      <a:pt x="1157" y="638"/>
                      <a:pt x="2480" y="1057"/>
                      <a:pt x="2480" y="1074"/>
                    </a:cubicBezTo>
                    <a:lnTo>
                      <a:pt x="2547" y="856"/>
                    </a:lnTo>
                    <a:cubicBezTo>
                      <a:pt x="2547" y="856"/>
                      <a:pt x="1224" y="437"/>
                      <a:pt x="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894;p27">
                <a:extLst>
                  <a:ext uri="{FF2B5EF4-FFF2-40B4-BE49-F238E27FC236}">
                    <a16:creationId xmlns:a16="http://schemas.microsoft.com/office/drawing/2014/main" id="{E16422D5-BE9E-17ED-5C0D-2F7CE7C7A739}"/>
                  </a:ext>
                </a:extLst>
              </p:cNvPr>
              <p:cNvSpPr/>
              <p:nvPr/>
            </p:nvSpPr>
            <p:spPr>
              <a:xfrm>
                <a:off x="2768850" y="2655350"/>
                <a:ext cx="51575" cy="22225"/>
              </a:xfrm>
              <a:custGeom>
                <a:avLst/>
                <a:gdLst/>
                <a:ahLst/>
                <a:cxnLst/>
                <a:rect l="l" t="t" r="r" b="b"/>
                <a:pathLst>
                  <a:path w="2063" h="889" extrusionOk="0">
                    <a:moveTo>
                      <a:pt x="85" y="0"/>
                    </a:moveTo>
                    <a:lnTo>
                      <a:pt x="0" y="218"/>
                    </a:lnTo>
                    <a:cubicBezTo>
                      <a:pt x="956" y="553"/>
                      <a:pt x="1978" y="888"/>
                      <a:pt x="1995" y="888"/>
                    </a:cubicBezTo>
                    <a:lnTo>
                      <a:pt x="2062" y="671"/>
                    </a:lnTo>
                    <a:cubicBezTo>
                      <a:pt x="2045" y="671"/>
                      <a:pt x="1023" y="352"/>
                      <a:pt x="8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895;p27">
                <a:extLst>
                  <a:ext uri="{FF2B5EF4-FFF2-40B4-BE49-F238E27FC236}">
                    <a16:creationId xmlns:a16="http://schemas.microsoft.com/office/drawing/2014/main" id="{07252AD2-2908-5716-F3B7-8B1D19E79D00}"/>
                  </a:ext>
                </a:extLst>
              </p:cNvPr>
              <p:cNvSpPr/>
              <p:nvPr/>
            </p:nvSpPr>
            <p:spPr>
              <a:xfrm>
                <a:off x="2759625" y="2592500"/>
                <a:ext cx="54100" cy="73775"/>
              </a:xfrm>
              <a:custGeom>
                <a:avLst/>
                <a:gdLst/>
                <a:ahLst/>
                <a:cxnLst/>
                <a:rect l="l" t="t" r="r" b="b"/>
                <a:pathLst>
                  <a:path w="2164" h="2951" extrusionOk="0">
                    <a:moveTo>
                      <a:pt x="1962" y="1"/>
                    </a:moveTo>
                    <a:cubicBezTo>
                      <a:pt x="1944" y="17"/>
                      <a:pt x="1039" y="1894"/>
                      <a:pt x="0" y="2783"/>
                    </a:cubicBezTo>
                    <a:lnTo>
                      <a:pt x="134" y="2950"/>
                    </a:lnTo>
                    <a:cubicBezTo>
                      <a:pt x="1224" y="2028"/>
                      <a:pt x="2129" y="184"/>
                      <a:pt x="2163" y="101"/>
                    </a:cubicBezTo>
                    <a:lnTo>
                      <a:pt x="196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896;p27">
                <a:extLst>
                  <a:ext uri="{FF2B5EF4-FFF2-40B4-BE49-F238E27FC236}">
                    <a16:creationId xmlns:a16="http://schemas.microsoft.com/office/drawing/2014/main" id="{83BC5375-933E-5620-2E78-839FF3F355E7}"/>
                  </a:ext>
                </a:extLst>
              </p:cNvPr>
              <p:cNvSpPr/>
              <p:nvPr/>
            </p:nvSpPr>
            <p:spPr>
              <a:xfrm>
                <a:off x="2116475" y="2129925"/>
                <a:ext cx="289975" cy="77125"/>
              </a:xfrm>
              <a:custGeom>
                <a:avLst/>
                <a:gdLst/>
                <a:ahLst/>
                <a:cxnLst/>
                <a:rect l="l" t="t" r="r" b="b"/>
                <a:pathLst>
                  <a:path w="11599" h="3085" extrusionOk="0">
                    <a:moveTo>
                      <a:pt x="11599" y="1"/>
                    </a:moveTo>
                    <a:cubicBezTo>
                      <a:pt x="8957" y="905"/>
                      <a:pt x="6583" y="1190"/>
                      <a:pt x="4637" y="1190"/>
                    </a:cubicBezTo>
                    <a:cubicBezTo>
                      <a:pt x="2509" y="1190"/>
                      <a:pt x="894" y="849"/>
                      <a:pt x="1" y="604"/>
                    </a:cubicBezTo>
                    <a:lnTo>
                      <a:pt x="1" y="604"/>
                    </a:lnTo>
                    <a:cubicBezTo>
                      <a:pt x="185" y="1710"/>
                      <a:pt x="352" y="2430"/>
                      <a:pt x="352" y="2430"/>
                    </a:cubicBezTo>
                    <a:cubicBezTo>
                      <a:pt x="352" y="2430"/>
                      <a:pt x="2677" y="3084"/>
                      <a:pt x="5673" y="3084"/>
                    </a:cubicBezTo>
                    <a:cubicBezTo>
                      <a:pt x="7402" y="3084"/>
                      <a:pt x="9355" y="2867"/>
                      <a:pt x="11212" y="2180"/>
                    </a:cubicBezTo>
                    <a:cubicBezTo>
                      <a:pt x="11212" y="2180"/>
                      <a:pt x="11414" y="1324"/>
                      <a:pt x="1159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897;p27">
                <a:extLst>
                  <a:ext uri="{FF2B5EF4-FFF2-40B4-BE49-F238E27FC236}">
                    <a16:creationId xmlns:a16="http://schemas.microsoft.com/office/drawing/2014/main" id="{8CE553DC-91E4-9147-7A29-AA8E371D6B9E}"/>
                  </a:ext>
                </a:extLst>
              </p:cNvPr>
              <p:cNvSpPr/>
              <p:nvPr/>
            </p:nvSpPr>
            <p:spPr>
              <a:xfrm>
                <a:off x="2084650" y="1798350"/>
                <a:ext cx="349125" cy="361350"/>
              </a:xfrm>
              <a:custGeom>
                <a:avLst/>
                <a:gdLst/>
                <a:ahLst/>
                <a:cxnLst/>
                <a:rect l="l" t="t" r="r" b="b"/>
                <a:pathLst>
                  <a:path w="13965" h="14454" extrusionOk="0">
                    <a:moveTo>
                      <a:pt x="7499" y="0"/>
                    </a:moveTo>
                    <a:cubicBezTo>
                      <a:pt x="7099" y="0"/>
                      <a:pt x="6672" y="35"/>
                      <a:pt x="6217" y="107"/>
                    </a:cubicBezTo>
                    <a:cubicBezTo>
                      <a:pt x="0" y="1096"/>
                      <a:pt x="671" y="9979"/>
                      <a:pt x="1274" y="13867"/>
                    </a:cubicBezTo>
                    <a:cubicBezTo>
                      <a:pt x="2167" y="14112"/>
                      <a:pt x="3782" y="14453"/>
                      <a:pt x="5910" y="14453"/>
                    </a:cubicBezTo>
                    <a:cubicBezTo>
                      <a:pt x="7856" y="14453"/>
                      <a:pt x="10230" y="14168"/>
                      <a:pt x="12872" y="13264"/>
                    </a:cubicBezTo>
                    <a:cubicBezTo>
                      <a:pt x="13455" y="9017"/>
                      <a:pt x="13965" y="0"/>
                      <a:pt x="749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4" name="Google Shape;898;p27">
                <a:extLst>
                  <a:ext uri="{FF2B5EF4-FFF2-40B4-BE49-F238E27FC236}">
                    <a16:creationId xmlns:a16="http://schemas.microsoft.com/office/drawing/2014/main" id="{337D6676-BC7D-B609-18C4-ED5A33813DAE}"/>
                  </a:ext>
                </a:extLst>
              </p:cNvPr>
              <p:cNvSpPr/>
              <p:nvPr/>
            </p:nvSpPr>
            <p:spPr>
              <a:xfrm>
                <a:off x="2013825" y="1601175"/>
                <a:ext cx="258125" cy="148600"/>
              </a:xfrm>
              <a:custGeom>
                <a:avLst/>
                <a:gdLst/>
                <a:ahLst/>
                <a:cxnLst/>
                <a:rect l="l" t="t" r="r" b="b"/>
                <a:pathLst>
                  <a:path w="10325" h="5944" extrusionOk="0">
                    <a:moveTo>
                      <a:pt x="8212" y="0"/>
                    </a:moveTo>
                    <a:lnTo>
                      <a:pt x="1844" y="302"/>
                    </a:lnTo>
                    <a:cubicBezTo>
                      <a:pt x="1844" y="302"/>
                      <a:pt x="2682" y="3587"/>
                      <a:pt x="0" y="4340"/>
                    </a:cubicBezTo>
                    <a:lnTo>
                      <a:pt x="7526" y="5882"/>
                    </a:lnTo>
                    <a:cubicBezTo>
                      <a:pt x="7731" y="5923"/>
                      <a:pt x="7938" y="5943"/>
                      <a:pt x="8143" y="5943"/>
                    </a:cubicBezTo>
                    <a:cubicBezTo>
                      <a:pt x="8944" y="5943"/>
                      <a:pt x="9724" y="5638"/>
                      <a:pt x="10324" y="5078"/>
                    </a:cubicBezTo>
                    <a:cubicBezTo>
                      <a:pt x="10324" y="5078"/>
                      <a:pt x="9821" y="4425"/>
                      <a:pt x="9553" y="3000"/>
                    </a:cubicBezTo>
                    <a:cubicBezTo>
                      <a:pt x="9039" y="3046"/>
                      <a:pt x="8566" y="3067"/>
                      <a:pt x="8131" y="3067"/>
                    </a:cubicBezTo>
                    <a:cubicBezTo>
                      <a:pt x="3568" y="3067"/>
                      <a:pt x="3218" y="720"/>
                      <a:pt x="3218" y="720"/>
                    </a:cubicBezTo>
                    <a:lnTo>
                      <a:pt x="821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899;p27">
                <a:extLst>
                  <a:ext uri="{FF2B5EF4-FFF2-40B4-BE49-F238E27FC236}">
                    <a16:creationId xmlns:a16="http://schemas.microsoft.com/office/drawing/2014/main" id="{8D7C4343-5197-3572-26B5-003ED834D195}"/>
                  </a:ext>
                </a:extLst>
              </p:cNvPr>
              <p:cNvSpPr/>
              <p:nvPr/>
            </p:nvSpPr>
            <p:spPr>
              <a:xfrm>
                <a:off x="2094250" y="1601175"/>
                <a:ext cx="158425" cy="76700"/>
              </a:xfrm>
              <a:custGeom>
                <a:avLst/>
                <a:gdLst/>
                <a:ahLst/>
                <a:cxnLst/>
                <a:rect l="l" t="t" r="r" b="b"/>
                <a:pathLst>
                  <a:path w="6337" h="3068" extrusionOk="0">
                    <a:moveTo>
                      <a:pt x="4995" y="0"/>
                    </a:moveTo>
                    <a:lnTo>
                      <a:pt x="1" y="720"/>
                    </a:lnTo>
                    <a:cubicBezTo>
                      <a:pt x="1" y="720"/>
                      <a:pt x="351" y="3067"/>
                      <a:pt x="4914" y="3067"/>
                    </a:cubicBezTo>
                    <a:cubicBezTo>
                      <a:pt x="5349" y="3067"/>
                      <a:pt x="5822" y="3046"/>
                      <a:pt x="6336" y="3000"/>
                    </a:cubicBezTo>
                    <a:cubicBezTo>
                      <a:pt x="6202" y="2262"/>
                      <a:pt x="6119" y="1341"/>
                      <a:pt x="6186" y="168"/>
                    </a:cubicBezTo>
                    <a:lnTo>
                      <a:pt x="49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900;p27">
                <a:extLst>
                  <a:ext uri="{FF2B5EF4-FFF2-40B4-BE49-F238E27FC236}">
                    <a16:creationId xmlns:a16="http://schemas.microsoft.com/office/drawing/2014/main" id="{43BE51F2-DF2F-9B68-E71B-7F9D1C3A6D6A}"/>
                  </a:ext>
                </a:extLst>
              </p:cNvPr>
              <p:cNvSpPr/>
              <p:nvPr/>
            </p:nvSpPr>
            <p:spPr>
              <a:xfrm>
                <a:off x="1813125" y="1708825"/>
                <a:ext cx="585350" cy="846075"/>
              </a:xfrm>
              <a:custGeom>
                <a:avLst/>
                <a:gdLst/>
                <a:ahLst/>
                <a:cxnLst/>
                <a:rect l="l" t="t" r="r" b="b"/>
                <a:pathLst>
                  <a:path w="23414" h="33843" extrusionOk="0">
                    <a:moveTo>
                      <a:pt x="17464" y="1"/>
                    </a:moveTo>
                    <a:lnTo>
                      <a:pt x="8028" y="34"/>
                    </a:lnTo>
                    <a:cubicBezTo>
                      <a:pt x="8028" y="34"/>
                      <a:pt x="1" y="3739"/>
                      <a:pt x="1928" y="10376"/>
                    </a:cubicBezTo>
                    <a:cubicBezTo>
                      <a:pt x="5532" y="22711"/>
                      <a:pt x="1592" y="33587"/>
                      <a:pt x="1592" y="33587"/>
                    </a:cubicBezTo>
                    <a:cubicBezTo>
                      <a:pt x="1592" y="33587"/>
                      <a:pt x="3028" y="33843"/>
                      <a:pt x="5261" y="33843"/>
                    </a:cubicBezTo>
                    <a:cubicBezTo>
                      <a:pt x="8514" y="33843"/>
                      <a:pt x="13457" y="33301"/>
                      <a:pt x="18117" y="30637"/>
                    </a:cubicBezTo>
                    <a:cubicBezTo>
                      <a:pt x="18117" y="30637"/>
                      <a:pt x="21905" y="20615"/>
                      <a:pt x="22660" y="12487"/>
                    </a:cubicBezTo>
                    <a:cubicBezTo>
                      <a:pt x="23413" y="4342"/>
                      <a:pt x="17464" y="1"/>
                      <a:pt x="17464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901;p27">
                <a:extLst>
                  <a:ext uri="{FF2B5EF4-FFF2-40B4-BE49-F238E27FC236}">
                    <a16:creationId xmlns:a16="http://schemas.microsoft.com/office/drawing/2014/main" id="{9745E1D5-6016-C1CC-1701-9CB07599959B}"/>
                  </a:ext>
                </a:extLst>
              </p:cNvPr>
              <p:cNvSpPr/>
              <p:nvPr/>
            </p:nvSpPr>
            <p:spPr>
              <a:xfrm>
                <a:off x="1792575" y="1722250"/>
                <a:ext cx="681325" cy="987500"/>
              </a:xfrm>
              <a:custGeom>
                <a:avLst/>
                <a:gdLst/>
                <a:ahLst/>
                <a:cxnLst/>
                <a:rect l="l" t="t" r="r" b="b"/>
                <a:pathLst>
                  <a:path w="27253" h="39500" extrusionOk="0">
                    <a:moveTo>
                      <a:pt x="6906" y="0"/>
                    </a:moveTo>
                    <a:cubicBezTo>
                      <a:pt x="3706" y="2900"/>
                      <a:pt x="1744" y="4659"/>
                      <a:pt x="1141" y="11497"/>
                    </a:cubicBezTo>
                    <a:cubicBezTo>
                      <a:pt x="1091" y="12134"/>
                      <a:pt x="1058" y="12771"/>
                      <a:pt x="1040" y="13441"/>
                    </a:cubicBezTo>
                    <a:cubicBezTo>
                      <a:pt x="1024" y="15101"/>
                      <a:pt x="1040" y="16911"/>
                      <a:pt x="1091" y="18804"/>
                    </a:cubicBezTo>
                    <a:cubicBezTo>
                      <a:pt x="4660" y="26297"/>
                      <a:pt x="1" y="35347"/>
                      <a:pt x="236" y="38782"/>
                    </a:cubicBezTo>
                    <a:cubicBezTo>
                      <a:pt x="2093" y="39153"/>
                      <a:pt x="4668" y="39499"/>
                      <a:pt x="7757" y="39499"/>
                    </a:cubicBezTo>
                    <a:cubicBezTo>
                      <a:pt x="9686" y="39499"/>
                      <a:pt x="11816" y="39364"/>
                      <a:pt x="14097" y="39017"/>
                    </a:cubicBezTo>
                    <a:cubicBezTo>
                      <a:pt x="22090" y="37794"/>
                      <a:pt x="25677" y="35649"/>
                      <a:pt x="26816" y="34156"/>
                    </a:cubicBezTo>
                    <a:cubicBezTo>
                      <a:pt x="23817" y="31660"/>
                      <a:pt x="22895" y="23799"/>
                      <a:pt x="23062" y="19023"/>
                    </a:cubicBezTo>
                    <a:cubicBezTo>
                      <a:pt x="23080" y="17832"/>
                      <a:pt x="23381" y="16677"/>
                      <a:pt x="23934" y="15638"/>
                    </a:cubicBezTo>
                    <a:cubicBezTo>
                      <a:pt x="27252" y="9419"/>
                      <a:pt x="24823" y="5799"/>
                      <a:pt x="21069" y="1307"/>
                    </a:cubicBezTo>
                    <a:lnTo>
                      <a:pt x="20666" y="2733"/>
                    </a:lnTo>
                    <a:cubicBezTo>
                      <a:pt x="20448" y="3285"/>
                      <a:pt x="20264" y="3571"/>
                      <a:pt x="20264" y="3571"/>
                    </a:cubicBezTo>
                    <a:cubicBezTo>
                      <a:pt x="13560" y="3269"/>
                      <a:pt x="7912" y="520"/>
                      <a:pt x="6906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902;p27">
                <a:extLst>
                  <a:ext uri="{FF2B5EF4-FFF2-40B4-BE49-F238E27FC236}">
                    <a16:creationId xmlns:a16="http://schemas.microsoft.com/office/drawing/2014/main" id="{B30CBE87-3190-702A-B3DC-F76BC3961577}"/>
                  </a:ext>
                </a:extLst>
              </p:cNvPr>
              <p:cNvSpPr/>
              <p:nvPr/>
            </p:nvSpPr>
            <p:spPr>
              <a:xfrm>
                <a:off x="1965200" y="1701725"/>
                <a:ext cx="354100" cy="109800"/>
              </a:xfrm>
              <a:custGeom>
                <a:avLst/>
                <a:gdLst/>
                <a:ahLst/>
                <a:cxnLst/>
                <a:rect l="l" t="t" r="r" b="b"/>
                <a:pathLst>
                  <a:path w="14164" h="4392" extrusionOk="0">
                    <a:moveTo>
                      <a:pt x="1292" y="1"/>
                    </a:moveTo>
                    <a:cubicBezTo>
                      <a:pt x="856" y="269"/>
                      <a:pt x="437" y="537"/>
                      <a:pt x="1" y="821"/>
                    </a:cubicBezTo>
                    <a:cubicBezTo>
                      <a:pt x="1007" y="1341"/>
                      <a:pt x="6655" y="4090"/>
                      <a:pt x="13359" y="4392"/>
                    </a:cubicBezTo>
                    <a:cubicBezTo>
                      <a:pt x="13359" y="4392"/>
                      <a:pt x="13862" y="3654"/>
                      <a:pt x="14164" y="2128"/>
                    </a:cubicBezTo>
                    <a:cubicBezTo>
                      <a:pt x="13560" y="1424"/>
                      <a:pt x="13107" y="1089"/>
                      <a:pt x="13107" y="1089"/>
                    </a:cubicBezTo>
                    <a:cubicBezTo>
                      <a:pt x="13040" y="2296"/>
                      <a:pt x="12756" y="2966"/>
                      <a:pt x="12756" y="2966"/>
                    </a:cubicBezTo>
                    <a:cubicBezTo>
                      <a:pt x="6890" y="2850"/>
                      <a:pt x="1292" y="1"/>
                      <a:pt x="12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903;p27">
                <a:extLst>
                  <a:ext uri="{FF2B5EF4-FFF2-40B4-BE49-F238E27FC236}">
                    <a16:creationId xmlns:a16="http://schemas.microsoft.com/office/drawing/2014/main" id="{DAED454D-1A6B-FDA9-9BC2-FCF0B86C1F4A}"/>
                  </a:ext>
                </a:extLst>
              </p:cNvPr>
              <p:cNvSpPr/>
              <p:nvPr/>
            </p:nvSpPr>
            <p:spPr>
              <a:xfrm>
                <a:off x="1636725" y="1790500"/>
                <a:ext cx="483550" cy="1085050"/>
              </a:xfrm>
              <a:custGeom>
                <a:avLst/>
                <a:gdLst/>
                <a:ahLst/>
                <a:cxnLst/>
                <a:rect l="l" t="t" r="r" b="b"/>
                <a:pathLst>
                  <a:path w="19342" h="43402" extrusionOk="0">
                    <a:moveTo>
                      <a:pt x="13156" y="0"/>
                    </a:moveTo>
                    <a:cubicBezTo>
                      <a:pt x="11724" y="0"/>
                      <a:pt x="10280" y="540"/>
                      <a:pt x="9169" y="1628"/>
                    </a:cubicBezTo>
                    <a:cubicBezTo>
                      <a:pt x="4778" y="5936"/>
                      <a:pt x="2331" y="10041"/>
                      <a:pt x="838" y="12220"/>
                    </a:cubicBezTo>
                    <a:cubicBezTo>
                      <a:pt x="269" y="13024"/>
                      <a:pt x="0" y="13996"/>
                      <a:pt x="67" y="14968"/>
                    </a:cubicBezTo>
                    <a:cubicBezTo>
                      <a:pt x="436" y="21421"/>
                      <a:pt x="1828" y="28829"/>
                      <a:pt x="2514" y="32197"/>
                    </a:cubicBezTo>
                    <a:cubicBezTo>
                      <a:pt x="2431" y="32298"/>
                      <a:pt x="2398" y="32382"/>
                      <a:pt x="2398" y="32382"/>
                    </a:cubicBezTo>
                    <a:cubicBezTo>
                      <a:pt x="1426" y="35466"/>
                      <a:pt x="2179" y="36036"/>
                      <a:pt x="2883" y="40025"/>
                    </a:cubicBezTo>
                    <a:cubicBezTo>
                      <a:pt x="3213" y="41893"/>
                      <a:pt x="3598" y="42390"/>
                      <a:pt x="3914" y="42390"/>
                    </a:cubicBezTo>
                    <a:cubicBezTo>
                      <a:pt x="4273" y="42390"/>
                      <a:pt x="4543" y="41750"/>
                      <a:pt x="4543" y="41750"/>
                    </a:cubicBezTo>
                    <a:cubicBezTo>
                      <a:pt x="4826" y="42845"/>
                      <a:pt x="5122" y="43177"/>
                      <a:pt x="5378" y="43177"/>
                    </a:cubicBezTo>
                    <a:cubicBezTo>
                      <a:pt x="5771" y="43177"/>
                      <a:pt x="6067" y="42387"/>
                      <a:pt x="6067" y="42387"/>
                    </a:cubicBezTo>
                    <a:cubicBezTo>
                      <a:pt x="6449" y="43146"/>
                      <a:pt x="6734" y="43402"/>
                      <a:pt x="6943" y="43402"/>
                    </a:cubicBezTo>
                    <a:cubicBezTo>
                      <a:pt x="7378" y="43402"/>
                      <a:pt x="7493" y="42304"/>
                      <a:pt x="7493" y="42304"/>
                    </a:cubicBezTo>
                    <a:cubicBezTo>
                      <a:pt x="7574" y="42666"/>
                      <a:pt x="7786" y="42892"/>
                      <a:pt x="8005" y="42892"/>
                    </a:cubicBezTo>
                    <a:cubicBezTo>
                      <a:pt x="8281" y="42892"/>
                      <a:pt x="8568" y="42532"/>
                      <a:pt x="8615" y="41634"/>
                    </a:cubicBezTo>
                    <a:cubicBezTo>
                      <a:pt x="8682" y="40175"/>
                      <a:pt x="8063" y="37426"/>
                      <a:pt x="8062" y="37426"/>
                    </a:cubicBezTo>
                    <a:lnTo>
                      <a:pt x="8062" y="37426"/>
                    </a:lnTo>
                    <a:cubicBezTo>
                      <a:pt x="8392" y="37728"/>
                      <a:pt x="8660" y="37877"/>
                      <a:pt x="8860" y="37877"/>
                    </a:cubicBezTo>
                    <a:cubicBezTo>
                      <a:pt x="9261" y="37877"/>
                      <a:pt x="9392" y="37281"/>
                      <a:pt x="9202" y="36119"/>
                    </a:cubicBezTo>
                    <a:cubicBezTo>
                      <a:pt x="8900" y="34427"/>
                      <a:pt x="7359" y="32516"/>
                      <a:pt x="7274" y="32416"/>
                    </a:cubicBezTo>
                    <a:cubicBezTo>
                      <a:pt x="7207" y="22979"/>
                      <a:pt x="6671" y="17131"/>
                      <a:pt x="6671" y="17131"/>
                    </a:cubicBezTo>
                    <a:cubicBezTo>
                      <a:pt x="11649" y="13913"/>
                      <a:pt x="14984" y="11616"/>
                      <a:pt x="17028" y="9672"/>
                    </a:cubicBezTo>
                    <a:cubicBezTo>
                      <a:pt x="19073" y="7695"/>
                      <a:pt x="19341" y="4477"/>
                      <a:pt x="17615" y="2231"/>
                    </a:cubicBezTo>
                    <a:cubicBezTo>
                      <a:pt x="17582" y="2181"/>
                      <a:pt x="17548" y="2148"/>
                      <a:pt x="17497" y="2097"/>
                    </a:cubicBezTo>
                    <a:cubicBezTo>
                      <a:pt x="16408" y="703"/>
                      <a:pt x="14790" y="0"/>
                      <a:pt x="1315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904;p27">
                <a:extLst>
                  <a:ext uri="{FF2B5EF4-FFF2-40B4-BE49-F238E27FC236}">
                    <a16:creationId xmlns:a16="http://schemas.microsoft.com/office/drawing/2014/main" id="{CA632A29-E3C2-DDBE-A079-DD9F96ED1712}"/>
                  </a:ext>
                </a:extLst>
              </p:cNvPr>
              <p:cNvSpPr/>
              <p:nvPr/>
            </p:nvSpPr>
            <p:spPr>
              <a:xfrm>
                <a:off x="1808500" y="2791950"/>
                <a:ext cx="18900" cy="58250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330" extrusionOk="0">
                    <a:moveTo>
                      <a:pt x="219" y="0"/>
                    </a:moveTo>
                    <a:lnTo>
                      <a:pt x="1" y="34"/>
                    </a:lnTo>
                    <a:cubicBezTo>
                      <a:pt x="253" y="1223"/>
                      <a:pt x="537" y="2313"/>
                      <a:pt x="537" y="2329"/>
                    </a:cubicBezTo>
                    <a:lnTo>
                      <a:pt x="756" y="2262"/>
                    </a:lnTo>
                    <a:cubicBezTo>
                      <a:pt x="756" y="2246"/>
                      <a:pt x="454" y="1173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905;p27">
                <a:extLst>
                  <a:ext uri="{FF2B5EF4-FFF2-40B4-BE49-F238E27FC236}">
                    <a16:creationId xmlns:a16="http://schemas.microsoft.com/office/drawing/2014/main" id="{93084136-D724-0078-35A7-0225848EC5BD}"/>
                  </a:ext>
                </a:extLst>
              </p:cNvPr>
              <p:cNvSpPr/>
              <p:nvPr/>
            </p:nvSpPr>
            <p:spPr>
              <a:xfrm>
                <a:off x="1771225" y="2782275"/>
                <a:ext cx="20975" cy="6960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2784" extrusionOk="0">
                    <a:moveTo>
                      <a:pt x="218" y="1"/>
                    </a:moveTo>
                    <a:lnTo>
                      <a:pt x="1" y="35"/>
                    </a:lnTo>
                    <a:cubicBezTo>
                      <a:pt x="252" y="1393"/>
                      <a:pt x="620" y="2783"/>
                      <a:pt x="638" y="2783"/>
                    </a:cubicBezTo>
                    <a:lnTo>
                      <a:pt x="839" y="2733"/>
                    </a:lnTo>
                    <a:cubicBezTo>
                      <a:pt x="839" y="2716"/>
                      <a:pt x="470" y="1342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906;p27">
                <a:extLst>
                  <a:ext uri="{FF2B5EF4-FFF2-40B4-BE49-F238E27FC236}">
                    <a16:creationId xmlns:a16="http://schemas.microsoft.com/office/drawing/2014/main" id="{139C4677-BA99-A205-6393-5BF36958B673}"/>
                  </a:ext>
                </a:extLst>
              </p:cNvPr>
              <p:cNvSpPr/>
              <p:nvPr/>
            </p:nvSpPr>
            <p:spPr>
              <a:xfrm>
                <a:off x="1735200" y="2781050"/>
                <a:ext cx="18025" cy="557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229" extrusionOk="0">
                    <a:moveTo>
                      <a:pt x="218" y="0"/>
                    </a:moveTo>
                    <a:lnTo>
                      <a:pt x="1" y="50"/>
                    </a:lnTo>
                    <a:cubicBezTo>
                      <a:pt x="235" y="1190"/>
                      <a:pt x="503" y="2213"/>
                      <a:pt x="503" y="2229"/>
                    </a:cubicBezTo>
                    <a:lnTo>
                      <a:pt x="721" y="2162"/>
                    </a:lnTo>
                    <a:cubicBezTo>
                      <a:pt x="721" y="2146"/>
                      <a:pt x="452" y="1140"/>
                      <a:pt x="2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907;p27">
                <a:extLst>
                  <a:ext uri="{FF2B5EF4-FFF2-40B4-BE49-F238E27FC236}">
                    <a16:creationId xmlns:a16="http://schemas.microsoft.com/office/drawing/2014/main" id="{5F98FF85-C63D-965A-BBFA-91775F6E391F}"/>
                  </a:ext>
                </a:extLst>
              </p:cNvPr>
              <p:cNvSpPr/>
              <p:nvPr/>
            </p:nvSpPr>
            <p:spPr>
              <a:xfrm>
                <a:off x="1828625" y="2697250"/>
                <a:ext cx="12200" cy="29750"/>
              </a:xfrm>
              <a:custGeom>
                <a:avLst/>
                <a:gdLst/>
                <a:ahLst/>
                <a:cxnLst/>
                <a:rect l="l" t="t" r="r" b="b"/>
                <a:pathLst>
                  <a:path w="488" h="1190" extrusionOk="0">
                    <a:moveTo>
                      <a:pt x="219" y="0"/>
                    </a:moveTo>
                    <a:lnTo>
                      <a:pt x="0" y="50"/>
                    </a:lnTo>
                    <a:cubicBezTo>
                      <a:pt x="134" y="519"/>
                      <a:pt x="268" y="1174"/>
                      <a:pt x="268" y="1190"/>
                    </a:cubicBezTo>
                    <a:lnTo>
                      <a:pt x="487" y="1140"/>
                    </a:lnTo>
                    <a:cubicBezTo>
                      <a:pt x="487" y="1123"/>
                      <a:pt x="353" y="470"/>
                      <a:pt x="21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908;p27">
                <a:extLst>
                  <a:ext uri="{FF2B5EF4-FFF2-40B4-BE49-F238E27FC236}">
                    <a16:creationId xmlns:a16="http://schemas.microsoft.com/office/drawing/2014/main" id="{721587FE-E054-8F99-AFB3-0B0FFE2C65AA}"/>
                  </a:ext>
                </a:extLst>
              </p:cNvPr>
              <p:cNvSpPr/>
              <p:nvPr/>
            </p:nvSpPr>
            <p:spPr>
              <a:xfrm>
                <a:off x="1693300" y="1958150"/>
                <a:ext cx="248475" cy="235900"/>
              </a:xfrm>
              <a:custGeom>
                <a:avLst/>
                <a:gdLst/>
                <a:ahLst/>
                <a:cxnLst/>
                <a:rect l="l" t="t" r="r" b="b"/>
                <a:pathLst>
                  <a:path w="9939" h="9436" extrusionOk="0">
                    <a:moveTo>
                      <a:pt x="1089" y="0"/>
                    </a:moveTo>
                    <a:cubicBezTo>
                      <a:pt x="403" y="939"/>
                      <a:pt x="1" y="1576"/>
                      <a:pt x="1" y="1576"/>
                    </a:cubicBezTo>
                    <a:cubicBezTo>
                      <a:pt x="1" y="1576"/>
                      <a:pt x="2984" y="7039"/>
                      <a:pt x="8045" y="9435"/>
                    </a:cubicBezTo>
                    <a:cubicBezTo>
                      <a:pt x="8045" y="9435"/>
                      <a:pt x="8832" y="8950"/>
                      <a:pt x="9938" y="8146"/>
                    </a:cubicBezTo>
                    <a:cubicBezTo>
                      <a:pt x="4542" y="5431"/>
                      <a:pt x="1978" y="1592"/>
                      <a:pt x="108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909;p27">
                <a:extLst>
                  <a:ext uri="{FF2B5EF4-FFF2-40B4-BE49-F238E27FC236}">
                    <a16:creationId xmlns:a16="http://schemas.microsoft.com/office/drawing/2014/main" id="{EC007525-7CB1-9C40-5B6A-38D6750022F5}"/>
                  </a:ext>
                </a:extLst>
              </p:cNvPr>
              <p:cNvSpPr/>
              <p:nvPr/>
            </p:nvSpPr>
            <p:spPr>
              <a:xfrm>
                <a:off x="1720525" y="1771550"/>
                <a:ext cx="508275" cy="390250"/>
              </a:xfrm>
              <a:custGeom>
                <a:avLst/>
                <a:gdLst/>
                <a:ahLst/>
                <a:cxnLst/>
                <a:rect l="l" t="t" r="r" b="b"/>
                <a:pathLst>
                  <a:path w="20331" h="15610" extrusionOk="0">
                    <a:moveTo>
                      <a:pt x="10421" y="1"/>
                    </a:moveTo>
                    <a:cubicBezTo>
                      <a:pt x="6154" y="1"/>
                      <a:pt x="1937" y="4877"/>
                      <a:pt x="0" y="7464"/>
                    </a:cubicBezTo>
                    <a:cubicBezTo>
                      <a:pt x="889" y="9056"/>
                      <a:pt x="3453" y="12895"/>
                      <a:pt x="8849" y="15610"/>
                    </a:cubicBezTo>
                    <a:cubicBezTo>
                      <a:pt x="12655" y="12794"/>
                      <a:pt x="20330" y="6023"/>
                      <a:pt x="13761" y="1145"/>
                    </a:cubicBezTo>
                    <a:cubicBezTo>
                      <a:pt x="12671" y="339"/>
                      <a:pt x="11544" y="1"/>
                      <a:pt x="1042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910;p27">
                <a:extLst>
                  <a:ext uri="{FF2B5EF4-FFF2-40B4-BE49-F238E27FC236}">
                    <a16:creationId xmlns:a16="http://schemas.microsoft.com/office/drawing/2014/main" id="{81E57FDB-2F92-9841-CDAA-F730B79B4835}"/>
                  </a:ext>
                </a:extLst>
              </p:cNvPr>
              <p:cNvSpPr/>
              <p:nvPr/>
            </p:nvSpPr>
            <p:spPr>
              <a:xfrm>
                <a:off x="2253925" y="2921825"/>
                <a:ext cx="68300" cy="282000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1280" extrusionOk="0">
                    <a:moveTo>
                      <a:pt x="1441" y="1"/>
                    </a:moveTo>
                    <a:lnTo>
                      <a:pt x="988" y="654"/>
                    </a:lnTo>
                    <a:cubicBezTo>
                      <a:pt x="921" y="4526"/>
                      <a:pt x="385" y="8179"/>
                      <a:pt x="0" y="11279"/>
                    </a:cubicBezTo>
                    <a:cubicBezTo>
                      <a:pt x="0" y="11279"/>
                      <a:pt x="653" y="11246"/>
                      <a:pt x="1256" y="11212"/>
                    </a:cubicBezTo>
                    <a:cubicBezTo>
                      <a:pt x="1860" y="11179"/>
                      <a:pt x="2564" y="11095"/>
                      <a:pt x="2564" y="11095"/>
                    </a:cubicBezTo>
                    <a:cubicBezTo>
                      <a:pt x="2564" y="11095"/>
                      <a:pt x="2731" y="9637"/>
                      <a:pt x="2564" y="6486"/>
                    </a:cubicBezTo>
                    <a:cubicBezTo>
                      <a:pt x="2396" y="3335"/>
                      <a:pt x="1441" y="1"/>
                      <a:pt x="144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911;p27">
                <a:extLst>
                  <a:ext uri="{FF2B5EF4-FFF2-40B4-BE49-F238E27FC236}">
                    <a16:creationId xmlns:a16="http://schemas.microsoft.com/office/drawing/2014/main" id="{7CD82093-545B-5238-E817-354ADD024C3B}"/>
                  </a:ext>
                </a:extLst>
              </p:cNvPr>
              <p:cNvSpPr/>
              <p:nvPr/>
            </p:nvSpPr>
            <p:spPr>
              <a:xfrm>
                <a:off x="1947200" y="1164325"/>
                <a:ext cx="414000" cy="495650"/>
              </a:xfrm>
              <a:custGeom>
                <a:avLst/>
                <a:gdLst/>
                <a:ahLst/>
                <a:cxnLst/>
                <a:rect l="l" t="t" r="r" b="b"/>
                <a:pathLst>
                  <a:path w="16560" h="19826" extrusionOk="0">
                    <a:moveTo>
                      <a:pt x="7913" y="1"/>
                    </a:moveTo>
                    <a:cubicBezTo>
                      <a:pt x="7597" y="1"/>
                      <a:pt x="7278" y="20"/>
                      <a:pt x="6956" y="60"/>
                    </a:cubicBezTo>
                    <a:cubicBezTo>
                      <a:pt x="2900" y="547"/>
                      <a:pt x="1" y="4083"/>
                      <a:pt x="470" y="7955"/>
                    </a:cubicBezTo>
                    <a:cubicBezTo>
                      <a:pt x="504" y="8189"/>
                      <a:pt x="537" y="8424"/>
                      <a:pt x="587" y="8659"/>
                    </a:cubicBezTo>
                    <a:lnTo>
                      <a:pt x="587" y="8659"/>
                    </a:lnTo>
                    <a:lnTo>
                      <a:pt x="587" y="8659"/>
                    </a:lnTo>
                    <a:cubicBezTo>
                      <a:pt x="604" y="8692"/>
                      <a:pt x="604" y="8726"/>
                      <a:pt x="604" y="8742"/>
                    </a:cubicBezTo>
                    <a:lnTo>
                      <a:pt x="1727" y="13251"/>
                    </a:lnTo>
                    <a:cubicBezTo>
                      <a:pt x="2683" y="16652"/>
                      <a:pt x="4039" y="18529"/>
                      <a:pt x="6118" y="19385"/>
                    </a:cubicBezTo>
                    <a:cubicBezTo>
                      <a:pt x="6873" y="19662"/>
                      <a:pt x="7676" y="19825"/>
                      <a:pt x="8519" y="19825"/>
                    </a:cubicBezTo>
                    <a:cubicBezTo>
                      <a:pt x="8798" y="19825"/>
                      <a:pt x="9081" y="19807"/>
                      <a:pt x="9369" y="19770"/>
                    </a:cubicBezTo>
                    <a:cubicBezTo>
                      <a:pt x="12671" y="19367"/>
                      <a:pt x="15118" y="16719"/>
                      <a:pt x="15219" y="13636"/>
                    </a:cubicBezTo>
                    <a:lnTo>
                      <a:pt x="15219" y="13552"/>
                    </a:lnTo>
                    <a:lnTo>
                      <a:pt x="15219" y="13318"/>
                    </a:lnTo>
                    <a:lnTo>
                      <a:pt x="15219" y="12228"/>
                    </a:lnTo>
                    <a:cubicBezTo>
                      <a:pt x="15671" y="11944"/>
                      <a:pt x="16057" y="11457"/>
                      <a:pt x="16240" y="10837"/>
                    </a:cubicBezTo>
                    <a:cubicBezTo>
                      <a:pt x="16560" y="9698"/>
                      <a:pt x="16090" y="8558"/>
                      <a:pt x="15201" y="8205"/>
                    </a:cubicBezTo>
                    <a:lnTo>
                      <a:pt x="15201" y="6983"/>
                    </a:lnTo>
                    <a:lnTo>
                      <a:pt x="15201" y="6882"/>
                    </a:lnTo>
                    <a:cubicBezTo>
                      <a:pt x="15201" y="6648"/>
                      <a:pt x="15185" y="6413"/>
                      <a:pt x="15152" y="6178"/>
                    </a:cubicBezTo>
                    <a:cubicBezTo>
                      <a:pt x="14720" y="2613"/>
                      <a:pt x="11574" y="1"/>
                      <a:pt x="791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912;p27">
                <a:extLst>
                  <a:ext uri="{FF2B5EF4-FFF2-40B4-BE49-F238E27FC236}">
                    <a16:creationId xmlns:a16="http://schemas.microsoft.com/office/drawing/2014/main" id="{DB8D6E06-9F34-D1B5-E89B-7C89CA11F1A7}"/>
                  </a:ext>
                </a:extLst>
              </p:cNvPr>
              <p:cNvSpPr/>
              <p:nvPr/>
            </p:nvSpPr>
            <p:spPr>
              <a:xfrm>
                <a:off x="1990350" y="1495575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1"/>
                    </a:move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913;p27">
                <a:extLst>
                  <a:ext uri="{FF2B5EF4-FFF2-40B4-BE49-F238E27FC236}">
                    <a16:creationId xmlns:a16="http://schemas.microsoft.com/office/drawing/2014/main" id="{3F6898B8-915C-052E-CD25-474C630533C5}"/>
                  </a:ext>
                </a:extLst>
              </p:cNvPr>
              <p:cNvSpPr/>
              <p:nvPr/>
            </p:nvSpPr>
            <p:spPr>
              <a:xfrm>
                <a:off x="2084200" y="1355650"/>
                <a:ext cx="71250" cy="33100"/>
              </a:xfrm>
              <a:custGeom>
                <a:avLst/>
                <a:gdLst/>
                <a:ahLst/>
                <a:cxnLst/>
                <a:rect l="l" t="t" r="r" b="b"/>
                <a:pathLst>
                  <a:path w="2850" h="1324" extrusionOk="0">
                    <a:moveTo>
                      <a:pt x="2682" y="0"/>
                    </a:moveTo>
                    <a:lnTo>
                      <a:pt x="1" y="637"/>
                    </a:lnTo>
                    <a:lnTo>
                      <a:pt x="168" y="1323"/>
                    </a:lnTo>
                    <a:lnTo>
                      <a:pt x="2850" y="687"/>
                    </a:lnTo>
                    <a:lnTo>
                      <a:pt x="26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914;p27">
                <a:extLst>
                  <a:ext uri="{FF2B5EF4-FFF2-40B4-BE49-F238E27FC236}">
                    <a16:creationId xmlns:a16="http://schemas.microsoft.com/office/drawing/2014/main" id="{35DAD698-4885-6DBD-BB52-DB61BD8D8F43}"/>
                  </a:ext>
                </a:extLst>
              </p:cNvPr>
              <p:cNvSpPr/>
              <p:nvPr/>
            </p:nvSpPr>
            <p:spPr>
              <a:xfrm>
                <a:off x="2249725" y="1352700"/>
                <a:ext cx="45275" cy="23925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957" extrusionOk="0">
                    <a:moveTo>
                      <a:pt x="84" y="0"/>
                    </a:moveTo>
                    <a:lnTo>
                      <a:pt x="0" y="704"/>
                    </a:lnTo>
                    <a:lnTo>
                      <a:pt x="1710" y="956"/>
                    </a:lnTo>
                    <a:lnTo>
                      <a:pt x="1811" y="268"/>
                    </a:lnTo>
                    <a:lnTo>
                      <a:pt x="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915;p27">
                <a:extLst>
                  <a:ext uri="{FF2B5EF4-FFF2-40B4-BE49-F238E27FC236}">
                    <a16:creationId xmlns:a16="http://schemas.microsoft.com/office/drawing/2014/main" id="{9DE374A8-FE5E-EFB9-3774-B7526AFE2D2B}"/>
                  </a:ext>
                </a:extLst>
              </p:cNvPr>
              <p:cNvSpPr/>
              <p:nvPr/>
            </p:nvSpPr>
            <p:spPr>
              <a:xfrm>
                <a:off x="2148725" y="1526600"/>
                <a:ext cx="119450" cy="57000"/>
              </a:xfrm>
              <a:custGeom>
                <a:avLst/>
                <a:gdLst/>
                <a:ahLst/>
                <a:cxnLst/>
                <a:rect l="l" t="t" r="r" b="b"/>
                <a:pathLst>
                  <a:path w="4778" h="2280" extrusionOk="0">
                    <a:moveTo>
                      <a:pt x="1" y="0"/>
                    </a:moveTo>
                    <a:cubicBezTo>
                      <a:pt x="1" y="0"/>
                      <a:pt x="68" y="318"/>
                      <a:pt x="253" y="720"/>
                    </a:cubicBezTo>
                    <a:cubicBezTo>
                      <a:pt x="554" y="1374"/>
                      <a:pt x="1191" y="2246"/>
                      <a:pt x="2398" y="2262"/>
                    </a:cubicBezTo>
                    <a:cubicBezTo>
                      <a:pt x="2448" y="2262"/>
                      <a:pt x="2481" y="2279"/>
                      <a:pt x="2532" y="2279"/>
                    </a:cubicBezTo>
                    <a:cubicBezTo>
                      <a:pt x="4309" y="2212"/>
                      <a:pt x="4778" y="251"/>
                      <a:pt x="4778" y="251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916;p27">
                <a:extLst>
                  <a:ext uri="{FF2B5EF4-FFF2-40B4-BE49-F238E27FC236}">
                    <a16:creationId xmlns:a16="http://schemas.microsoft.com/office/drawing/2014/main" id="{3E3435AB-A212-5358-35AD-A75E27C3927A}"/>
                  </a:ext>
                </a:extLst>
              </p:cNvPr>
              <p:cNvSpPr/>
              <p:nvPr/>
            </p:nvSpPr>
            <p:spPr>
              <a:xfrm>
                <a:off x="1837850" y="1151275"/>
                <a:ext cx="500725" cy="398800"/>
              </a:xfrm>
              <a:custGeom>
                <a:avLst/>
                <a:gdLst/>
                <a:ahLst/>
                <a:cxnLst/>
                <a:rect l="l" t="t" r="r" b="b"/>
                <a:pathLst>
                  <a:path w="20029" h="15952" extrusionOk="0">
                    <a:moveTo>
                      <a:pt x="12719" y="1"/>
                    </a:moveTo>
                    <a:cubicBezTo>
                      <a:pt x="12254" y="1"/>
                      <a:pt x="11758" y="32"/>
                      <a:pt x="11229" y="97"/>
                    </a:cubicBezTo>
                    <a:cubicBezTo>
                      <a:pt x="0" y="1471"/>
                      <a:pt x="5229" y="13051"/>
                      <a:pt x="6855" y="15952"/>
                    </a:cubicBezTo>
                    <a:cubicBezTo>
                      <a:pt x="6855" y="15952"/>
                      <a:pt x="8397" y="14544"/>
                      <a:pt x="6688" y="12264"/>
                    </a:cubicBezTo>
                    <a:cubicBezTo>
                      <a:pt x="6688" y="12264"/>
                      <a:pt x="10190" y="10672"/>
                      <a:pt x="8782" y="7203"/>
                    </a:cubicBezTo>
                    <a:lnTo>
                      <a:pt x="8782" y="7203"/>
                    </a:lnTo>
                    <a:cubicBezTo>
                      <a:pt x="8797" y="7203"/>
                      <a:pt x="8813" y="7203"/>
                      <a:pt x="8828" y="7203"/>
                    </a:cubicBezTo>
                    <a:cubicBezTo>
                      <a:pt x="10566" y="7203"/>
                      <a:pt x="10961" y="6298"/>
                      <a:pt x="10961" y="6298"/>
                    </a:cubicBezTo>
                    <a:cubicBezTo>
                      <a:pt x="11484" y="6424"/>
                      <a:pt x="11968" y="6476"/>
                      <a:pt x="12410" y="6476"/>
                    </a:cubicBezTo>
                    <a:cubicBezTo>
                      <a:pt x="14369" y="6476"/>
                      <a:pt x="15486" y="5460"/>
                      <a:pt x="15486" y="5460"/>
                    </a:cubicBezTo>
                    <a:cubicBezTo>
                      <a:pt x="15942" y="5662"/>
                      <a:pt x="16331" y="5724"/>
                      <a:pt x="16635" y="5724"/>
                    </a:cubicBezTo>
                    <a:cubicBezTo>
                      <a:pt x="17114" y="5724"/>
                      <a:pt x="17387" y="5570"/>
                      <a:pt x="17397" y="5561"/>
                    </a:cubicBezTo>
                    <a:lnTo>
                      <a:pt x="17397" y="5577"/>
                    </a:lnTo>
                    <a:cubicBezTo>
                      <a:pt x="17698" y="6298"/>
                      <a:pt x="18168" y="6750"/>
                      <a:pt x="18436" y="6968"/>
                    </a:cubicBezTo>
                    <a:cubicBezTo>
                      <a:pt x="18319" y="7588"/>
                      <a:pt x="18587" y="9029"/>
                      <a:pt x="19575" y="9851"/>
                    </a:cubicBezTo>
                    <a:cubicBezTo>
                      <a:pt x="19575" y="9851"/>
                      <a:pt x="20029" y="6850"/>
                      <a:pt x="19023" y="4153"/>
                    </a:cubicBezTo>
                    <a:cubicBezTo>
                      <a:pt x="18203" y="1978"/>
                      <a:pt x="16443" y="1"/>
                      <a:pt x="1271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917;p27">
                <a:extLst>
                  <a:ext uri="{FF2B5EF4-FFF2-40B4-BE49-F238E27FC236}">
                    <a16:creationId xmlns:a16="http://schemas.microsoft.com/office/drawing/2014/main" id="{FFF23438-885A-B5D8-EECC-E8186753A560}"/>
                  </a:ext>
                </a:extLst>
              </p:cNvPr>
              <p:cNvSpPr/>
              <p:nvPr/>
            </p:nvSpPr>
            <p:spPr>
              <a:xfrm>
                <a:off x="1935050" y="1395950"/>
                <a:ext cx="106050" cy="108800"/>
              </a:xfrm>
              <a:custGeom>
                <a:avLst/>
                <a:gdLst/>
                <a:ahLst/>
                <a:cxnLst/>
                <a:rect l="l" t="t" r="r" b="b"/>
                <a:pathLst>
                  <a:path w="4242" h="4352" extrusionOk="0">
                    <a:moveTo>
                      <a:pt x="1885" y="1"/>
                    </a:moveTo>
                    <a:cubicBezTo>
                      <a:pt x="1665" y="1"/>
                      <a:pt x="1447" y="48"/>
                      <a:pt x="1240" y="147"/>
                    </a:cubicBezTo>
                    <a:cubicBezTo>
                      <a:pt x="335" y="583"/>
                      <a:pt x="0" y="1841"/>
                      <a:pt x="487" y="2963"/>
                    </a:cubicBezTo>
                    <a:cubicBezTo>
                      <a:pt x="860" y="3826"/>
                      <a:pt x="1609" y="4352"/>
                      <a:pt x="2347" y="4352"/>
                    </a:cubicBezTo>
                    <a:cubicBezTo>
                      <a:pt x="2570" y="4352"/>
                      <a:pt x="2791" y="4304"/>
                      <a:pt x="3001" y="4203"/>
                    </a:cubicBezTo>
                    <a:cubicBezTo>
                      <a:pt x="3906" y="3785"/>
                      <a:pt x="4241" y="2527"/>
                      <a:pt x="3754" y="1405"/>
                    </a:cubicBezTo>
                    <a:cubicBezTo>
                      <a:pt x="3380" y="538"/>
                      <a:pt x="2625" y="1"/>
                      <a:pt x="188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918;p27">
                <a:extLst>
                  <a:ext uri="{FF2B5EF4-FFF2-40B4-BE49-F238E27FC236}">
                    <a16:creationId xmlns:a16="http://schemas.microsoft.com/office/drawing/2014/main" id="{782A0039-AB25-44D2-F307-E17472DEE6EA}"/>
                  </a:ext>
                </a:extLst>
              </p:cNvPr>
              <p:cNvSpPr/>
              <p:nvPr/>
            </p:nvSpPr>
            <p:spPr>
              <a:xfrm>
                <a:off x="1958500" y="1417650"/>
                <a:ext cx="26000" cy="53225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2129" extrusionOk="0">
                    <a:moveTo>
                      <a:pt x="890" y="1"/>
                    </a:moveTo>
                    <a:cubicBezTo>
                      <a:pt x="1" y="805"/>
                      <a:pt x="470" y="2079"/>
                      <a:pt x="488" y="2128"/>
                    </a:cubicBezTo>
                    <a:lnTo>
                      <a:pt x="689" y="2061"/>
                    </a:lnTo>
                    <a:cubicBezTo>
                      <a:pt x="689" y="2045"/>
                      <a:pt x="269" y="872"/>
                      <a:pt x="1040" y="168"/>
                    </a:cubicBez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919;p27">
                <a:extLst>
                  <a:ext uri="{FF2B5EF4-FFF2-40B4-BE49-F238E27FC236}">
                    <a16:creationId xmlns:a16="http://schemas.microsoft.com/office/drawing/2014/main" id="{C9C157D1-0611-2527-3480-6EA0184CF457}"/>
                  </a:ext>
                </a:extLst>
              </p:cNvPr>
              <p:cNvSpPr/>
              <p:nvPr/>
            </p:nvSpPr>
            <p:spPr>
              <a:xfrm>
                <a:off x="2125700" y="1396600"/>
                <a:ext cx="24725" cy="27875"/>
              </a:xfrm>
              <a:custGeom>
                <a:avLst/>
                <a:gdLst/>
                <a:ahLst/>
                <a:cxnLst/>
                <a:rect l="l" t="t" r="r" b="b"/>
                <a:pathLst>
                  <a:path w="989" h="1115" extrusionOk="0">
                    <a:moveTo>
                      <a:pt x="457" y="1"/>
                    </a:moveTo>
                    <a:cubicBezTo>
                      <a:pt x="439" y="1"/>
                      <a:pt x="421" y="2"/>
                      <a:pt x="403" y="5"/>
                    </a:cubicBezTo>
                    <a:cubicBezTo>
                      <a:pt x="151" y="54"/>
                      <a:pt x="1" y="340"/>
                      <a:pt x="50" y="641"/>
                    </a:cubicBezTo>
                    <a:cubicBezTo>
                      <a:pt x="97" y="921"/>
                      <a:pt x="303" y="1114"/>
                      <a:pt x="532" y="1114"/>
                    </a:cubicBezTo>
                    <a:cubicBezTo>
                      <a:pt x="550" y="1114"/>
                      <a:pt x="568" y="1113"/>
                      <a:pt x="587" y="1111"/>
                    </a:cubicBezTo>
                    <a:cubicBezTo>
                      <a:pt x="839" y="1060"/>
                      <a:pt x="989" y="792"/>
                      <a:pt x="939" y="474"/>
                    </a:cubicBezTo>
                    <a:cubicBezTo>
                      <a:pt x="892" y="194"/>
                      <a:pt x="687" y="1"/>
                      <a:pt x="4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920;p27">
                <a:extLst>
                  <a:ext uri="{FF2B5EF4-FFF2-40B4-BE49-F238E27FC236}">
                    <a16:creationId xmlns:a16="http://schemas.microsoft.com/office/drawing/2014/main" id="{F600D8EC-B569-3978-9545-6B48FE80B1FD}"/>
                  </a:ext>
                </a:extLst>
              </p:cNvPr>
              <p:cNvSpPr/>
              <p:nvPr/>
            </p:nvSpPr>
            <p:spPr>
              <a:xfrm>
                <a:off x="2263975" y="1386950"/>
                <a:ext cx="23050" cy="27550"/>
              </a:xfrm>
              <a:custGeom>
                <a:avLst/>
                <a:gdLst/>
                <a:ahLst/>
                <a:cxnLst/>
                <a:rect l="l" t="t" r="r" b="b"/>
                <a:pathLst>
                  <a:path w="922" h="1102" extrusionOk="0">
                    <a:moveTo>
                      <a:pt x="417" y="1"/>
                    </a:moveTo>
                    <a:cubicBezTo>
                      <a:pt x="401" y="1"/>
                      <a:pt x="385" y="2"/>
                      <a:pt x="369" y="4"/>
                    </a:cubicBezTo>
                    <a:cubicBezTo>
                      <a:pt x="150" y="38"/>
                      <a:pt x="0" y="323"/>
                      <a:pt x="50" y="625"/>
                    </a:cubicBezTo>
                    <a:cubicBezTo>
                      <a:pt x="96" y="898"/>
                      <a:pt x="292" y="1102"/>
                      <a:pt x="490" y="1102"/>
                    </a:cubicBezTo>
                    <a:cubicBezTo>
                      <a:pt x="511" y="1102"/>
                      <a:pt x="532" y="1099"/>
                      <a:pt x="553" y="1094"/>
                    </a:cubicBezTo>
                    <a:cubicBezTo>
                      <a:pt x="771" y="1061"/>
                      <a:pt x="921" y="775"/>
                      <a:pt x="872" y="474"/>
                    </a:cubicBezTo>
                    <a:cubicBezTo>
                      <a:pt x="825" y="194"/>
                      <a:pt x="619" y="1"/>
                      <a:pt x="4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921;p27">
                <a:extLst>
                  <a:ext uri="{FF2B5EF4-FFF2-40B4-BE49-F238E27FC236}">
                    <a16:creationId xmlns:a16="http://schemas.microsoft.com/office/drawing/2014/main" id="{DC16CF8E-5C7B-43C5-3896-435AACA7A9D6}"/>
                  </a:ext>
                </a:extLst>
              </p:cNvPr>
              <p:cNvSpPr/>
              <p:nvPr/>
            </p:nvSpPr>
            <p:spPr>
              <a:xfrm>
                <a:off x="1957675" y="1168725"/>
                <a:ext cx="364550" cy="197825"/>
              </a:xfrm>
              <a:custGeom>
                <a:avLst/>
                <a:gdLst/>
                <a:ahLst/>
                <a:cxnLst/>
                <a:rect l="l" t="t" r="r" b="b"/>
                <a:pathLst>
                  <a:path w="14582" h="7913" extrusionOk="0">
                    <a:moveTo>
                      <a:pt x="8477" y="1"/>
                    </a:moveTo>
                    <a:cubicBezTo>
                      <a:pt x="7999" y="1"/>
                      <a:pt x="7487" y="48"/>
                      <a:pt x="6939" y="152"/>
                    </a:cubicBezTo>
                    <a:cubicBezTo>
                      <a:pt x="386" y="1377"/>
                      <a:pt x="0" y="7913"/>
                      <a:pt x="0" y="7913"/>
                    </a:cubicBezTo>
                    <a:cubicBezTo>
                      <a:pt x="0" y="7913"/>
                      <a:pt x="1643" y="2751"/>
                      <a:pt x="7224" y="1862"/>
                    </a:cubicBezTo>
                    <a:cubicBezTo>
                      <a:pt x="7822" y="1767"/>
                      <a:pt x="8376" y="1724"/>
                      <a:pt x="8890" y="1724"/>
                    </a:cubicBezTo>
                    <a:cubicBezTo>
                      <a:pt x="13153" y="1724"/>
                      <a:pt x="14581" y="4661"/>
                      <a:pt x="14581" y="4661"/>
                    </a:cubicBezTo>
                    <a:cubicBezTo>
                      <a:pt x="14581" y="4661"/>
                      <a:pt x="13213" y="1"/>
                      <a:pt x="847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6" name="Google Shape;922;p27">
                <a:extLst>
                  <a:ext uri="{FF2B5EF4-FFF2-40B4-BE49-F238E27FC236}">
                    <a16:creationId xmlns:a16="http://schemas.microsoft.com/office/drawing/2014/main" id="{CFBA05AF-4A86-6F6D-F527-26BC4D0D7CD4}"/>
                  </a:ext>
                </a:extLst>
              </p:cNvPr>
              <p:cNvSpPr/>
              <p:nvPr/>
            </p:nvSpPr>
            <p:spPr>
              <a:xfrm rot="-1254565">
                <a:off x="2200252" y="1413605"/>
                <a:ext cx="42762" cy="76011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7" name="Google Shape;923;p27">
                <a:extLst>
                  <a:ext uri="{FF2B5EF4-FFF2-40B4-BE49-F238E27FC236}">
                    <a16:creationId xmlns:a16="http://schemas.microsoft.com/office/drawing/2014/main" id="{AD5EC6D3-82D3-3AAD-9FAA-50D8737E053F}"/>
                  </a:ext>
                </a:extLst>
              </p:cNvPr>
              <p:cNvSpPr/>
              <p:nvPr/>
            </p:nvSpPr>
            <p:spPr>
              <a:xfrm>
                <a:off x="2531500" y="1677875"/>
                <a:ext cx="510350" cy="448325"/>
              </a:xfrm>
              <a:custGeom>
                <a:avLst/>
                <a:gdLst/>
                <a:ahLst/>
                <a:cxnLst/>
                <a:rect l="l" t="t" r="r" b="b"/>
                <a:pathLst>
                  <a:path w="20414" h="17933" extrusionOk="0">
                    <a:moveTo>
                      <a:pt x="10192" y="0"/>
                    </a:moveTo>
                    <a:cubicBezTo>
                      <a:pt x="8484" y="0"/>
                      <a:pt x="6757" y="487"/>
                      <a:pt x="5229" y="1506"/>
                    </a:cubicBezTo>
                    <a:cubicBezTo>
                      <a:pt x="1106" y="4255"/>
                      <a:pt x="0" y="9819"/>
                      <a:pt x="2731" y="13942"/>
                    </a:cubicBezTo>
                    <a:cubicBezTo>
                      <a:pt x="4459" y="16533"/>
                      <a:pt x="7305" y="17933"/>
                      <a:pt x="10201" y="17933"/>
                    </a:cubicBezTo>
                    <a:cubicBezTo>
                      <a:pt x="11913" y="17933"/>
                      <a:pt x="13642" y="17443"/>
                      <a:pt x="15167" y="16422"/>
                    </a:cubicBezTo>
                    <a:cubicBezTo>
                      <a:pt x="19290" y="13674"/>
                      <a:pt x="20413" y="8109"/>
                      <a:pt x="17665" y="3987"/>
                    </a:cubicBezTo>
                    <a:cubicBezTo>
                      <a:pt x="15935" y="1403"/>
                      <a:pt x="13090" y="0"/>
                      <a:pt x="10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8" name="Google Shape;924;p27">
                <a:extLst>
                  <a:ext uri="{FF2B5EF4-FFF2-40B4-BE49-F238E27FC236}">
                    <a16:creationId xmlns:a16="http://schemas.microsoft.com/office/drawing/2014/main" id="{2AD73F4E-C083-CEC6-3B25-502206D8ADCA}"/>
                  </a:ext>
                </a:extLst>
              </p:cNvPr>
              <p:cNvSpPr/>
              <p:nvPr/>
            </p:nvSpPr>
            <p:spPr>
              <a:xfrm>
                <a:off x="2562900" y="1685775"/>
                <a:ext cx="450450" cy="440700"/>
              </a:xfrm>
              <a:custGeom>
                <a:avLst/>
                <a:gdLst/>
                <a:ahLst/>
                <a:cxnLst/>
                <a:rect l="l" t="t" r="r" b="b"/>
                <a:pathLst>
                  <a:path w="18018" h="17628" extrusionOk="0">
                    <a:moveTo>
                      <a:pt x="9537" y="593"/>
                    </a:moveTo>
                    <a:cubicBezTo>
                      <a:pt x="10272" y="593"/>
                      <a:pt x="11431" y="634"/>
                      <a:pt x="12503" y="839"/>
                    </a:cubicBezTo>
                    <a:cubicBezTo>
                      <a:pt x="12822" y="1123"/>
                      <a:pt x="13124" y="1409"/>
                      <a:pt x="13408" y="1677"/>
                    </a:cubicBezTo>
                    <a:cubicBezTo>
                      <a:pt x="13978" y="2280"/>
                      <a:pt x="14465" y="2933"/>
                      <a:pt x="14816" y="3738"/>
                    </a:cubicBezTo>
                    <a:cubicBezTo>
                      <a:pt x="14682" y="4057"/>
                      <a:pt x="14246" y="5096"/>
                      <a:pt x="13643" y="6017"/>
                    </a:cubicBezTo>
                    <a:cubicBezTo>
                      <a:pt x="12252" y="5800"/>
                      <a:pt x="10040" y="5749"/>
                      <a:pt x="9620" y="5749"/>
                    </a:cubicBezTo>
                    <a:cubicBezTo>
                      <a:pt x="9453" y="5481"/>
                      <a:pt x="8548" y="4157"/>
                      <a:pt x="7493" y="3018"/>
                    </a:cubicBezTo>
                    <a:cubicBezTo>
                      <a:pt x="7627" y="2749"/>
                      <a:pt x="8380" y="1257"/>
                      <a:pt x="8900" y="604"/>
                    </a:cubicBezTo>
                    <a:cubicBezTo>
                      <a:pt x="9027" y="599"/>
                      <a:pt x="9250" y="593"/>
                      <a:pt x="9537" y="593"/>
                    </a:cubicBezTo>
                    <a:close/>
                    <a:moveTo>
                      <a:pt x="7426" y="3051"/>
                    </a:moveTo>
                    <a:cubicBezTo>
                      <a:pt x="8481" y="4191"/>
                      <a:pt x="9386" y="5532"/>
                      <a:pt x="9553" y="5782"/>
                    </a:cubicBezTo>
                    <a:cubicBezTo>
                      <a:pt x="9386" y="6202"/>
                      <a:pt x="8465" y="8397"/>
                      <a:pt x="8112" y="9688"/>
                    </a:cubicBezTo>
                    <a:lnTo>
                      <a:pt x="4458" y="10576"/>
                    </a:lnTo>
                    <a:cubicBezTo>
                      <a:pt x="3721" y="9755"/>
                      <a:pt x="2565" y="8012"/>
                      <a:pt x="2264" y="7576"/>
                    </a:cubicBezTo>
                    <a:cubicBezTo>
                      <a:pt x="2347" y="7123"/>
                      <a:pt x="2682" y="5280"/>
                      <a:pt x="3453" y="4090"/>
                    </a:cubicBezTo>
                    <a:cubicBezTo>
                      <a:pt x="3805" y="3956"/>
                      <a:pt x="5615" y="3235"/>
                      <a:pt x="7426" y="3051"/>
                    </a:cubicBezTo>
                    <a:close/>
                    <a:moveTo>
                      <a:pt x="8112" y="9771"/>
                    </a:moveTo>
                    <a:cubicBezTo>
                      <a:pt x="9185" y="10694"/>
                      <a:pt x="10912" y="12017"/>
                      <a:pt x="11296" y="12319"/>
                    </a:cubicBezTo>
                    <a:cubicBezTo>
                      <a:pt x="11213" y="12671"/>
                      <a:pt x="10794" y="14347"/>
                      <a:pt x="10391" y="15520"/>
                    </a:cubicBezTo>
                    <a:cubicBezTo>
                      <a:pt x="10074" y="15621"/>
                      <a:pt x="8599" y="16039"/>
                      <a:pt x="7325" y="16207"/>
                    </a:cubicBezTo>
                    <a:cubicBezTo>
                      <a:pt x="7090" y="16240"/>
                      <a:pt x="6872" y="16258"/>
                      <a:pt x="6671" y="16258"/>
                    </a:cubicBezTo>
                    <a:cubicBezTo>
                      <a:pt x="6554" y="16207"/>
                      <a:pt x="5347" y="15536"/>
                      <a:pt x="3687" y="13961"/>
                    </a:cubicBezTo>
                    <a:cubicBezTo>
                      <a:pt x="3772" y="13509"/>
                      <a:pt x="4174" y="11682"/>
                      <a:pt x="4476" y="10643"/>
                    </a:cubicBezTo>
                    <a:lnTo>
                      <a:pt x="8112" y="9771"/>
                    </a:lnTo>
                    <a:close/>
                    <a:moveTo>
                      <a:pt x="6554" y="1"/>
                    </a:moveTo>
                    <a:cubicBezTo>
                      <a:pt x="6201" y="101"/>
                      <a:pt x="5833" y="236"/>
                      <a:pt x="5481" y="386"/>
                    </a:cubicBezTo>
                    <a:lnTo>
                      <a:pt x="5464" y="386"/>
                    </a:lnTo>
                    <a:cubicBezTo>
                      <a:pt x="5381" y="419"/>
                      <a:pt x="5280" y="470"/>
                      <a:pt x="5180" y="520"/>
                    </a:cubicBezTo>
                    <a:cubicBezTo>
                      <a:pt x="5162" y="520"/>
                      <a:pt x="5146" y="537"/>
                      <a:pt x="5129" y="537"/>
                    </a:cubicBezTo>
                    <a:cubicBezTo>
                      <a:pt x="5046" y="571"/>
                      <a:pt x="4961" y="620"/>
                      <a:pt x="4878" y="654"/>
                    </a:cubicBezTo>
                    <a:lnTo>
                      <a:pt x="4777" y="705"/>
                    </a:lnTo>
                    <a:cubicBezTo>
                      <a:pt x="4710" y="754"/>
                      <a:pt x="4643" y="788"/>
                      <a:pt x="4576" y="821"/>
                    </a:cubicBezTo>
                    <a:cubicBezTo>
                      <a:pt x="4525" y="855"/>
                      <a:pt x="4476" y="888"/>
                      <a:pt x="4425" y="906"/>
                    </a:cubicBezTo>
                    <a:lnTo>
                      <a:pt x="4275" y="1006"/>
                    </a:lnTo>
                    <a:cubicBezTo>
                      <a:pt x="4174" y="1056"/>
                      <a:pt x="4074" y="1123"/>
                      <a:pt x="3973" y="1190"/>
                    </a:cubicBezTo>
                    <a:cubicBezTo>
                      <a:pt x="3906" y="1224"/>
                      <a:pt x="3855" y="1275"/>
                      <a:pt x="3805" y="1308"/>
                    </a:cubicBezTo>
                    <a:cubicBezTo>
                      <a:pt x="3788" y="1308"/>
                      <a:pt x="3788" y="1324"/>
                      <a:pt x="3772" y="1324"/>
                    </a:cubicBezTo>
                    <a:cubicBezTo>
                      <a:pt x="3754" y="1342"/>
                      <a:pt x="3721" y="1358"/>
                      <a:pt x="3705" y="1375"/>
                    </a:cubicBezTo>
                    <a:cubicBezTo>
                      <a:pt x="3671" y="1391"/>
                      <a:pt x="3638" y="1425"/>
                      <a:pt x="3604" y="1442"/>
                    </a:cubicBezTo>
                    <a:cubicBezTo>
                      <a:pt x="3537" y="1492"/>
                      <a:pt x="3470" y="1559"/>
                      <a:pt x="3403" y="1610"/>
                    </a:cubicBezTo>
                    <a:cubicBezTo>
                      <a:pt x="3386" y="1626"/>
                      <a:pt x="3370" y="1643"/>
                      <a:pt x="3336" y="1643"/>
                    </a:cubicBezTo>
                    <a:cubicBezTo>
                      <a:pt x="3151" y="1811"/>
                      <a:pt x="2950" y="1979"/>
                      <a:pt x="2766" y="2146"/>
                    </a:cubicBezTo>
                    <a:cubicBezTo>
                      <a:pt x="2833" y="2363"/>
                      <a:pt x="3151" y="3335"/>
                      <a:pt x="3403" y="4023"/>
                    </a:cubicBezTo>
                    <a:cubicBezTo>
                      <a:pt x="2632" y="5196"/>
                      <a:pt x="2280" y="7023"/>
                      <a:pt x="2196" y="7543"/>
                    </a:cubicBezTo>
                    <a:cubicBezTo>
                      <a:pt x="1944" y="7726"/>
                      <a:pt x="923" y="8497"/>
                      <a:pt x="436" y="9085"/>
                    </a:cubicBezTo>
                    <a:cubicBezTo>
                      <a:pt x="302" y="8866"/>
                      <a:pt x="67" y="8363"/>
                      <a:pt x="34" y="7576"/>
                    </a:cubicBezTo>
                    <a:cubicBezTo>
                      <a:pt x="18" y="7693"/>
                      <a:pt x="0" y="7860"/>
                      <a:pt x="0" y="7995"/>
                    </a:cubicBezTo>
                    <a:cubicBezTo>
                      <a:pt x="85" y="8631"/>
                      <a:pt x="302" y="9018"/>
                      <a:pt x="403" y="9185"/>
                    </a:cubicBezTo>
                    <a:cubicBezTo>
                      <a:pt x="470" y="11263"/>
                      <a:pt x="1325" y="12788"/>
                      <a:pt x="1493" y="13090"/>
                    </a:cubicBezTo>
                    <a:cubicBezTo>
                      <a:pt x="1459" y="13174"/>
                      <a:pt x="1426" y="13324"/>
                      <a:pt x="1408" y="13509"/>
                    </a:cubicBezTo>
                    <a:cubicBezTo>
                      <a:pt x="1442" y="13559"/>
                      <a:pt x="1459" y="13592"/>
                      <a:pt x="1475" y="13626"/>
                    </a:cubicBezTo>
                    <a:lnTo>
                      <a:pt x="1493" y="13626"/>
                    </a:lnTo>
                    <a:cubicBezTo>
                      <a:pt x="1475" y="13425"/>
                      <a:pt x="1526" y="13257"/>
                      <a:pt x="1560" y="13140"/>
                    </a:cubicBezTo>
                    <a:lnTo>
                      <a:pt x="3587" y="13978"/>
                    </a:lnTo>
                    <a:cubicBezTo>
                      <a:pt x="5196" y="15503"/>
                      <a:pt x="6386" y="16191"/>
                      <a:pt x="6604" y="16307"/>
                    </a:cubicBezTo>
                    <a:cubicBezTo>
                      <a:pt x="6688" y="16626"/>
                      <a:pt x="6822" y="17129"/>
                      <a:pt x="6889" y="17380"/>
                    </a:cubicBezTo>
                    <a:cubicBezTo>
                      <a:pt x="7006" y="17413"/>
                      <a:pt x="7124" y="17431"/>
                      <a:pt x="7240" y="17447"/>
                    </a:cubicBezTo>
                    <a:cubicBezTo>
                      <a:pt x="7624" y="17526"/>
                      <a:pt x="8214" y="17627"/>
                      <a:pt x="8964" y="17627"/>
                    </a:cubicBezTo>
                    <a:cubicBezTo>
                      <a:pt x="9494" y="17627"/>
                      <a:pt x="10104" y="17576"/>
                      <a:pt x="10777" y="17431"/>
                    </a:cubicBezTo>
                    <a:lnTo>
                      <a:pt x="10794" y="17431"/>
                    </a:lnTo>
                    <a:cubicBezTo>
                      <a:pt x="10878" y="17413"/>
                      <a:pt x="10945" y="17397"/>
                      <a:pt x="11028" y="17380"/>
                    </a:cubicBezTo>
                    <a:cubicBezTo>
                      <a:pt x="11381" y="17297"/>
                      <a:pt x="11716" y="17179"/>
                      <a:pt x="12067" y="17062"/>
                    </a:cubicBezTo>
                    <a:cubicBezTo>
                      <a:pt x="12353" y="16844"/>
                      <a:pt x="12604" y="16626"/>
                      <a:pt x="12738" y="16508"/>
                    </a:cubicBezTo>
                    <a:cubicBezTo>
                      <a:pt x="13057" y="16392"/>
                      <a:pt x="13911" y="16039"/>
                      <a:pt x="14849" y="15386"/>
                    </a:cubicBezTo>
                    <a:cubicBezTo>
                      <a:pt x="15001" y="15252"/>
                      <a:pt x="15151" y="15118"/>
                      <a:pt x="15303" y="14967"/>
                    </a:cubicBezTo>
                    <a:lnTo>
                      <a:pt x="15303" y="14967"/>
                    </a:lnTo>
                    <a:cubicBezTo>
                      <a:pt x="14213" y="15822"/>
                      <a:pt x="13106" y="16291"/>
                      <a:pt x="12738" y="16441"/>
                    </a:cubicBezTo>
                    <a:lnTo>
                      <a:pt x="10476" y="15520"/>
                    </a:lnTo>
                    <a:cubicBezTo>
                      <a:pt x="10861" y="14363"/>
                      <a:pt x="11280" y="12738"/>
                      <a:pt x="11363" y="12352"/>
                    </a:cubicBezTo>
                    <a:cubicBezTo>
                      <a:pt x="11632" y="12218"/>
                      <a:pt x="13459" y="11212"/>
                      <a:pt x="14632" y="10073"/>
                    </a:cubicBezTo>
                    <a:lnTo>
                      <a:pt x="16659" y="11096"/>
                    </a:lnTo>
                    <a:cubicBezTo>
                      <a:pt x="16559" y="12336"/>
                      <a:pt x="15906" y="13978"/>
                      <a:pt x="15336" y="14933"/>
                    </a:cubicBezTo>
                    <a:cubicBezTo>
                      <a:pt x="17113" y="13140"/>
                      <a:pt x="18018" y="10694"/>
                      <a:pt x="17900" y="8247"/>
                    </a:cubicBezTo>
                    <a:lnTo>
                      <a:pt x="17900" y="8247"/>
                    </a:lnTo>
                    <a:cubicBezTo>
                      <a:pt x="17732" y="8884"/>
                      <a:pt x="17330" y="10006"/>
                      <a:pt x="16677" y="11029"/>
                    </a:cubicBezTo>
                    <a:lnTo>
                      <a:pt x="14666" y="10006"/>
                    </a:lnTo>
                    <a:cubicBezTo>
                      <a:pt x="14648" y="9671"/>
                      <a:pt x="14532" y="8046"/>
                      <a:pt x="13710" y="6050"/>
                    </a:cubicBezTo>
                    <a:cubicBezTo>
                      <a:pt x="14297" y="5163"/>
                      <a:pt x="14733" y="4157"/>
                      <a:pt x="14867" y="3789"/>
                    </a:cubicBezTo>
                    <a:cubicBezTo>
                      <a:pt x="15754" y="4006"/>
                      <a:pt x="16509" y="4358"/>
                      <a:pt x="17095" y="4928"/>
                    </a:cubicBezTo>
                    <a:cubicBezTo>
                      <a:pt x="17095" y="4895"/>
                      <a:pt x="17079" y="4877"/>
                      <a:pt x="17062" y="4861"/>
                    </a:cubicBezTo>
                    <a:lnTo>
                      <a:pt x="17062" y="4844"/>
                    </a:lnTo>
                    <a:cubicBezTo>
                      <a:pt x="17012" y="4743"/>
                      <a:pt x="16961" y="4643"/>
                      <a:pt x="16912" y="4560"/>
                    </a:cubicBezTo>
                    <a:lnTo>
                      <a:pt x="16912" y="4542"/>
                    </a:lnTo>
                    <a:cubicBezTo>
                      <a:pt x="16861" y="4459"/>
                      <a:pt x="16811" y="4358"/>
                      <a:pt x="16760" y="4258"/>
                    </a:cubicBezTo>
                    <a:cubicBezTo>
                      <a:pt x="16744" y="4240"/>
                      <a:pt x="16744" y="4224"/>
                      <a:pt x="16726" y="4207"/>
                    </a:cubicBezTo>
                    <a:cubicBezTo>
                      <a:pt x="16677" y="4124"/>
                      <a:pt x="16643" y="4039"/>
                      <a:pt x="16592" y="3972"/>
                    </a:cubicBezTo>
                    <a:cubicBezTo>
                      <a:pt x="16525" y="3872"/>
                      <a:pt x="16476" y="3771"/>
                      <a:pt x="16409" y="3671"/>
                    </a:cubicBezTo>
                    <a:cubicBezTo>
                      <a:pt x="16342" y="3587"/>
                      <a:pt x="16291" y="3503"/>
                      <a:pt x="16224" y="3420"/>
                    </a:cubicBezTo>
                    <a:cubicBezTo>
                      <a:pt x="16208" y="3402"/>
                      <a:pt x="16190" y="3369"/>
                      <a:pt x="16174" y="3335"/>
                    </a:cubicBezTo>
                    <a:cubicBezTo>
                      <a:pt x="16123" y="3286"/>
                      <a:pt x="16090" y="3235"/>
                      <a:pt x="16056" y="3185"/>
                    </a:cubicBezTo>
                    <a:cubicBezTo>
                      <a:pt x="16023" y="3152"/>
                      <a:pt x="15989" y="3118"/>
                      <a:pt x="15973" y="3085"/>
                    </a:cubicBezTo>
                    <a:cubicBezTo>
                      <a:pt x="15939" y="3034"/>
                      <a:pt x="15906" y="3000"/>
                      <a:pt x="15872" y="2951"/>
                    </a:cubicBezTo>
                    <a:cubicBezTo>
                      <a:pt x="15839" y="2917"/>
                      <a:pt x="15805" y="2884"/>
                      <a:pt x="15772" y="2833"/>
                    </a:cubicBezTo>
                    <a:lnTo>
                      <a:pt x="15671" y="2732"/>
                    </a:lnTo>
                    <a:cubicBezTo>
                      <a:pt x="15638" y="2682"/>
                      <a:pt x="15604" y="2649"/>
                      <a:pt x="15571" y="2615"/>
                    </a:cubicBezTo>
                    <a:lnTo>
                      <a:pt x="15470" y="2515"/>
                    </a:lnTo>
                    <a:cubicBezTo>
                      <a:pt x="15437" y="2464"/>
                      <a:pt x="15403" y="2430"/>
                      <a:pt x="15370" y="2397"/>
                    </a:cubicBezTo>
                    <a:lnTo>
                      <a:pt x="15269" y="2296"/>
                    </a:lnTo>
                    <a:lnTo>
                      <a:pt x="15151" y="2180"/>
                    </a:lnTo>
                    <a:cubicBezTo>
                      <a:pt x="15118" y="2146"/>
                      <a:pt x="15084" y="2129"/>
                      <a:pt x="15068" y="2095"/>
                    </a:cubicBezTo>
                    <a:cubicBezTo>
                      <a:pt x="15017" y="2062"/>
                      <a:pt x="14983" y="2012"/>
                      <a:pt x="14934" y="1979"/>
                    </a:cubicBezTo>
                    <a:lnTo>
                      <a:pt x="14849" y="1894"/>
                    </a:lnTo>
                    <a:cubicBezTo>
                      <a:pt x="14800" y="1861"/>
                      <a:pt x="14749" y="1827"/>
                      <a:pt x="14715" y="1777"/>
                    </a:cubicBezTo>
                    <a:cubicBezTo>
                      <a:pt x="14682" y="1760"/>
                      <a:pt x="14648" y="1744"/>
                      <a:pt x="14632" y="1710"/>
                    </a:cubicBezTo>
                    <a:cubicBezTo>
                      <a:pt x="14581" y="1677"/>
                      <a:pt x="14532" y="1643"/>
                      <a:pt x="14481" y="1592"/>
                    </a:cubicBezTo>
                    <a:cubicBezTo>
                      <a:pt x="14465" y="1576"/>
                      <a:pt x="14431" y="1559"/>
                      <a:pt x="14414" y="1543"/>
                    </a:cubicBezTo>
                    <a:cubicBezTo>
                      <a:pt x="14347" y="1509"/>
                      <a:pt x="14297" y="1458"/>
                      <a:pt x="14246" y="1425"/>
                    </a:cubicBezTo>
                    <a:cubicBezTo>
                      <a:pt x="14230" y="1409"/>
                      <a:pt x="14196" y="1391"/>
                      <a:pt x="14179" y="1375"/>
                    </a:cubicBezTo>
                    <a:cubicBezTo>
                      <a:pt x="14129" y="1324"/>
                      <a:pt x="14062" y="1291"/>
                      <a:pt x="14011" y="1257"/>
                    </a:cubicBezTo>
                    <a:cubicBezTo>
                      <a:pt x="13995" y="1241"/>
                      <a:pt x="13978" y="1224"/>
                      <a:pt x="13944" y="1208"/>
                    </a:cubicBezTo>
                    <a:cubicBezTo>
                      <a:pt x="13895" y="1174"/>
                      <a:pt x="13828" y="1141"/>
                      <a:pt x="13777" y="1090"/>
                    </a:cubicBezTo>
                    <a:cubicBezTo>
                      <a:pt x="13761" y="1090"/>
                      <a:pt x="13743" y="1074"/>
                      <a:pt x="13710" y="1056"/>
                    </a:cubicBezTo>
                    <a:cubicBezTo>
                      <a:pt x="13660" y="1023"/>
                      <a:pt x="13593" y="989"/>
                      <a:pt x="13526" y="939"/>
                    </a:cubicBezTo>
                    <a:cubicBezTo>
                      <a:pt x="13509" y="939"/>
                      <a:pt x="13493" y="922"/>
                      <a:pt x="13475" y="922"/>
                    </a:cubicBezTo>
                    <a:cubicBezTo>
                      <a:pt x="13408" y="872"/>
                      <a:pt x="13341" y="839"/>
                      <a:pt x="13274" y="805"/>
                    </a:cubicBezTo>
                    <a:cubicBezTo>
                      <a:pt x="13274" y="805"/>
                      <a:pt x="13258" y="788"/>
                      <a:pt x="13240" y="788"/>
                    </a:cubicBezTo>
                    <a:cubicBezTo>
                      <a:pt x="13173" y="738"/>
                      <a:pt x="13106" y="705"/>
                      <a:pt x="13023" y="671"/>
                    </a:cubicBezTo>
                    <a:lnTo>
                      <a:pt x="12822" y="571"/>
                    </a:lnTo>
                    <a:lnTo>
                      <a:pt x="12503" y="772"/>
                    </a:lnTo>
                    <a:cubicBezTo>
                      <a:pt x="11435" y="560"/>
                      <a:pt x="10294" y="515"/>
                      <a:pt x="9559" y="515"/>
                    </a:cubicBezTo>
                    <a:cubicBezTo>
                      <a:pt x="9129" y="515"/>
                      <a:pt x="8838" y="531"/>
                      <a:pt x="8782" y="537"/>
                    </a:cubicBezTo>
                    <a:cubicBezTo>
                      <a:pt x="8699" y="504"/>
                      <a:pt x="8380" y="370"/>
                      <a:pt x="7962" y="269"/>
                    </a:cubicBezTo>
                    <a:cubicBezTo>
                      <a:pt x="7526" y="135"/>
                      <a:pt x="7023" y="17"/>
                      <a:pt x="65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46" name="Google Shape;925;p27">
              <a:extLst>
                <a:ext uri="{FF2B5EF4-FFF2-40B4-BE49-F238E27FC236}">
                  <a16:creationId xmlns:a16="http://schemas.microsoft.com/office/drawing/2014/main" id="{B660DEEA-EF70-D867-6661-C76972EB22CE}"/>
                </a:ext>
              </a:extLst>
            </p:cNvPr>
            <p:cNvSpPr/>
            <p:nvPr/>
          </p:nvSpPr>
          <p:spPr>
            <a:xfrm>
              <a:off x="1051224" y="4010226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9" name="Google Shape;650;p24">
            <a:extLst>
              <a:ext uri="{FF2B5EF4-FFF2-40B4-BE49-F238E27FC236}">
                <a16:creationId xmlns:a16="http://schemas.microsoft.com/office/drawing/2014/main" id="{5FB494A0-CD7B-4196-D83B-67E3F5F4E884}"/>
              </a:ext>
            </a:extLst>
          </p:cNvPr>
          <p:cNvGrpSpPr/>
          <p:nvPr/>
        </p:nvGrpSpPr>
        <p:grpSpPr>
          <a:xfrm>
            <a:off x="185380" y="141305"/>
            <a:ext cx="851220" cy="921375"/>
            <a:chOff x="4191300" y="1704975"/>
            <a:chExt cx="2794550" cy="3024869"/>
          </a:xfrm>
        </p:grpSpPr>
        <p:sp>
          <p:nvSpPr>
            <p:cNvPr id="1220" name="Google Shape;651;p24">
              <a:extLst>
                <a:ext uri="{FF2B5EF4-FFF2-40B4-BE49-F238E27FC236}">
                  <a16:creationId xmlns:a16="http://schemas.microsoft.com/office/drawing/2014/main" id="{B4D324EF-BE43-7A26-00EE-4A3FF5830B08}"/>
                </a:ext>
              </a:extLst>
            </p:cNvPr>
            <p:cNvSpPr/>
            <p:nvPr/>
          </p:nvSpPr>
          <p:spPr>
            <a:xfrm>
              <a:off x="4953647" y="3349786"/>
              <a:ext cx="1265692" cy="1380011"/>
            </a:xfrm>
            <a:custGeom>
              <a:avLst/>
              <a:gdLst/>
              <a:ahLst/>
              <a:cxnLst/>
              <a:rect l="l" t="t" r="r" b="b"/>
              <a:pathLst>
                <a:path w="58624" h="63919" extrusionOk="0">
                  <a:moveTo>
                    <a:pt x="22242" y="1"/>
                  </a:moveTo>
                  <a:lnTo>
                    <a:pt x="22242" y="28694"/>
                  </a:lnTo>
                  <a:cubicBezTo>
                    <a:pt x="22242" y="41069"/>
                    <a:pt x="14884" y="52232"/>
                    <a:pt x="3528" y="57110"/>
                  </a:cubicBezTo>
                  <a:cubicBezTo>
                    <a:pt x="0" y="58653"/>
                    <a:pt x="1074" y="63919"/>
                    <a:pt x="4906" y="63919"/>
                  </a:cubicBezTo>
                  <a:lnTo>
                    <a:pt x="53691" y="63919"/>
                  </a:lnTo>
                  <a:cubicBezTo>
                    <a:pt x="57550" y="63919"/>
                    <a:pt x="58624" y="58653"/>
                    <a:pt x="55096" y="57110"/>
                  </a:cubicBezTo>
                  <a:cubicBezTo>
                    <a:pt x="43740" y="52232"/>
                    <a:pt x="36382" y="41069"/>
                    <a:pt x="36382" y="28694"/>
                  </a:cubicBezTo>
                  <a:lnTo>
                    <a:pt x="363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652;p24">
              <a:extLst>
                <a:ext uri="{FF2B5EF4-FFF2-40B4-BE49-F238E27FC236}">
                  <a16:creationId xmlns:a16="http://schemas.microsoft.com/office/drawing/2014/main" id="{EDB84955-6F6B-1C32-20A5-AA62FFA2D5A7}"/>
                </a:ext>
              </a:extLst>
            </p:cNvPr>
            <p:cNvSpPr/>
            <p:nvPr/>
          </p:nvSpPr>
          <p:spPr>
            <a:xfrm>
              <a:off x="5433847" y="3657477"/>
              <a:ext cx="305326" cy="205925"/>
            </a:xfrm>
            <a:custGeom>
              <a:avLst/>
              <a:gdLst/>
              <a:ahLst/>
              <a:cxnLst/>
              <a:rect l="l" t="t" r="r" b="b"/>
              <a:pathLst>
                <a:path w="14142" h="9538" extrusionOk="0">
                  <a:moveTo>
                    <a:pt x="1" y="1"/>
                  </a:moveTo>
                  <a:lnTo>
                    <a:pt x="1" y="9537"/>
                  </a:lnTo>
                  <a:lnTo>
                    <a:pt x="14141" y="9537"/>
                  </a:lnTo>
                  <a:lnTo>
                    <a:pt x="14141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653;p24">
              <a:extLst>
                <a:ext uri="{FF2B5EF4-FFF2-40B4-BE49-F238E27FC236}">
                  <a16:creationId xmlns:a16="http://schemas.microsoft.com/office/drawing/2014/main" id="{B490CC5D-E257-845B-A2A3-75A85E187500}"/>
                </a:ext>
              </a:extLst>
            </p:cNvPr>
            <p:cNvSpPr/>
            <p:nvPr/>
          </p:nvSpPr>
          <p:spPr>
            <a:xfrm>
              <a:off x="5205957" y="3291469"/>
              <a:ext cx="778384" cy="437435"/>
            </a:xfrm>
            <a:custGeom>
              <a:avLst/>
              <a:gdLst/>
              <a:ahLst/>
              <a:cxnLst/>
              <a:rect l="l" t="t" r="r" b="b"/>
              <a:pathLst>
                <a:path w="36053" h="20261" extrusionOk="0">
                  <a:moveTo>
                    <a:pt x="1" y="1"/>
                  </a:moveTo>
                  <a:lnTo>
                    <a:pt x="1" y="8986"/>
                  </a:lnTo>
                  <a:cubicBezTo>
                    <a:pt x="1" y="15215"/>
                    <a:pt x="5043" y="20260"/>
                    <a:pt x="11272" y="20260"/>
                  </a:cubicBezTo>
                  <a:lnTo>
                    <a:pt x="24778" y="20260"/>
                  </a:lnTo>
                  <a:cubicBezTo>
                    <a:pt x="31007" y="20260"/>
                    <a:pt x="36052" y="15215"/>
                    <a:pt x="36052" y="8986"/>
                  </a:cubicBezTo>
                  <a:lnTo>
                    <a:pt x="3605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654;p24">
              <a:extLst>
                <a:ext uri="{FF2B5EF4-FFF2-40B4-BE49-F238E27FC236}">
                  <a16:creationId xmlns:a16="http://schemas.microsoft.com/office/drawing/2014/main" id="{1003FA99-9354-1566-C6F8-15FDB731FDF0}"/>
                </a:ext>
              </a:extLst>
            </p:cNvPr>
            <p:cNvSpPr/>
            <p:nvPr/>
          </p:nvSpPr>
          <p:spPr>
            <a:xfrm>
              <a:off x="4191300" y="1991226"/>
              <a:ext cx="730195" cy="1194920"/>
            </a:xfrm>
            <a:custGeom>
              <a:avLst/>
              <a:gdLst/>
              <a:ahLst/>
              <a:cxnLst/>
              <a:rect l="l" t="t" r="r" b="b"/>
              <a:pathLst>
                <a:path w="33821" h="55346" extrusionOk="0">
                  <a:moveTo>
                    <a:pt x="27673" y="1"/>
                  </a:moveTo>
                  <a:cubicBezTo>
                    <a:pt x="12433" y="1"/>
                    <a:pt x="1" y="12404"/>
                    <a:pt x="1" y="27673"/>
                  </a:cubicBezTo>
                  <a:cubicBezTo>
                    <a:pt x="1" y="42914"/>
                    <a:pt x="12433" y="55345"/>
                    <a:pt x="27673" y="55345"/>
                  </a:cubicBezTo>
                  <a:lnTo>
                    <a:pt x="33821" y="55345"/>
                  </a:lnTo>
                  <a:lnTo>
                    <a:pt x="33821" y="47930"/>
                  </a:lnTo>
                  <a:lnTo>
                    <a:pt x="27673" y="47930"/>
                  </a:lnTo>
                  <a:cubicBezTo>
                    <a:pt x="16512" y="47930"/>
                    <a:pt x="7416" y="38835"/>
                    <a:pt x="7416" y="27673"/>
                  </a:cubicBezTo>
                  <a:cubicBezTo>
                    <a:pt x="7416" y="16483"/>
                    <a:pt x="16512" y="7414"/>
                    <a:pt x="27673" y="7414"/>
                  </a:cubicBezTo>
                  <a:lnTo>
                    <a:pt x="33821" y="7414"/>
                  </a:lnTo>
                  <a:lnTo>
                    <a:pt x="3382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655;p24">
              <a:extLst>
                <a:ext uri="{FF2B5EF4-FFF2-40B4-BE49-F238E27FC236}">
                  <a16:creationId xmlns:a16="http://schemas.microsoft.com/office/drawing/2014/main" id="{7EB17062-D089-BE08-3945-657F12746320}"/>
                </a:ext>
              </a:extLst>
            </p:cNvPr>
            <p:cNvSpPr/>
            <p:nvPr/>
          </p:nvSpPr>
          <p:spPr>
            <a:xfrm>
              <a:off x="6256259" y="1991226"/>
              <a:ext cx="729591" cy="1194920"/>
            </a:xfrm>
            <a:custGeom>
              <a:avLst/>
              <a:gdLst/>
              <a:ahLst/>
              <a:cxnLst/>
              <a:rect l="l" t="t" r="r" b="b"/>
              <a:pathLst>
                <a:path w="33793" h="55346" extrusionOk="0">
                  <a:moveTo>
                    <a:pt x="1" y="1"/>
                  </a:moveTo>
                  <a:lnTo>
                    <a:pt x="1" y="7414"/>
                  </a:lnTo>
                  <a:lnTo>
                    <a:pt x="6120" y="7414"/>
                  </a:lnTo>
                  <a:cubicBezTo>
                    <a:pt x="17284" y="7414"/>
                    <a:pt x="26379" y="16483"/>
                    <a:pt x="26379" y="27673"/>
                  </a:cubicBezTo>
                  <a:cubicBezTo>
                    <a:pt x="26379" y="38835"/>
                    <a:pt x="17284" y="47930"/>
                    <a:pt x="6120" y="47930"/>
                  </a:cubicBezTo>
                  <a:lnTo>
                    <a:pt x="1" y="47930"/>
                  </a:lnTo>
                  <a:lnTo>
                    <a:pt x="1" y="55345"/>
                  </a:lnTo>
                  <a:lnTo>
                    <a:pt x="6120" y="55345"/>
                  </a:lnTo>
                  <a:cubicBezTo>
                    <a:pt x="21389" y="55345"/>
                    <a:pt x="33792" y="42914"/>
                    <a:pt x="33792" y="27673"/>
                  </a:cubicBezTo>
                  <a:cubicBezTo>
                    <a:pt x="33792" y="12404"/>
                    <a:pt x="21389" y="1"/>
                    <a:pt x="612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656;p24">
              <a:extLst>
                <a:ext uri="{FF2B5EF4-FFF2-40B4-BE49-F238E27FC236}">
                  <a16:creationId xmlns:a16="http://schemas.microsoft.com/office/drawing/2014/main" id="{9E8B6218-0DC7-EB3C-2292-E800172A06AD}"/>
                </a:ext>
              </a:extLst>
            </p:cNvPr>
            <p:cNvSpPr/>
            <p:nvPr/>
          </p:nvSpPr>
          <p:spPr>
            <a:xfrm>
              <a:off x="4688794" y="1882300"/>
              <a:ext cx="1795381" cy="1722774"/>
            </a:xfrm>
            <a:custGeom>
              <a:avLst/>
              <a:gdLst/>
              <a:ahLst/>
              <a:cxnLst/>
              <a:rect l="l" t="t" r="r" b="b"/>
              <a:pathLst>
                <a:path w="83158" h="79795" extrusionOk="0">
                  <a:moveTo>
                    <a:pt x="1" y="1"/>
                  </a:moveTo>
                  <a:lnTo>
                    <a:pt x="1" y="38202"/>
                  </a:lnTo>
                  <a:cubicBezTo>
                    <a:pt x="1" y="61162"/>
                    <a:pt x="18607" y="79794"/>
                    <a:pt x="41565" y="79794"/>
                  </a:cubicBezTo>
                  <a:cubicBezTo>
                    <a:pt x="64552" y="79794"/>
                    <a:pt x="83157" y="61162"/>
                    <a:pt x="83157" y="38202"/>
                  </a:cubicBezTo>
                  <a:lnTo>
                    <a:pt x="831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6" name="Google Shape;657;p24">
              <a:extLst>
                <a:ext uri="{FF2B5EF4-FFF2-40B4-BE49-F238E27FC236}">
                  <a16:creationId xmlns:a16="http://schemas.microsoft.com/office/drawing/2014/main" id="{837B9938-DF91-0049-4A3E-38C3D9234136}"/>
                </a:ext>
              </a:extLst>
            </p:cNvPr>
            <p:cNvSpPr/>
            <p:nvPr/>
          </p:nvSpPr>
          <p:spPr>
            <a:xfrm>
              <a:off x="4594788" y="1704975"/>
              <a:ext cx="1983409" cy="177340"/>
            </a:xfrm>
            <a:custGeom>
              <a:avLst/>
              <a:gdLst/>
              <a:ahLst/>
              <a:cxnLst/>
              <a:rect l="l" t="t" r="r" b="b"/>
              <a:pathLst>
                <a:path w="91867" h="8214" extrusionOk="0">
                  <a:moveTo>
                    <a:pt x="4079" y="0"/>
                  </a:moveTo>
                  <a:cubicBezTo>
                    <a:pt x="1819" y="0"/>
                    <a:pt x="0" y="1848"/>
                    <a:pt x="0" y="4108"/>
                  </a:cubicBezTo>
                  <a:cubicBezTo>
                    <a:pt x="0" y="6368"/>
                    <a:pt x="1819" y="8214"/>
                    <a:pt x="4079" y="8214"/>
                  </a:cubicBezTo>
                  <a:lnTo>
                    <a:pt x="87758" y="8214"/>
                  </a:lnTo>
                  <a:cubicBezTo>
                    <a:pt x="90047" y="8214"/>
                    <a:pt x="91866" y="6368"/>
                    <a:pt x="91866" y="4108"/>
                  </a:cubicBezTo>
                  <a:cubicBezTo>
                    <a:pt x="91866" y="1848"/>
                    <a:pt x="90047" y="0"/>
                    <a:pt x="87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658;p24">
              <a:extLst>
                <a:ext uri="{FF2B5EF4-FFF2-40B4-BE49-F238E27FC236}">
                  <a16:creationId xmlns:a16="http://schemas.microsoft.com/office/drawing/2014/main" id="{42DD5B44-86F0-B0A5-A78A-8A0C88EC9589}"/>
                </a:ext>
              </a:extLst>
            </p:cNvPr>
            <p:cNvSpPr/>
            <p:nvPr/>
          </p:nvSpPr>
          <p:spPr>
            <a:xfrm>
              <a:off x="4688794" y="1882300"/>
              <a:ext cx="1795381" cy="91671"/>
            </a:xfrm>
            <a:custGeom>
              <a:avLst/>
              <a:gdLst/>
              <a:ahLst/>
              <a:cxnLst/>
              <a:rect l="l" t="t" r="r" b="b"/>
              <a:pathLst>
                <a:path w="83158" h="4246" extrusionOk="0">
                  <a:moveTo>
                    <a:pt x="1" y="1"/>
                  </a:moveTo>
                  <a:lnTo>
                    <a:pt x="1" y="4245"/>
                  </a:lnTo>
                  <a:lnTo>
                    <a:pt x="83157" y="4245"/>
                  </a:lnTo>
                  <a:lnTo>
                    <a:pt x="83157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659;p24">
              <a:extLst>
                <a:ext uri="{FF2B5EF4-FFF2-40B4-BE49-F238E27FC236}">
                  <a16:creationId xmlns:a16="http://schemas.microsoft.com/office/drawing/2014/main" id="{C272C671-56D1-57EA-2DB2-48BB6D3525F6}"/>
                </a:ext>
              </a:extLst>
            </p:cNvPr>
            <p:cNvSpPr/>
            <p:nvPr/>
          </p:nvSpPr>
          <p:spPr>
            <a:xfrm>
              <a:off x="4803052" y="2045981"/>
              <a:ext cx="327931" cy="564147"/>
            </a:xfrm>
            <a:custGeom>
              <a:avLst/>
              <a:gdLst/>
              <a:ahLst/>
              <a:cxnLst/>
              <a:rect l="l" t="t" r="r" b="b"/>
              <a:pathLst>
                <a:path w="15189" h="26130" extrusionOk="0">
                  <a:moveTo>
                    <a:pt x="7608" y="0"/>
                  </a:moveTo>
                  <a:cubicBezTo>
                    <a:pt x="3419" y="0"/>
                    <a:pt x="1" y="3418"/>
                    <a:pt x="1" y="7607"/>
                  </a:cubicBezTo>
                  <a:lnTo>
                    <a:pt x="1" y="18549"/>
                  </a:lnTo>
                  <a:cubicBezTo>
                    <a:pt x="1" y="22738"/>
                    <a:pt x="3419" y="26129"/>
                    <a:pt x="7608" y="26129"/>
                  </a:cubicBezTo>
                  <a:cubicBezTo>
                    <a:pt x="11797" y="26129"/>
                    <a:pt x="15189" y="22738"/>
                    <a:pt x="15189" y="18549"/>
                  </a:cubicBezTo>
                  <a:lnTo>
                    <a:pt x="15189" y="7607"/>
                  </a:lnTo>
                  <a:cubicBezTo>
                    <a:pt x="15189" y="3418"/>
                    <a:pt x="11797" y="0"/>
                    <a:pt x="760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660;p24">
              <a:extLst>
                <a:ext uri="{FF2B5EF4-FFF2-40B4-BE49-F238E27FC236}">
                  <a16:creationId xmlns:a16="http://schemas.microsoft.com/office/drawing/2014/main" id="{9CA091C1-124A-71EE-13CC-ED404F1FC573}"/>
                </a:ext>
              </a:extLst>
            </p:cNvPr>
            <p:cNvSpPr/>
            <p:nvPr/>
          </p:nvSpPr>
          <p:spPr>
            <a:xfrm>
              <a:off x="4921499" y="2793412"/>
              <a:ext cx="244010" cy="243989"/>
            </a:xfrm>
            <a:custGeom>
              <a:avLst/>
              <a:gdLst/>
              <a:ahLst/>
              <a:cxnLst/>
              <a:rect l="l" t="t" r="r" b="b"/>
              <a:pathLst>
                <a:path w="11302" h="11301" extrusionOk="0">
                  <a:moveTo>
                    <a:pt x="5650" y="0"/>
                  </a:moveTo>
                  <a:cubicBezTo>
                    <a:pt x="2537" y="0"/>
                    <a:pt x="1" y="2536"/>
                    <a:pt x="1" y="5650"/>
                  </a:cubicBezTo>
                  <a:cubicBezTo>
                    <a:pt x="1" y="8765"/>
                    <a:pt x="2537" y="11301"/>
                    <a:pt x="5650" y="11301"/>
                  </a:cubicBezTo>
                  <a:cubicBezTo>
                    <a:pt x="8766" y="11301"/>
                    <a:pt x="11301" y="8765"/>
                    <a:pt x="11301" y="5650"/>
                  </a:cubicBezTo>
                  <a:cubicBezTo>
                    <a:pt x="11301" y="2536"/>
                    <a:pt x="8766" y="0"/>
                    <a:pt x="56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661;p24">
              <a:extLst>
                <a:ext uri="{FF2B5EF4-FFF2-40B4-BE49-F238E27FC236}">
                  <a16:creationId xmlns:a16="http://schemas.microsoft.com/office/drawing/2014/main" id="{21BC1DD2-D820-AF3C-6ABA-453C5B83B1BA}"/>
                </a:ext>
              </a:extLst>
            </p:cNvPr>
            <p:cNvSpPr/>
            <p:nvPr/>
          </p:nvSpPr>
          <p:spPr>
            <a:xfrm>
              <a:off x="4906040" y="4565587"/>
              <a:ext cx="1360904" cy="164257"/>
            </a:xfrm>
            <a:custGeom>
              <a:avLst/>
              <a:gdLst/>
              <a:ahLst/>
              <a:cxnLst/>
              <a:rect l="l" t="t" r="r" b="b"/>
              <a:pathLst>
                <a:path w="63034" h="7608" extrusionOk="0">
                  <a:moveTo>
                    <a:pt x="3804" y="1"/>
                  </a:moveTo>
                  <a:cubicBezTo>
                    <a:pt x="1709" y="1"/>
                    <a:pt x="0" y="1710"/>
                    <a:pt x="0" y="3804"/>
                  </a:cubicBezTo>
                  <a:cubicBezTo>
                    <a:pt x="0" y="5899"/>
                    <a:pt x="1709" y="7608"/>
                    <a:pt x="3804" y="7608"/>
                  </a:cubicBezTo>
                  <a:lnTo>
                    <a:pt x="59230" y="7608"/>
                  </a:lnTo>
                  <a:cubicBezTo>
                    <a:pt x="61325" y="7608"/>
                    <a:pt x="63034" y="5899"/>
                    <a:pt x="63034" y="3804"/>
                  </a:cubicBezTo>
                  <a:cubicBezTo>
                    <a:pt x="63034" y="1710"/>
                    <a:pt x="61325" y="1"/>
                    <a:pt x="59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1" name="Google Shape;1229;p32">
            <a:extLst>
              <a:ext uri="{FF2B5EF4-FFF2-40B4-BE49-F238E27FC236}">
                <a16:creationId xmlns:a16="http://schemas.microsoft.com/office/drawing/2014/main" id="{3C96A254-E77F-47C1-024A-92181FD76565}"/>
              </a:ext>
            </a:extLst>
          </p:cNvPr>
          <p:cNvGrpSpPr/>
          <p:nvPr/>
        </p:nvGrpSpPr>
        <p:grpSpPr>
          <a:xfrm>
            <a:off x="8227744" y="168314"/>
            <a:ext cx="534479" cy="997493"/>
            <a:chOff x="8503508" y="1940343"/>
            <a:chExt cx="292817" cy="546512"/>
          </a:xfrm>
        </p:grpSpPr>
        <p:sp>
          <p:nvSpPr>
            <p:cNvPr id="1232" name="Google Shape;1230;p32">
              <a:extLst>
                <a:ext uri="{FF2B5EF4-FFF2-40B4-BE49-F238E27FC236}">
                  <a16:creationId xmlns:a16="http://schemas.microsoft.com/office/drawing/2014/main" id="{857EEEC9-E748-C907-C0B4-D824DD85DC35}"/>
                </a:ext>
              </a:extLst>
            </p:cNvPr>
            <p:cNvSpPr/>
            <p:nvPr/>
          </p:nvSpPr>
          <p:spPr>
            <a:xfrm>
              <a:off x="8614397" y="2046335"/>
              <a:ext cx="41101" cy="98382"/>
            </a:xfrm>
            <a:custGeom>
              <a:avLst/>
              <a:gdLst/>
              <a:ahLst/>
              <a:cxnLst/>
              <a:rect l="l" t="t" r="r" b="b"/>
              <a:pathLst>
                <a:path w="4410" h="10556" extrusionOk="0">
                  <a:moveTo>
                    <a:pt x="2196" y="1"/>
                  </a:moveTo>
                  <a:cubicBezTo>
                    <a:pt x="983" y="1"/>
                    <a:pt x="0" y="984"/>
                    <a:pt x="0" y="2197"/>
                  </a:cubicBezTo>
                  <a:lnTo>
                    <a:pt x="0" y="10556"/>
                  </a:lnTo>
                  <a:lnTo>
                    <a:pt x="4409" y="10556"/>
                  </a:lnTo>
                  <a:lnTo>
                    <a:pt x="4409" y="2197"/>
                  </a:lnTo>
                  <a:cubicBezTo>
                    <a:pt x="4409" y="984"/>
                    <a:pt x="3426" y="1"/>
                    <a:pt x="21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1;p32">
              <a:extLst>
                <a:ext uri="{FF2B5EF4-FFF2-40B4-BE49-F238E27FC236}">
                  <a16:creationId xmlns:a16="http://schemas.microsoft.com/office/drawing/2014/main" id="{1D148BC6-2E00-48AE-489D-E9C2686E7819}"/>
                </a:ext>
              </a:extLst>
            </p:cNvPr>
            <p:cNvSpPr/>
            <p:nvPr/>
          </p:nvSpPr>
          <p:spPr>
            <a:xfrm>
              <a:off x="8653649" y="2059942"/>
              <a:ext cx="41092" cy="98373"/>
            </a:xfrm>
            <a:custGeom>
              <a:avLst/>
              <a:gdLst/>
              <a:ahLst/>
              <a:cxnLst/>
              <a:rect l="l" t="t" r="r" b="b"/>
              <a:pathLst>
                <a:path w="4409" h="10555" extrusionOk="0">
                  <a:moveTo>
                    <a:pt x="2213" y="0"/>
                  </a:moveTo>
                  <a:cubicBezTo>
                    <a:pt x="1000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409" y="10555"/>
                  </a:lnTo>
                  <a:lnTo>
                    <a:pt x="4409" y="2196"/>
                  </a:lnTo>
                  <a:cubicBezTo>
                    <a:pt x="4409" y="984"/>
                    <a:pt x="3425" y="0"/>
                    <a:pt x="22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2;p32">
              <a:extLst>
                <a:ext uri="{FF2B5EF4-FFF2-40B4-BE49-F238E27FC236}">
                  <a16:creationId xmlns:a16="http://schemas.microsoft.com/office/drawing/2014/main" id="{2D0FE601-EA44-0265-1019-E191235BFF50}"/>
                </a:ext>
              </a:extLst>
            </p:cNvPr>
            <p:cNvSpPr/>
            <p:nvPr/>
          </p:nvSpPr>
          <p:spPr>
            <a:xfrm>
              <a:off x="8693050" y="2073689"/>
              <a:ext cx="40952" cy="98373"/>
            </a:xfrm>
            <a:custGeom>
              <a:avLst/>
              <a:gdLst/>
              <a:ahLst/>
              <a:cxnLst/>
              <a:rect l="l" t="t" r="r" b="b"/>
              <a:pathLst>
                <a:path w="4394" h="10555" extrusionOk="0">
                  <a:moveTo>
                    <a:pt x="2197" y="0"/>
                  </a:moveTo>
                  <a:cubicBezTo>
                    <a:pt x="984" y="0"/>
                    <a:pt x="1" y="984"/>
                    <a:pt x="1" y="2196"/>
                  </a:cubicBezTo>
                  <a:lnTo>
                    <a:pt x="1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10" y="0"/>
                    <a:pt x="219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3;p32">
              <a:extLst>
                <a:ext uri="{FF2B5EF4-FFF2-40B4-BE49-F238E27FC236}">
                  <a16:creationId xmlns:a16="http://schemas.microsoft.com/office/drawing/2014/main" id="{CC358287-A7CF-F735-0065-2A139FDB7BD9}"/>
                </a:ext>
              </a:extLst>
            </p:cNvPr>
            <p:cNvSpPr/>
            <p:nvPr/>
          </p:nvSpPr>
          <p:spPr>
            <a:xfrm>
              <a:off x="8732302" y="2087277"/>
              <a:ext cx="40943" cy="98373"/>
            </a:xfrm>
            <a:custGeom>
              <a:avLst/>
              <a:gdLst/>
              <a:ahLst/>
              <a:cxnLst/>
              <a:rect l="l" t="t" r="r" b="b"/>
              <a:pathLst>
                <a:path w="4393" h="10555" extrusionOk="0">
                  <a:moveTo>
                    <a:pt x="2196" y="0"/>
                  </a:moveTo>
                  <a:cubicBezTo>
                    <a:pt x="984" y="0"/>
                    <a:pt x="0" y="984"/>
                    <a:pt x="0" y="2196"/>
                  </a:cubicBezTo>
                  <a:lnTo>
                    <a:pt x="0" y="10555"/>
                  </a:lnTo>
                  <a:lnTo>
                    <a:pt x="4393" y="10555"/>
                  </a:lnTo>
                  <a:lnTo>
                    <a:pt x="4393" y="2196"/>
                  </a:lnTo>
                  <a:cubicBezTo>
                    <a:pt x="4393" y="984"/>
                    <a:pt x="3409" y="0"/>
                    <a:pt x="21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4;p32">
              <a:extLst>
                <a:ext uri="{FF2B5EF4-FFF2-40B4-BE49-F238E27FC236}">
                  <a16:creationId xmlns:a16="http://schemas.microsoft.com/office/drawing/2014/main" id="{B83BB11B-8F6D-7522-D9F8-7F9CAF70E2D1}"/>
                </a:ext>
              </a:extLst>
            </p:cNvPr>
            <p:cNvSpPr/>
            <p:nvPr/>
          </p:nvSpPr>
          <p:spPr>
            <a:xfrm>
              <a:off x="8614397" y="2107743"/>
              <a:ext cx="158859" cy="256170"/>
            </a:xfrm>
            <a:custGeom>
              <a:avLst/>
              <a:gdLst/>
              <a:ahLst/>
              <a:cxnLst/>
              <a:rect l="l" t="t" r="r" b="b"/>
              <a:pathLst>
                <a:path w="17045" h="27486" extrusionOk="0">
                  <a:moveTo>
                    <a:pt x="0" y="0"/>
                  </a:moveTo>
                  <a:lnTo>
                    <a:pt x="0" y="27485"/>
                  </a:lnTo>
                  <a:lnTo>
                    <a:pt x="17045" y="27485"/>
                  </a:lnTo>
                  <a:lnTo>
                    <a:pt x="1704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5;p32">
              <a:extLst>
                <a:ext uri="{FF2B5EF4-FFF2-40B4-BE49-F238E27FC236}">
                  <a16:creationId xmlns:a16="http://schemas.microsoft.com/office/drawing/2014/main" id="{A4A9F0F0-17E8-CC1F-DBF4-337C264309D8}"/>
                </a:ext>
              </a:extLst>
            </p:cNvPr>
            <p:cNvSpPr/>
            <p:nvPr/>
          </p:nvSpPr>
          <p:spPr>
            <a:xfrm>
              <a:off x="8503508" y="1940343"/>
              <a:ext cx="170780" cy="239207"/>
            </a:xfrm>
            <a:custGeom>
              <a:avLst/>
              <a:gdLst/>
              <a:ahLst/>
              <a:cxnLst/>
              <a:rect l="l" t="t" r="r" b="b"/>
              <a:pathLst>
                <a:path w="18324" h="25666" extrusionOk="0">
                  <a:moveTo>
                    <a:pt x="1" y="0"/>
                  </a:moveTo>
                  <a:lnTo>
                    <a:pt x="1" y="25665"/>
                  </a:lnTo>
                  <a:lnTo>
                    <a:pt x="18324" y="25665"/>
                  </a:lnTo>
                  <a:lnTo>
                    <a:pt x="1832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6;p32">
              <a:extLst>
                <a:ext uri="{FF2B5EF4-FFF2-40B4-BE49-F238E27FC236}">
                  <a16:creationId xmlns:a16="http://schemas.microsoft.com/office/drawing/2014/main" id="{0CA03FB0-D385-A448-BD8F-D99535D37FCA}"/>
                </a:ext>
              </a:extLst>
            </p:cNvPr>
            <p:cNvSpPr/>
            <p:nvPr/>
          </p:nvSpPr>
          <p:spPr>
            <a:xfrm>
              <a:off x="8553459" y="2107752"/>
              <a:ext cx="118988" cy="165579"/>
            </a:xfrm>
            <a:custGeom>
              <a:avLst/>
              <a:gdLst/>
              <a:ahLst/>
              <a:cxnLst/>
              <a:rect l="l" t="t" r="r" b="b"/>
              <a:pathLst>
                <a:path w="12767" h="17766" extrusionOk="0">
                  <a:moveTo>
                    <a:pt x="2508" y="0"/>
                  </a:moveTo>
                  <a:cubicBezTo>
                    <a:pt x="2134" y="0"/>
                    <a:pt x="1755" y="95"/>
                    <a:pt x="1410" y="294"/>
                  </a:cubicBezTo>
                  <a:cubicBezTo>
                    <a:pt x="361" y="901"/>
                    <a:pt x="0" y="2245"/>
                    <a:pt x="606" y="3294"/>
                  </a:cubicBezTo>
                  <a:lnTo>
                    <a:pt x="8965" y="17765"/>
                  </a:lnTo>
                  <a:lnTo>
                    <a:pt x="12767" y="15569"/>
                  </a:lnTo>
                  <a:lnTo>
                    <a:pt x="4426" y="1098"/>
                  </a:lnTo>
                  <a:cubicBezTo>
                    <a:pt x="4018" y="394"/>
                    <a:pt x="3272" y="0"/>
                    <a:pt x="25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7;p32">
              <a:extLst>
                <a:ext uri="{FF2B5EF4-FFF2-40B4-BE49-F238E27FC236}">
                  <a16:creationId xmlns:a16="http://schemas.microsoft.com/office/drawing/2014/main" id="{7C32835E-2423-C116-DFF9-17D01C5658AB}"/>
                </a:ext>
              </a:extLst>
            </p:cNvPr>
            <p:cNvSpPr/>
            <p:nvPr/>
          </p:nvSpPr>
          <p:spPr>
            <a:xfrm>
              <a:off x="8591332" y="2295608"/>
              <a:ext cx="204993" cy="191246"/>
            </a:xfrm>
            <a:custGeom>
              <a:avLst/>
              <a:gdLst/>
              <a:ahLst/>
              <a:cxnLst/>
              <a:rect l="l" t="t" r="r" b="b"/>
              <a:pathLst>
                <a:path w="21995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21995" y="20520"/>
                  </a:lnTo>
                  <a:lnTo>
                    <a:pt x="219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38;p32">
              <a:extLst>
                <a:ext uri="{FF2B5EF4-FFF2-40B4-BE49-F238E27FC236}">
                  <a16:creationId xmlns:a16="http://schemas.microsoft.com/office/drawing/2014/main" id="{B5E68BCD-AA74-1C76-ABB7-19DEA8272E8D}"/>
                </a:ext>
              </a:extLst>
            </p:cNvPr>
            <p:cNvSpPr/>
            <p:nvPr/>
          </p:nvSpPr>
          <p:spPr>
            <a:xfrm>
              <a:off x="8632410" y="2295608"/>
              <a:ext cx="40952" cy="191246"/>
            </a:xfrm>
            <a:custGeom>
              <a:avLst/>
              <a:gdLst/>
              <a:ahLst/>
              <a:cxnLst/>
              <a:rect l="l" t="t" r="r" b="b"/>
              <a:pathLst>
                <a:path w="4394" h="20520" extrusionOk="0">
                  <a:moveTo>
                    <a:pt x="1" y="1"/>
                  </a:moveTo>
                  <a:lnTo>
                    <a:pt x="1" y="20520"/>
                  </a:lnTo>
                  <a:lnTo>
                    <a:pt x="4393" y="20520"/>
                  </a:lnTo>
                  <a:lnTo>
                    <a:pt x="43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39;p32">
              <a:extLst>
                <a:ext uri="{FF2B5EF4-FFF2-40B4-BE49-F238E27FC236}">
                  <a16:creationId xmlns:a16="http://schemas.microsoft.com/office/drawing/2014/main" id="{B35A337D-44C0-55CC-D32E-CF1D6F94F1FB}"/>
                </a:ext>
              </a:extLst>
            </p:cNvPr>
            <p:cNvSpPr/>
            <p:nvPr/>
          </p:nvSpPr>
          <p:spPr>
            <a:xfrm>
              <a:off x="8714279" y="2295608"/>
              <a:ext cx="41101" cy="191246"/>
            </a:xfrm>
            <a:custGeom>
              <a:avLst/>
              <a:gdLst/>
              <a:ahLst/>
              <a:cxnLst/>
              <a:rect l="l" t="t" r="r" b="b"/>
              <a:pathLst>
                <a:path w="4410" h="20520" extrusionOk="0">
                  <a:moveTo>
                    <a:pt x="0" y="1"/>
                  </a:moveTo>
                  <a:lnTo>
                    <a:pt x="0" y="20520"/>
                  </a:lnTo>
                  <a:lnTo>
                    <a:pt x="4410" y="20520"/>
                  </a:lnTo>
                  <a:lnTo>
                    <a:pt x="441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729408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MODELS</a:t>
            </a:r>
            <a:endParaRPr dirty="0"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3000933" y="1262848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683003" y="2318120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127540" y="3663664"/>
            <a:ext cx="2347888" cy="940086"/>
            <a:chOff x="127540" y="3663664"/>
            <a:chExt cx="2347888" cy="940086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127540" y="3947650"/>
              <a:ext cx="2347888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Well-suited for mixed data types, robust to overfitting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RANDOM FOREST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631235" y="2347908"/>
            <a:ext cx="2412180" cy="1031884"/>
            <a:chOff x="6811814" y="2467665"/>
            <a:chExt cx="2412180" cy="1031884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5" y="2843449"/>
              <a:ext cx="2412169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Handles numerical and categorical data, captures non-linear relationships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14" y="2467665"/>
              <a:ext cx="1602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DECISION TREE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133953" y="1366269"/>
            <a:ext cx="2753914" cy="916491"/>
            <a:chOff x="335401" y="1458201"/>
            <a:chExt cx="2228695" cy="916491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335401" y="1821166"/>
              <a:ext cx="2228695" cy="553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Suitable for binary classification tasks like goal prediction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793881" y="1458201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LOGISTIC REGRESSION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2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DATA MODELS</a:t>
            </a:r>
            <a:endParaRPr dirty="0"/>
          </a:p>
        </p:txBody>
      </p:sp>
      <p:grpSp>
        <p:nvGrpSpPr>
          <p:cNvPr id="455" name="Google Shape;455;p22"/>
          <p:cNvGrpSpPr/>
          <p:nvPr/>
        </p:nvGrpSpPr>
        <p:grpSpPr>
          <a:xfrm>
            <a:off x="3165595" y="1307431"/>
            <a:ext cx="2050744" cy="1192913"/>
            <a:chOff x="3546622" y="1679437"/>
            <a:chExt cx="2050744" cy="1192913"/>
          </a:xfrm>
        </p:grpSpPr>
        <p:sp>
          <p:nvSpPr>
            <p:cNvPr id="456" name="Google Shape;456;p22"/>
            <p:cNvSpPr/>
            <p:nvPr/>
          </p:nvSpPr>
          <p:spPr>
            <a:xfrm>
              <a:off x="3828874" y="2647951"/>
              <a:ext cx="1352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57" name="Google Shape;457;p22"/>
            <p:cNvGrpSpPr/>
            <p:nvPr/>
          </p:nvGrpSpPr>
          <p:grpSpPr>
            <a:xfrm>
              <a:off x="3546622" y="1679437"/>
              <a:ext cx="2050744" cy="1022614"/>
              <a:chOff x="3520972" y="1820625"/>
              <a:chExt cx="2050744" cy="1022614"/>
            </a:xfrm>
          </p:grpSpPr>
          <p:sp>
            <p:nvSpPr>
              <p:cNvPr id="458" name="Google Shape;458;p22"/>
              <p:cNvSpPr/>
              <p:nvPr/>
            </p:nvSpPr>
            <p:spPr>
              <a:xfrm>
                <a:off x="3520972" y="2176872"/>
                <a:ext cx="204205" cy="204491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cubicBezTo>
                      <a:pt x="2979" y="770"/>
                      <a:pt x="2243" y="1284"/>
                      <a:pt x="1643" y="1934"/>
                    </a:cubicBez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cubicBezTo>
                      <a:pt x="52" y="7327"/>
                      <a:pt x="308" y="8183"/>
                      <a:pt x="719" y="8952"/>
                    </a:cubicBezTo>
                    <a:cubicBezTo>
                      <a:pt x="1490" y="10390"/>
                      <a:pt x="2825" y="11485"/>
                      <a:pt x="4416" y="11930"/>
                    </a:cubicBezTo>
                    <a:cubicBezTo>
                      <a:pt x="4948" y="12067"/>
                      <a:pt x="5495" y="12154"/>
                      <a:pt x="6059" y="12154"/>
                    </a:cubicBezTo>
                    <a:cubicBezTo>
                      <a:pt x="6470" y="12154"/>
                      <a:pt x="6865" y="12119"/>
                      <a:pt x="7258" y="12033"/>
                    </a:cubicBezTo>
                    <a:cubicBezTo>
                      <a:pt x="8867" y="11725"/>
                      <a:pt x="10270" y="10750"/>
                      <a:pt x="11144" y="9415"/>
                    </a:cubicBezTo>
                    <a:cubicBezTo>
                      <a:pt x="11674" y="8628"/>
                      <a:pt x="12000" y="7703"/>
                      <a:pt x="12102" y="6711"/>
                    </a:cubicBez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cubicBezTo>
                      <a:pt x="10151" y="1507"/>
                      <a:pt x="9414" y="925"/>
                      <a:pt x="8576" y="549"/>
                    </a:cubicBez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2"/>
              <p:cNvSpPr/>
              <p:nvPr/>
            </p:nvSpPr>
            <p:spPr>
              <a:xfrm>
                <a:off x="3520972" y="2176872"/>
                <a:ext cx="204205" cy="202472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59" y="1"/>
                    </a:moveTo>
                    <a:cubicBezTo>
                      <a:pt x="5272" y="1"/>
                      <a:pt x="4503" y="154"/>
                      <a:pt x="3800" y="446"/>
                    </a:cubicBezTo>
                    <a:lnTo>
                      <a:pt x="3766" y="583"/>
                    </a:lnTo>
                    <a:lnTo>
                      <a:pt x="6077" y="2260"/>
                    </a:lnTo>
                    <a:lnTo>
                      <a:pt x="6025" y="3390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4"/>
                    </a:lnTo>
                    <a:cubicBezTo>
                      <a:pt x="616" y="3013"/>
                      <a:pt x="0" y="4468"/>
                      <a:pt x="0" y="6077"/>
                    </a:cubicBezTo>
                    <a:lnTo>
                      <a:pt x="0" y="6385"/>
                    </a:lnTo>
                    <a:lnTo>
                      <a:pt x="0" y="6402"/>
                    </a:lnTo>
                    <a:lnTo>
                      <a:pt x="137" y="6487"/>
                    </a:lnTo>
                    <a:lnTo>
                      <a:pt x="2483" y="4776"/>
                    </a:lnTo>
                    <a:lnTo>
                      <a:pt x="3681" y="5204"/>
                    </a:lnTo>
                    <a:lnTo>
                      <a:pt x="4519" y="7772"/>
                    </a:lnTo>
                    <a:lnTo>
                      <a:pt x="3715" y="8936"/>
                    </a:lnTo>
                    <a:lnTo>
                      <a:pt x="737" y="8936"/>
                    </a:lnTo>
                    <a:lnTo>
                      <a:pt x="719" y="8952"/>
                    </a:lnTo>
                    <a:cubicBezTo>
                      <a:pt x="1490" y="10390"/>
                      <a:pt x="2825" y="11485"/>
                      <a:pt x="4416" y="11930"/>
                    </a:cubicBezTo>
                    <a:lnTo>
                      <a:pt x="4639" y="11759"/>
                    </a:lnTo>
                    <a:lnTo>
                      <a:pt x="3766" y="9107"/>
                    </a:lnTo>
                    <a:lnTo>
                      <a:pt x="4587" y="7943"/>
                    </a:lnTo>
                    <a:lnTo>
                      <a:pt x="7481" y="7943"/>
                    </a:lnTo>
                    <a:lnTo>
                      <a:pt x="7497" y="7977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48"/>
                    </a:lnTo>
                    <a:lnTo>
                      <a:pt x="7258" y="12033"/>
                    </a:lnTo>
                    <a:cubicBezTo>
                      <a:pt x="8867" y="11725"/>
                      <a:pt x="10270" y="10750"/>
                      <a:pt x="11144" y="9415"/>
                    </a:cubicBezTo>
                    <a:lnTo>
                      <a:pt x="11057" y="9123"/>
                    </a:lnTo>
                    <a:lnTo>
                      <a:pt x="8148" y="9123"/>
                    </a:lnTo>
                    <a:lnTo>
                      <a:pt x="8131" y="9089"/>
                    </a:lnTo>
                    <a:lnTo>
                      <a:pt x="7634" y="7909"/>
                    </a:lnTo>
                    <a:lnTo>
                      <a:pt x="7600" y="7840"/>
                    </a:lnTo>
                    <a:lnTo>
                      <a:pt x="8456" y="5152"/>
                    </a:lnTo>
                    <a:lnTo>
                      <a:pt x="9706" y="5136"/>
                    </a:lnTo>
                    <a:lnTo>
                      <a:pt x="12000" y="6795"/>
                    </a:lnTo>
                    <a:lnTo>
                      <a:pt x="12102" y="6711"/>
                    </a:lnTo>
                    <a:cubicBezTo>
                      <a:pt x="12136" y="6505"/>
                      <a:pt x="12136" y="6300"/>
                      <a:pt x="12136" y="6077"/>
                    </a:cubicBezTo>
                    <a:cubicBezTo>
                      <a:pt x="12136" y="4605"/>
                      <a:pt x="11623" y="3253"/>
                      <a:pt x="10749" y="2208"/>
                    </a:cubicBezTo>
                    <a:lnTo>
                      <a:pt x="10510" y="2208"/>
                    </a:lnTo>
                    <a:lnTo>
                      <a:pt x="9603" y="4981"/>
                    </a:lnTo>
                    <a:lnTo>
                      <a:pt x="8353" y="5015"/>
                    </a:lnTo>
                    <a:lnTo>
                      <a:pt x="6162" y="3424"/>
                    </a:lnTo>
                    <a:lnTo>
                      <a:pt x="6231" y="2295"/>
                    </a:lnTo>
                    <a:lnTo>
                      <a:pt x="8593" y="583"/>
                    </a:lnTo>
                    <a:lnTo>
                      <a:pt x="8576" y="549"/>
                    </a:lnTo>
                    <a:cubicBezTo>
                      <a:pt x="7823" y="206"/>
                      <a:pt x="6967" y="1"/>
                      <a:pt x="60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2"/>
              <p:cNvSpPr/>
              <p:nvPr/>
            </p:nvSpPr>
            <p:spPr>
              <a:xfrm>
                <a:off x="3710767" y="2054769"/>
                <a:ext cx="522113" cy="391383"/>
              </a:xfrm>
              <a:custGeom>
                <a:avLst/>
                <a:gdLst/>
                <a:ahLst/>
                <a:cxnLst/>
                <a:rect l="l" t="t" r="r" b="b"/>
                <a:pathLst>
                  <a:path w="31032" h="23262" extrusionOk="0">
                    <a:moveTo>
                      <a:pt x="3577" y="1"/>
                    </a:moveTo>
                    <a:cubicBezTo>
                      <a:pt x="1" y="86"/>
                      <a:pt x="188" y="2276"/>
                      <a:pt x="188" y="2276"/>
                    </a:cubicBezTo>
                    <a:cubicBezTo>
                      <a:pt x="188" y="2276"/>
                      <a:pt x="7600" y="10081"/>
                      <a:pt x="13899" y="15440"/>
                    </a:cubicBezTo>
                    <a:cubicBezTo>
                      <a:pt x="17254" y="18263"/>
                      <a:pt x="20198" y="20659"/>
                      <a:pt x="21310" y="21310"/>
                    </a:cubicBezTo>
                    <a:cubicBezTo>
                      <a:pt x="24545" y="23193"/>
                      <a:pt x="28859" y="23261"/>
                      <a:pt x="28859" y="23261"/>
                    </a:cubicBezTo>
                    <a:lnTo>
                      <a:pt x="31032" y="21310"/>
                    </a:lnTo>
                    <a:lnTo>
                      <a:pt x="28841" y="10835"/>
                    </a:lnTo>
                    <a:lnTo>
                      <a:pt x="17818" y="10989"/>
                    </a:lnTo>
                    <a:cubicBezTo>
                      <a:pt x="17784" y="10305"/>
                      <a:pt x="17613" y="9654"/>
                      <a:pt x="17357" y="9038"/>
                    </a:cubicBezTo>
                    <a:cubicBezTo>
                      <a:pt x="16809" y="7737"/>
                      <a:pt x="15850" y="6590"/>
                      <a:pt x="14721" y="5734"/>
                    </a:cubicBezTo>
                    <a:cubicBezTo>
                      <a:pt x="13060" y="4433"/>
                      <a:pt x="11092" y="3646"/>
                      <a:pt x="9141" y="2893"/>
                    </a:cubicBezTo>
                    <a:cubicBezTo>
                      <a:pt x="7172" y="2123"/>
                      <a:pt x="5255" y="1249"/>
                      <a:pt x="357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3596419" y="1991993"/>
                <a:ext cx="177992" cy="112223"/>
              </a:xfrm>
              <a:custGeom>
                <a:avLst/>
                <a:gdLst/>
                <a:ahLst/>
                <a:cxnLst/>
                <a:rect l="l" t="t" r="r" b="b"/>
                <a:pathLst>
                  <a:path w="10579" h="6670" extrusionOk="0">
                    <a:moveTo>
                      <a:pt x="8234" y="0"/>
                    </a:moveTo>
                    <a:lnTo>
                      <a:pt x="1" y="5512"/>
                    </a:lnTo>
                    <a:cubicBezTo>
                      <a:pt x="532" y="5991"/>
                      <a:pt x="1182" y="6333"/>
                      <a:pt x="1867" y="6521"/>
                    </a:cubicBezTo>
                    <a:cubicBezTo>
                      <a:pt x="2089" y="6589"/>
                      <a:pt x="2329" y="6624"/>
                      <a:pt x="2568" y="6658"/>
                    </a:cubicBezTo>
                    <a:cubicBezTo>
                      <a:pt x="2697" y="6665"/>
                      <a:pt x="2826" y="6670"/>
                      <a:pt x="2955" y="6670"/>
                    </a:cubicBezTo>
                    <a:cubicBezTo>
                      <a:pt x="3134" y="6670"/>
                      <a:pt x="3313" y="6661"/>
                      <a:pt x="3492" y="6641"/>
                    </a:cubicBezTo>
                    <a:cubicBezTo>
                      <a:pt x="3716" y="6624"/>
                      <a:pt x="3921" y="6589"/>
                      <a:pt x="4143" y="6539"/>
                    </a:cubicBezTo>
                    <a:cubicBezTo>
                      <a:pt x="4366" y="6487"/>
                      <a:pt x="4606" y="6402"/>
                      <a:pt x="4828" y="6315"/>
                    </a:cubicBezTo>
                    <a:cubicBezTo>
                      <a:pt x="4914" y="6281"/>
                      <a:pt x="4999" y="6247"/>
                      <a:pt x="5085" y="6196"/>
                    </a:cubicBezTo>
                    <a:cubicBezTo>
                      <a:pt x="5512" y="6007"/>
                      <a:pt x="5991" y="5905"/>
                      <a:pt x="6454" y="5888"/>
                    </a:cubicBezTo>
                    <a:cubicBezTo>
                      <a:pt x="6694" y="5888"/>
                      <a:pt x="6916" y="5905"/>
                      <a:pt x="7155" y="5957"/>
                    </a:cubicBezTo>
                    <a:lnTo>
                      <a:pt x="7516" y="6025"/>
                    </a:lnTo>
                    <a:lnTo>
                      <a:pt x="10579" y="3971"/>
                    </a:lnTo>
                    <a:lnTo>
                      <a:pt x="9586" y="2294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3690307" y="1991993"/>
                <a:ext cx="67401" cy="47648"/>
              </a:xfrm>
              <a:custGeom>
                <a:avLst/>
                <a:gdLst/>
                <a:ahLst/>
                <a:cxnLst/>
                <a:rect l="l" t="t" r="r" b="b"/>
                <a:pathLst>
                  <a:path w="4006" h="2832" extrusionOk="0">
                    <a:moveTo>
                      <a:pt x="2654" y="0"/>
                    </a:moveTo>
                    <a:lnTo>
                      <a:pt x="1" y="1780"/>
                    </a:lnTo>
                    <a:cubicBezTo>
                      <a:pt x="593" y="2464"/>
                      <a:pt x="1435" y="2831"/>
                      <a:pt x="2294" y="2831"/>
                    </a:cubicBezTo>
                    <a:cubicBezTo>
                      <a:pt x="2875" y="2831"/>
                      <a:pt x="3464" y="2663"/>
                      <a:pt x="3989" y="2310"/>
                    </a:cubicBezTo>
                    <a:lnTo>
                      <a:pt x="4006" y="2294"/>
                    </a:lnTo>
                    <a:lnTo>
                      <a:pt x="2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3677637" y="2066227"/>
                <a:ext cx="30840" cy="32035"/>
              </a:xfrm>
              <a:custGeom>
                <a:avLst/>
                <a:gdLst/>
                <a:ahLst/>
                <a:cxnLst/>
                <a:rect l="l" t="t" r="r" b="b"/>
                <a:pathLst>
                  <a:path w="1833" h="1904" extrusionOk="0">
                    <a:moveTo>
                      <a:pt x="984" y="1"/>
                    </a:moveTo>
                    <a:cubicBezTo>
                      <a:pt x="836" y="1"/>
                      <a:pt x="696" y="48"/>
                      <a:pt x="583" y="123"/>
                    </a:cubicBezTo>
                    <a:cubicBezTo>
                      <a:pt x="429" y="226"/>
                      <a:pt x="309" y="397"/>
                      <a:pt x="258" y="603"/>
                    </a:cubicBezTo>
                    <a:lnTo>
                      <a:pt x="1" y="1903"/>
                    </a:lnTo>
                    <a:cubicBezTo>
                      <a:pt x="87" y="1869"/>
                      <a:pt x="172" y="1835"/>
                      <a:pt x="258" y="1784"/>
                    </a:cubicBezTo>
                    <a:cubicBezTo>
                      <a:pt x="685" y="1595"/>
                      <a:pt x="1164" y="1493"/>
                      <a:pt x="1627" y="1476"/>
                    </a:cubicBezTo>
                    <a:lnTo>
                      <a:pt x="1746" y="894"/>
                    </a:lnTo>
                    <a:cubicBezTo>
                      <a:pt x="1833" y="484"/>
                      <a:pt x="1559" y="89"/>
                      <a:pt x="1148" y="21"/>
                    </a:cubicBezTo>
                    <a:cubicBezTo>
                      <a:pt x="1093" y="7"/>
                      <a:pt x="1038" y="1"/>
                      <a:pt x="9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3639628" y="2059161"/>
                <a:ext cx="33145" cy="45057"/>
              </a:xfrm>
              <a:custGeom>
                <a:avLst/>
                <a:gdLst/>
                <a:ahLst/>
                <a:cxnLst/>
                <a:rect l="l" t="t" r="r" b="b"/>
                <a:pathLst>
                  <a:path w="1970" h="2678" extrusionOk="0">
                    <a:moveTo>
                      <a:pt x="1152" y="1"/>
                    </a:moveTo>
                    <a:cubicBezTo>
                      <a:pt x="999" y="1"/>
                      <a:pt x="853" y="42"/>
                      <a:pt x="737" y="133"/>
                    </a:cubicBezTo>
                    <a:cubicBezTo>
                      <a:pt x="566" y="235"/>
                      <a:pt x="445" y="406"/>
                      <a:pt x="411" y="612"/>
                    </a:cubicBezTo>
                    <a:lnTo>
                      <a:pt x="0" y="2666"/>
                    </a:lnTo>
                    <a:cubicBezTo>
                      <a:pt x="129" y="2673"/>
                      <a:pt x="258" y="2678"/>
                      <a:pt x="387" y="2678"/>
                    </a:cubicBezTo>
                    <a:cubicBezTo>
                      <a:pt x="566" y="2678"/>
                      <a:pt x="745" y="2669"/>
                      <a:pt x="924" y="2649"/>
                    </a:cubicBezTo>
                    <a:cubicBezTo>
                      <a:pt x="1148" y="2632"/>
                      <a:pt x="1353" y="2597"/>
                      <a:pt x="1575" y="2547"/>
                    </a:cubicBezTo>
                    <a:lnTo>
                      <a:pt x="1901" y="904"/>
                    </a:lnTo>
                    <a:cubicBezTo>
                      <a:pt x="1969" y="493"/>
                      <a:pt x="1712" y="98"/>
                      <a:pt x="1301" y="13"/>
                    </a:cubicBezTo>
                    <a:cubicBezTo>
                      <a:pt x="1251" y="5"/>
                      <a:pt x="1201" y="1"/>
                      <a:pt x="11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2"/>
              <p:cNvSpPr/>
              <p:nvPr/>
            </p:nvSpPr>
            <p:spPr>
              <a:xfrm>
                <a:off x="3586626" y="1977591"/>
                <a:ext cx="148346" cy="107142"/>
              </a:xfrm>
              <a:custGeom>
                <a:avLst/>
                <a:gdLst/>
                <a:ahLst/>
                <a:cxnLst/>
                <a:rect l="l" t="t" r="r" b="b"/>
                <a:pathLst>
                  <a:path w="8817" h="6368" extrusionOk="0">
                    <a:moveTo>
                      <a:pt x="8234" y="0"/>
                    </a:moveTo>
                    <a:lnTo>
                      <a:pt x="1" y="5512"/>
                    </a:lnTo>
                    <a:lnTo>
                      <a:pt x="583" y="6368"/>
                    </a:lnTo>
                    <a:lnTo>
                      <a:pt x="8816" y="856"/>
                    </a:lnTo>
                    <a:lnTo>
                      <a:pt x="8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2"/>
              <p:cNvSpPr/>
              <p:nvPr/>
            </p:nvSpPr>
            <p:spPr>
              <a:xfrm>
                <a:off x="3588099" y="2047568"/>
                <a:ext cx="25658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53" extrusionOk="0">
                    <a:moveTo>
                      <a:pt x="805" y="0"/>
                    </a:moveTo>
                    <a:lnTo>
                      <a:pt x="0" y="531"/>
                    </a:lnTo>
                    <a:lnTo>
                      <a:pt x="103" y="1353"/>
                    </a:lnTo>
                    <a:lnTo>
                      <a:pt x="1524" y="411"/>
                    </a:lnTo>
                    <a:lnTo>
                      <a:pt x="8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3637895" y="2011847"/>
                <a:ext cx="25658" cy="23050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370" extrusionOk="0">
                    <a:moveTo>
                      <a:pt x="806" y="1"/>
                    </a:moveTo>
                    <a:lnTo>
                      <a:pt x="1" y="548"/>
                    </a:lnTo>
                    <a:lnTo>
                      <a:pt x="121" y="1370"/>
                    </a:lnTo>
                    <a:lnTo>
                      <a:pt x="1525" y="429"/>
                    </a:lnTo>
                    <a:lnTo>
                      <a:pt x="8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3690879" y="1976430"/>
                <a:ext cx="25944" cy="22764"/>
              </a:xfrm>
              <a:custGeom>
                <a:avLst/>
                <a:gdLst/>
                <a:ahLst/>
                <a:cxnLst/>
                <a:rect l="l" t="t" r="r" b="b"/>
                <a:pathLst>
                  <a:path w="1542" h="1353" extrusionOk="0">
                    <a:moveTo>
                      <a:pt x="822" y="1"/>
                    </a:moveTo>
                    <a:lnTo>
                      <a:pt x="1" y="549"/>
                    </a:lnTo>
                    <a:lnTo>
                      <a:pt x="121" y="1352"/>
                    </a:lnTo>
                    <a:lnTo>
                      <a:pt x="1541" y="412"/>
                    </a:lnTo>
                    <a:lnTo>
                      <a:pt x="8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3713931" y="2054769"/>
                <a:ext cx="288868" cy="259778"/>
              </a:xfrm>
              <a:custGeom>
                <a:avLst/>
                <a:gdLst/>
                <a:ahLst/>
                <a:cxnLst/>
                <a:rect l="l" t="t" r="r" b="b"/>
                <a:pathLst>
                  <a:path w="17169" h="15440" extrusionOk="0">
                    <a:moveTo>
                      <a:pt x="3389" y="1"/>
                    </a:moveTo>
                    <a:cubicBezTo>
                      <a:pt x="908" y="1"/>
                      <a:pt x="0" y="2276"/>
                      <a:pt x="0" y="2276"/>
                    </a:cubicBezTo>
                    <a:cubicBezTo>
                      <a:pt x="0" y="2276"/>
                      <a:pt x="7412" y="10081"/>
                      <a:pt x="13711" y="15440"/>
                    </a:cubicBezTo>
                    <a:cubicBezTo>
                      <a:pt x="13917" y="12957"/>
                      <a:pt x="15200" y="10561"/>
                      <a:pt x="17169" y="9038"/>
                    </a:cubicBezTo>
                    <a:cubicBezTo>
                      <a:pt x="16621" y="7737"/>
                      <a:pt x="15662" y="6590"/>
                      <a:pt x="14533" y="5734"/>
                    </a:cubicBezTo>
                    <a:cubicBezTo>
                      <a:pt x="12872" y="4433"/>
                      <a:pt x="10904" y="3646"/>
                      <a:pt x="8953" y="2893"/>
                    </a:cubicBezTo>
                    <a:cubicBezTo>
                      <a:pt x="6984" y="2123"/>
                      <a:pt x="5067" y="1249"/>
                      <a:pt x="338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2"/>
              <p:cNvSpPr/>
              <p:nvPr/>
            </p:nvSpPr>
            <p:spPr>
              <a:xfrm>
                <a:off x="3925886" y="2188095"/>
                <a:ext cx="76924" cy="126457"/>
              </a:xfrm>
              <a:custGeom>
                <a:avLst/>
                <a:gdLst/>
                <a:ahLst/>
                <a:cxnLst/>
                <a:rect l="l" t="t" r="r" b="b"/>
                <a:pathLst>
                  <a:path w="4572" h="7516" extrusionOk="0">
                    <a:moveTo>
                      <a:pt x="3990" y="1"/>
                    </a:moveTo>
                    <a:cubicBezTo>
                      <a:pt x="1781" y="1473"/>
                      <a:pt x="293" y="3938"/>
                      <a:pt x="1" y="6557"/>
                    </a:cubicBezTo>
                    <a:cubicBezTo>
                      <a:pt x="377" y="6882"/>
                      <a:pt x="754" y="7190"/>
                      <a:pt x="1114" y="7516"/>
                    </a:cubicBezTo>
                    <a:cubicBezTo>
                      <a:pt x="1320" y="5033"/>
                      <a:pt x="2603" y="2637"/>
                      <a:pt x="4572" y="1114"/>
                    </a:cubicBezTo>
                    <a:cubicBezTo>
                      <a:pt x="4400" y="720"/>
                      <a:pt x="4211" y="361"/>
                      <a:pt x="3990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2"/>
              <p:cNvSpPr/>
              <p:nvPr/>
            </p:nvSpPr>
            <p:spPr>
              <a:xfrm>
                <a:off x="3849631" y="2573535"/>
                <a:ext cx="629507" cy="269705"/>
              </a:xfrm>
              <a:custGeom>
                <a:avLst/>
                <a:gdLst/>
                <a:ahLst/>
                <a:cxnLst/>
                <a:rect l="l" t="t" r="r" b="b"/>
                <a:pathLst>
                  <a:path w="37415" h="16030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21512" y="14698"/>
                      <a:pt x="23618" y="15554"/>
                      <a:pt x="24919" y="15844"/>
                    </a:cubicBezTo>
                    <a:cubicBezTo>
                      <a:pt x="25512" y="15972"/>
                      <a:pt x="26117" y="16029"/>
                      <a:pt x="26724" y="16029"/>
                    </a:cubicBezTo>
                    <a:cubicBezTo>
                      <a:pt x="31970" y="16029"/>
                      <a:pt x="37414" y="11754"/>
                      <a:pt x="37414" y="11754"/>
                    </a:cubicBezTo>
                    <a:lnTo>
                      <a:pt x="36866" y="9426"/>
                    </a:lnTo>
                    <a:lnTo>
                      <a:pt x="30122" y="3846"/>
                    </a:lnTo>
                    <a:lnTo>
                      <a:pt x="28290" y="3418"/>
                    </a:lnTo>
                    <a:lnTo>
                      <a:pt x="21341" y="7218"/>
                    </a:lnTo>
                    <a:cubicBezTo>
                      <a:pt x="21033" y="6516"/>
                      <a:pt x="20606" y="5848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3751671" y="2525918"/>
                <a:ext cx="160410" cy="138352"/>
              </a:xfrm>
              <a:custGeom>
                <a:avLst/>
                <a:gdLst/>
                <a:ahLst/>
                <a:cxnLst/>
                <a:rect l="l" t="t" r="r" b="b"/>
                <a:pathLst>
                  <a:path w="9534" h="8223" extrusionOk="0">
                    <a:moveTo>
                      <a:pt x="6042" y="1"/>
                    </a:moveTo>
                    <a:lnTo>
                      <a:pt x="0" y="7857"/>
                    </a:lnTo>
                    <a:cubicBezTo>
                      <a:pt x="593" y="8100"/>
                      <a:pt x="1227" y="8222"/>
                      <a:pt x="1855" y="8222"/>
                    </a:cubicBezTo>
                    <a:cubicBezTo>
                      <a:pt x="1933" y="8222"/>
                      <a:pt x="2011" y="8221"/>
                      <a:pt x="2088" y="8217"/>
                    </a:cubicBezTo>
                    <a:cubicBezTo>
                      <a:pt x="2328" y="8199"/>
                      <a:pt x="2568" y="8165"/>
                      <a:pt x="2807" y="8114"/>
                    </a:cubicBezTo>
                    <a:cubicBezTo>
                      <a:pt x="3098" y="8046"/>
                      <a:pt x="3389" y="7943"/>
                      <a:pt x="3679" y="7822"/>
                    </a:cubicBezTo>
                    <a:cubicBezTo>
                      <a:pt x="3868" y="7720"/>
                      <a:pt x="4056" y="7617"/>
                      <a:pt x="4245" y="7498"/>
                    </a:cubicBezTo>
                    <a:cubicBezTo>
                      <a:pt x="4450" y="7377"/>
                      <a:pt x="4638" y="7224"/>
                      <a:pt x="4827" y="7069"/>
                    </a:cubicBezTo>
                    <a:cubicBezTo>
                      <a:pt x="4895" y="7019"/>
                      <a:pt x="4980" y="6950"/>
                      <a:pt x="5032" y="6882"/>
                    </a:cubicBezTo>
                    <a:cubicBezTo>
                      <a:pt x="5391" y="6556"/>
                      <a:pt x="5785" y="6316"/>
                      <a:pt x="6231" y="6163"/>
                    </a:cubicBezTo>
                    <a:cubicBezTo>
                      <a:pt x="6452" y="6077"/>
                      <a:pt x="6676" y="6026"/>
                      <a:pt x="6915" y="5992"/>
                    </a:cubicBezTo>
                    <a:lnTo>
                      <a:pt x="7274" y="5957"/>
                    </a:lnTo>
                    <a:lnTo>
                      <a:pt x="9533" y="3030"/>
                    </a:lnTo>
                    <a:lnTo>
                      <a:pt x="8061" y="174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3820489" y="2525918"/>
                <a:ext cx="66829" cy="49701"/>
              </a:xfrm>
              <a:custGeom>
                <a:avLst/>
                <a:gdLst/>
                <a:ahLst/>
                <a:cxnLst/>
                <a:rect l="l" t="t" r="r" b="b"/>
                <a:pathLst>
                  <a:path w="3972" h="2954" extrusionOk="0">
                    <a:moveTo>
                      <a:pt x="1952" y="1"/>
                    </a:moveTo>
                    <a:lnTo>
                      <a:pt x="0" y="2534"/>
                    </a:lnTo>
                    <a:cubicBezTo>
                      <a:pt x="477" y="2816"/>
                      <a:pt x="1009" y="2954"/>
                      <a:pt x="1538" y="2954"/>
                    </a:cubicBezTo>
                    <a:cubicBezTo>
                      <a:pt x="2453" y="2954"/>
                      <a:pt x="3358" y="2544"/>
                      <a:pt x="3955" y="1763"/>
                    </a:cubicBezTo>
                    <a:lnTo>
                      <a:pt x="3971" y="1747"/>
                    </a:lnTo>
                    <a:lnTo>
                      <a:pt x="19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3829693" y="2608464"/>
                <a:ext cx="26819" cy="3640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164" extrusionOk="0">
                    <a:moveTo>
                      <a:pt x="766" y="1"/>
                    </a:moveTo>
                    <a:cubicBezTo>
                      <a:pt x="734" y="1"/>
                      <a:pt x="702" y="3"/>
                      <a:pt x="669" y="7"/>
                    </a:cubicBezTo>
                    <a:cubicBezTo>
                      <a:pt x="480" y="41"/>
                      <a:pt x="293" y="144"/>
                      <a:pt x="172" y="298"/>
                    </a:cubicBezTo>
                    <a:cubicBezTo>
                      <a:pt x="53" y="452"/>
                      <a:pt x="1" y="657"/>
                      <a:pt x="35" y="862"/>
                    </a:cubicBezTo>
                    <a:lnTo>
                      <a:pt x="190" y="2163"/>
                    </a:lnTo>
                    <a:cubicBezTo>
                      <a:pt x="258" y="2113"/>
                      <a:pt x="343" y="2044"/>
                      <a:pt x="395" y="1976"/>
                    </a:cubicBezTo>
                    <a:cubicBezTo>
                      <a:pt x="754" y="1650"/>
                      <a:pt x="1148" y="1410"/>
                      <a:pt x="1594" y="1257"/>
                    </a:cubicBezTo>
                    <a:lnTo>
                      <a:pt x="1525" y="657"/>
                    </a:lnTo>
                    <a:cubicBezTo>
                      <a:pt x="1477" y="278"/>
                      <a:pt x="1152" y="1"/>
                      <a:pt x="7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2"/>
              <p:cNvSpPr/>
              <p:nvPr/>
            </p:nvSpPr>
            <p:spPr>
              <a:xfrm>
                <a:off x="3793719" y="2613075"/>
                <a:ext cx="29376" cy="49381"/>
              </a:xfrm>
              <a:custGeom>
                <a:avLst/>
                <a:gdLst/>
                <a:ahLst/>
                <a:cxnLst/>
                <a:rect l="l" t="t" r="r" b="b"/>
                <a:pathLst>
                  <a:path w="1746" h="2935" extrusionOk="0">
                    <a:moveTo>
                      <a:pt x="778" y="1"/>
                    </a:moveTo>
                    <a:cubicBezTo>
                      <a:pt x="747" y="1"/>
                      <a:pt x="716" y="3"/>
                      <a:pt x="685" y="7"/>
                    </a:cubicBezTo>
                    <a:cubicBezTo>
                      <a:pt x="479" y="41"/>
                      <a:pt x="308" y="143"/>
                      <a:pt x="188" y="298"/>
                    </a:cubicBezTo>
                    <a:cubicBezTo>
                      <a:pt x="69" y="452"/>
                      <a:pt x="0" y="657"/>
                      <a:pt x="34" y="862"/>
                    </a:cubicBezTo>
                    <a:lnTo>
                      <a:pt x="308" y="2934"/>
                    </a:lnTo>
                    <a:cubicBezTo>
                      <a:pt x="599" y="2866"/>
                      <a:pt x="890" y="2763"/>
                      <a:pt x="1180" y="2642"/>
                    </a:cubicBezTo>
                    <a:cubicBezTo>
                      <a:pt x="1369" y="2540"/>
                      <a:pt x="1557" y="2437"/>
                      <a:pt x="1746" y="2318"/>
                    </a:cubicBezTo>
                    <a:lnTo>
                      <a:pt x="1523" y="657"/>
                    </a:lnTo>
                    <a:cubicBezTo>
                      <a:pt x="1476" y="277"/>
                      <a:pt x="1151" y="1"/>
                      <a:pt x="77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2"/>
              <p:cNvSpPr/>
              <p:nvPr/>
            </p:nvSpPr>
            <p:spPr>
              <a:xfrm>
                <a:off x="3737840" y="2515554"/>
                <a:ext cx="115487" cy="142558"/>
              </a:xfrm>
              <a:custGeom>
                <a:avLst/>
                <a:gdLst/>
                <a:ahLst/>
                <a:cxnLst/>
                <a:rect l="l" t="t" r="r" b="b"/>
                <a:pathLst>
                  <a:path w="6864" h="8473" extrusionOk="0">
                    <a:moveTo>
                      <a:pt x="6042" y="1"/>
                    </a:moveTo>
                    <a:lnTo>
                      <a:pt x="1" y="7840"/>
                    </a:lnTo>
                    <a:lnTo>
                      <a:pt x="822" y="8473"/>
                    </a:lnTo>
                    <a:lnTo>
                      <a:pt x="6864" y="617"/>
                    </a:lnTo>
                    <a:lnTo>
                      <a:pt x="60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2"/>
              <p:cNvSpPr/>
              <p:nvPr/>
            </p:nvSpPr>
            <p:spPr>
              <a:xfrm>
                <a:off x="3731514" y="2622110"/>
                <a:ext cx="23622" cy="25372"/>
              </a:xfrm>
              <a:custGeom>
                <a:avLst/>
                <a:gdLst/>
                <a:ahLst/>
                <a:cxnLst/>
                <a:rect l="l" t="t" r="r" b="b"/>
                <a:pathLst>
                  <a:path w="1404" h="1508" extrusionOk="0">
                    <a:moveTo>
                      <a:pt x="598" y="1"/>
                    </a:moveTo>
                    <a:lnTo>
                      <a:pt x="0" y="770"/>
                    </a:lnTo>
                    <a:lnTo>
                      <a:pt x="377" y="1507"/>
                    </a:lnTo>
                    <a:lnTo>
                      <a:pt x="1404" y="172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2"/>
              <p:cNvSpPr/>
              <p:nvPr/>
            </p:nvSpPr>
            <p:spPr>
              <a:xfrm>
                <a:off x="3770667" y="2571431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599" y="0"/>
                    </a:moveTo>
                    <a:lnTo>
                      <a:pt x="1" y="770"/>
                    </a:lnTo>
                    <a:lnTo>
                      <a:pt x="360" y="1523"/>
                    </a:lnTo>
                    <a:lnTo>
                      <a:pt x="1404" y="172"/>
                    </a:lnTo>
                    <a:lnTo>
                      <a:pt x="59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2"/>
              <p:cNvSpPr/>
              <p:nvPr/>
            </p:nvSpPr>
            <p:spPr>
              <a:xfrm>
                <a:off x="3809535" y="2520736"/>
                <a:ext cx="23639" cy="25641"/>
              </a:xfrm>
              <a:custGeom>
                <a:avLst/>
                <a:gdLst/>
                <a:ahLst/>
                <a:cxnLst/>
                <a:rect l="l" t="t" r="r" b="b"/>
                <a:pathLst>
                  <a:path w="1405" h="1524" extrusionOk="0">
                    <a:moveTo>
                      <a:pt x="601" y="1"/>
                    </a:moveTo>
                    <a:lnTo>
                      <a:pt x="1" y="770"/>
                    </a:lnTo>
                    <a:lnTo>
                      <a:pt x="377" y="1524"/>
                    </a:lnTo>
                    <a:lnTo>
                      <a:pt x="1404" y="172"/>
                    </a:lnTo>
                    <a:lnTo>
                      <a:pt x="60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2"/>
              <p:cNvSpPr/>
              <p:nvPr/>
            </p:nvSpPr>
            <p:spPr>
              <a:xfrm>
                <a:off x="3849631" y="2573535"/>
                <a:ext cx="338334" cy="227996"/>
              </a:xfrm>
              <a:custGeom>
                <a:avLst/>
                <a:gdLst/>
                <a:ahLst/>
                <a:cxnLst/>
                <a:rect l="l" t="t" r="r" b="b"/>
                <a:pathLst>
                  <a:path w="20109" h="13551" extrusionOk="0">
                    <a:moveTo>
                      <a:pt x="3141" y="0"/>
                    </a:moveTo>
                    <a:cubicBezTo>
                      <a:pt x="0" y="0"/>
                      <a:pt x="990" y="3162"/>
                      <a:pt x="990" y="3162"/>
                    </a:cubicBezTo>
                    <a:cubicBezTo>
                      <a:pt x="990" y="3162"/>
                      <a:pt x="11482" y="9956"/>
                      <a:pt x="19082" y="13551"/>
                    </a:cubicBezTo>
                    <a:cubicBezTo>
                      <a:pt x="18568" y="10025"/>
                      <a:pt x="19476" y="6893"/>
                      <a:pt x="20109" y="5266"/>
                    </a:cubicBezTo>
                    <a:cubicBezTo>
                      <a:pt x="18860" y="3778"/>
                      <a:pt x="17130" y="2717"/>
                      <a:pt x="15231" y="2340"/>
                    </a:cubicBezTo>
                    <a:cubicBezTo>
                      <a:pt x="14425" y="2179"/>
                      <a:pt x="13607" y="2135"/>
                      <a:pt x="12784" y="2135"/>
                    </a:cubicBezTo>
                    <a:cubicBezTo>
                      <a:pt x="11813" y="2135"/>
                      <a:pt x="10835" y="2196"/>
                      <a:pt x="9858" y="2196"/>
                    </a:cubicBezTo>
                    <a:cubicBezTo>
                      <a:pt x="9641" y="2196"/>
                      <a:pt x="9423" y="2193"/>
                      <a:pt x="9206" y="2185"/>
                    </a:cubicBezTo>
                    <a:cubicBezTo>
                      <a:pt x="7203" y="2117"/>
                      <a:pt x="5441" y="1484"/>
                      <a:pt x="3489" y="12"/>
                    </a:cubicBezTo>
                    <a:cubicBezTo>
                      <a:pt x="3368" y="4"/>
                      <a:pt x="3252" y="0"/>
                      <a:pt x="314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2"/>
              <p:cNvSpPr/>
              <p:nvPr/>
            </p:nvSpPr>
            <p:spPr>
              <a:xfrm>
                <a:off x="4134695" y="2640551"/>
                <a:ext cx="53285" cy="160982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9568" extrusionOk="0">
                    <a:moveTo>
                      <a:pt x="1832" y="0"/>
                    </a:moveTo>
                    <a:cubicBezTo>
                      <a:pt x="1268" y="1318"/>
                      <a:pt x="1" y="4793"/>
                      <a:pt x="549" y="8798"/>
                    </a:cubicBezTo>
                    <a:cubicBezTo>
                      <a:pt x="1096" y="9054"/>
                      <a:pt x="1626" y="9312"/>
                      <a:pt x="2140" y="9568"/>
                    </a:cubicBezTo>
                    <a:cubicBezTo>
                      <a:pt x="1626" y="6042"/>
                      <a:pt x="2534" y="2910"/>
                      <a:pt x="3167" y="1283"/>
                    </a:cubicBezTo>
                    <a:cubicBezTo>
                      <a:pt x="2774" y="804"/>
                      <a:pt x="2329" y="377"/>
                      <a:pt x="183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2"/>
              <p:cNvSpPr/>
              <p:nvPr/>
            </p:nvSpPr>
            <p:spPr>
              <a:xfrm>
                <a:off x="4151689" y="2217775"/>
                <a:ext cx="437164" cy="553526"/>
              </a:xfrm>
              <a:custGeom>
                <a:avLst/>
                <a:gdLst/>
                <a:ahLst/>
                <a:cxnLst/>
                <a:rect l="l" t="t" r="r" b="b"/>
                <a:pathLst>
                  <a:path w="25983" h="32899" extrusionOk="0">
                    <a:moveTo>
                      <a:pt x="1250" y="0"/>
                    </a:moveTo>
                    <a:cubicBezTo>
                      <a:pt x="890" y="1078"/>
                      <a:pt x="651" y="2105"/>
                      <a:pt x="497" y="3098"/>
                    </a:cubicBezTo>
                    <a:cubicBezTo>
                      <a:pt x="445" y="3355"/>
                      <a:pt x="429" y="3611"/>
                      <a:pt x="394" y="3851"/>
                    </a:cubicBezTo>
                    <a:cubicBezTo>
                      <a:pt x="0" y="7582"/>
                      <a:pt x="976" y="10441"/>
                      <a:pt x="1764" y="12067"/>
                    </a:cubicBezTo>
                    <a:cubicBezTo>
                      <a:pt x="2243" y="13043"/>
                      <a:pt x="2654" y="13573"/>
                      <a:pt x="2654" y="13573"/>
                    </a:cubicBezTo>
                    <a:lnTo>
                      <a:pt x="13419" y="14344"/>
                    </a:lnTo>
                    <a:lnTo>
                      <a:pt x="8610" y="24117"/>
                    </a:lnTo>
                    <a:cubicBezTo>
                      <a:pt x="9448" y="26325"/>
                      <a:pt x="12136" y="28516"/>
                      <a:pt x="14635" y="30159"/>
                    </a:cubicBezTo>
                    <a:cubicBezTo>
                      <a:pt x="14857" y="30296"/>
                      <a:pt x="15080" y="30450"/>
                      <a:pt x="15286" y="30570"/>
                    </a:cubicBezTo>
                    <a:cubicBezTo>
                      <a:pt x="17545" y="31990"/>
                      <a:pt x="19462" y="32898"/>
                      <a:pt x="19462" y="32898"/>
                    </a:cubicBezTo>
                    <a:cubicBezTo>
                      <a:pt x="20831" y="31392"/>
                      <a:pt x="21943" y="29731"/>
                      <a:pt x="22833" y="28003"/>
                    </a:cubicBezTo>
                    <a:cubicBezTo>
                      <a:pt x="22954" y="27763"/>
                      <a:pt x="23073" y="27524"/>
                      <a:pt x="23176" y="27300"/>
                    </a:cubicBezTo>
                    <a:cubicBezTo>
                      <a:pt x="25419" y="22526"/>
                      <a:pt x="25983" y="17167"/>
                      <a:pt x="25350" y="12427"/>
                    </a:cubicBezTo>
                    <a:cubicBezTo>
                      <a:pt x="24905" y="8952"/>
                      <a:pt x="23604" y="6025"/>
                      <a:pt x="22457" y="4022"/>
                    </a:cubicBezTo>
                    <a:cubicBezTo>
                      <a:pt x="21379" y="2139"/>
                      <a:pt x="20437" y="1044"/>
                      <a:pt x="20437" y="1044"/>
                    </a:cubicBezTo>
                    <a:lnTo>
                      <a:pt x="9243" y="428"/>
                    </a:lnTo>
                    <a:lnTo>
                      <a:pt x="8387" y="377"/>
                    </a:lnTo>
                    <a:lnTo>
                      <a:pt x="125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2"/>
              <p:cNvSpPr/>
              <p:nvPr/>
            </p:nvSpPr>
            <p:spPr>
              <a:xfrm>
                <a:off x="5060606" y="2300994"/>
                <a:ext cx="417580" cy="215764"/>
              </a:xfrm>
              <a:custGeom>
                <a:avLst/>
                <a:gdLst/>
                <a:ahLst/>
                <a:cxnLst/>
                <a:rect l="l" t="t" r="r" b="b"/>
                <a:pathLst>
                  <a:path w="24819" h="12824" extrusionOk="0">
                    <a:moveTo>
                      <a:pt x="6368" y="0"/>
                    </a:moveTo>
                    <a:lnTo>
                      <a:pt x="856" y="4143"/>
                    </a:lnTo>
                    <a:lnTo>
                      <a:pt x="0" y="6710"/>
                    </a:lnTo>
                    <a:cubicBezTo>
                      <a:pt x="0" y="6710"/>
                      <a:pt x="8011" y="12753"/>
                      <a:pt x="12410" y="12821"/>
                    </a:cubicBezTo>
                    <a:cubicBezTo>
                      <a:pt x="12523" y="12823"/>
                      <a:pt x="12636" y="12823"/>
                      <a:pt x="12748" y="12823"/>
                    </a:cubicBezTo>
                    <a:cubicBezTo>
                      <a:pt x="20005" y="12823"/>
                      <a:pt x="24819" y="10151"/>
                      <a:pt x="24819" y="10151"/>
                    </a:cubicBezTo>
                    <a:lnTo>
                      <a:pt x="21242" y="5033"/>
                    </a:lnTo>
                    <a:cubicBezTo>
                      <a:pt x="20125" y="5362"/>
                      <a:pt x="19032" y="5504"/>
                      <a:pt x="17978" y="5504"/>
                    </a:cubicBezTo>
                    <a:cubicBezTo>
                      <a:pt x="11413" y="5504"/>
                      <a:pt x="6368" y="0"/>
                      <a:pt x="636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2"/>
              <p:cNvSpPr/>
              <p:nvPr/>
            </p:nvSpPr>
            <p:spPr>
              <a:xfrm>
                <a:off x="5391638" y="2301381"/>
                <a:ext cx="180078" cy="173499"/>
              </a:xfrm>
              <a:custGeom>
                <a:avLst/>
                <a:gdLst/>
                <a:ahLst/>
                <a:cxnLst/>
                <a:rect l="l" t="t" r="r" b="b"/>
                <a:pathLst>
                  <a:path w="10703" h="10312" extrusionOk="0">
                    <a:moveTo>
                      <a:pt x="4786" y="0"/>
                    </a:moveTo>
                    <a:cubicBezTo>
                      <a:pt x="3938" y="0"/>
                      <a:pt x="2630" y="5507"/>
                      <a:pt x="2630" y="5507"/>
                    </a:cubicBezTo>
                    <a:cubicBezTo>
                      <a:pt x="2630" y="5507"/>
                      <a:pt x="2714" y="2648"/>
                      <a:pt x="1842" y="2476"/>
                    </a:cubicBezTo>
                    <a:cubicBezTo>
                      <a:pt x="1828" y="2473"/>
                      <a:pt x="1813" y="2472"/>
                      <a:pt x="1799" y="2472"/>
                    </a:cubicBezTo>
                    <a:cubicBezTo>
                      <a:pt x="921" y="2472"/>
                      <a:pt x="0" y="7983"/>
                      <a:pt x="2458" y="9768"/>
                    </a:cubicBezTo>
                    <a:cubicBezTo>
                      <a:pt x="2984" y="10150"/>
                      <a:pt x="3567" y="10311"/>
                      <a:pt x="4172" y="10311"/>
                    </a:cubicBezTo>
                    <a:cubicBezTo>
                      <a:pt x="7169" y="10311"/>
                      <a:pt x="10702" y="6364"/>
                      <a:pt x="10503" y="5865"/>
                    </a:cubicBezTo>
                    <a:cubicBezTo>
                      <a:pt x="10464" y="5763"/>
                      <a:pt x="10351" y="5721"/>
                      <a:pt x="10191" y="5721"/>
                    </a:cubicBezTo>
                    <a:cubicBezTo>
                      <a:pt x="9437" y="5721"/>
                      <a:pt x="7644" y="6653"/>
                      <a:pt x="7644" y="6653"/>
                    </a:cubicBezTo>
                    <a:cubicBezTo>
                      <a:pt x="7644" y="6653"/>
                      <a:pt x="10058" y="3213"/>
                      <a:pt x="9390" y="2579"/>
                    </a:cubicBezTo>
                    <a:cubicBezTo>
                      <a:pt x="9332" y="2526"/>
                      <a:pt x="9261" y="2501"/>
                      <a:pt x="9179" y="2501"/>
                    </a:cubicBezTo>
                    <a:cubicBezTo>
                      <a:pt x="8298" y="2501"/>
                      <a:pt x="6190" y="5370"/>
                      <a:pt x="6190" y="5370"/>
                    </a:cubicBezTo>
                    <a:cubicBezTo>
                      <a:pt x="6190" y="5370"/>
                      <a:pt x="8260" y="936"/>
                      <a:pt x="7439" y="320"/>
                    </a:cubicBezTo>
                    <a:cubicBezTo>
                      <a:pt x="7391" y="284"/>
                      <a:pt x="7339" y="267"/>
                      <a:pt x="7284" y="267"/>
                    </a:cubicBezTo>
                    <a:cubicBezTo>
                      <a:pt x="6371" y="267"/>
                      <a:pt x="4529" y="4925"/>
                      <a:pt x="4529" y="4925"/>
                    </a:cubicBezTo>
                    <a:cubicBezTo>
                      <a:pt x="4529" y="4925"/>
                      <a:pt x="5745" y="543"/>
                      <a:pt x="4889" y="29"/>
                    </a:cubicBezTo>
                    <a:cubicBezTo>
                      <a:pt x="4855" y="10"/>
                      <a:pt x="4821" y="0"/>
                      <a:pt x="478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2"/>
              <p:cNvSpPr/>
              <p:nvPr/>
            </p:nvSpPr>
            <p:spPr>
              <a:xfrm>
                <a:off x="4097544" y="1820625"/>
                <a:ext cx="407518" cy="340706"/>
              </a:xfrm>
              <a:custGeom>
                <a:avLst/>
                <a:gdLst/>
                <a:ahLst/>
                <a:cxnLst/>
                <a:rect l="l" t="t" r="r" b="b"/>
                <a:pathLst>
                  <a:path w="24221" h="20250" extrusionOk="0">
                    <a:moveTo>
                      <a:pt x="2918" y="1"/>
                    </a:moveTo>
                    <a:cubicBezTo>
                      <a:pt x="2877" y="1"/>
                      <a:pt x="2840" y="12"/>
                      <a:pt x="2807" y="35"/>
                    </a:cubicBezTo>
                    <a:cubicBezTo>
                      <a:pt x="2191" y="463"/>
                      <a:pt x="3013" y="2723"/>
                      <a:pt x="3013" y="2723"/>
                    </a:cubicBezTo>
                    <a:lnTo>
                      <a:pt x="0" y="2723"/>
                    </a:lnTo>
                    <a:lnTo>
                      <a:pt x="1575" y="9124"/>
                    </a:lnTo>
                    <a:lnTo>
                      <a:pt x="4297" y="9980"/>
                    </a:lnTo>
                    <a:cubicBezTo>
                      <a:pt x="4297" y="9980"/>
                      <a:pt x="12266" y="20250"/>
                      <a:pt x="21345" y="20250"/>
                    </a:cubicBezTo>
                    <a:cubicBezTo>
                      <a:pt x="22294" y="20250"/>
                      <a:pt x="23255" y="20137"/>
                      <a:pt x="24221" y="19890"/>
                    </a:cubicBezTo>
                    <a:lnTo>
                      <a:pt x="23810" y="17973"/>
                    </a:lnTo>
                    <a:lnTo>
                      <a:pt x="24221" y="11674"/>
                    </a:lnTo>
                    <a:lnTo>
                      <a:pt x="15850" y="11041"/>
                    </a:lnTo>
                    <a:lnTo>
                      <a:pt x="5717" y="3681"/>
                    </a:lnTo>
                    <a:cubicBezTo>
                      <a:pt x="5717" y="3681"/>
                      <a:pt x="3670" y="1"/>
                      <a:pt x="291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2"/>
              <p:cNvSpPr/>
              <p:nvPr/>
            </p:nvSpPr>
            <p:spPr>
              <a:xfrm>
                <a:off x="4037930" y="1864758"/>
                <a:ext cx="110305" cy="33364"/>
              </a:xfrm>
              <a:custGeom>
                <a:avLst/>
                <a:gdLst/>
                <a:ahLst/>
                <a:cxnLst/>
                <a:rect l="l" t="t" r="r" b="b"/>
                <a:pathLst>
                  <a:path w="6556" h="1983" extrusionOk="0">
                    <a:moveTo>
                      <a:pt x="3602" y="0"/>
                    </a:moveTo>
                    <a:cubicBezTo>
                      <a:pt x="1907" y="0"/>
                      <a:pt x="105" y="124"/>
                      <a:pt x="69" y="647"/>
                    </a:cubicBezTo>
                    <a:cubicBezTo>
                      <a:pt x="1" y="1640"/>
                      <a:pt x="5700" y="1982"/>
                      <a:pt x="5700" y="1982"/>
                    </a:cubicBezTo>
                    <a:lnTo>
                      <a:pt x="6385" y="1195"/>
                    </a:lnTo>
                    <a:lnTo>
                      <a:pt x="6556" y="100"/>
                    </a:lnTo>
                    <a:cubicBezTo>
                      <a:pt x="6556" y="100"/>
                      <a:pt x="5121" y="0"/>
                      <a:pt x="360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2"/>
              <p:cNvSpPr/>
              <p:nvPr/>
            </p:nvSpPr>
            <p:spPr>
              <a:xfrm>
                <a:off x="4041665" y="1895011"/>
                <a:ext cx="110322" cy="33330"/>
              </a:xfrm>
              <a:custGeom>
                <a:avLst/>
                <a:gdLst/>
                <a:ahLst/>
                <a:cxnLst/>
                <a:rect l="l" t="t" r="r" b="b"/>
                <a:pathLst>
                  <a:path w="6557" h="1981" extrusionOk="0">
                    <a:moveTo>
                      <a:pt x="3645" y="0"/>
                    </a:moveTo>
                    <a:cubicBezTo>
                      <a:pt x="1937" y="0"/>
                      <a:pt x="106" y="126"/>
                      <a:pt x="69" y="664"/>
                    </a:cubicBezTo>
                    <a:cubicBezTo>
                      <a:pt x="1" y="1656"/>
                      <a:pt x="5701" y="1981"/>
                      <a:pt x="5701" y="1981"/>
                    </a:cubicBezTo>
                    <a:lnTo>
                      <a:pt x="6386" y="1211"/>
                    </a:lnTo>
                    <a:lnTo>
                      <a:pt x="6557" y="98"/>
                    </a:lnTo>
                    <a:cubicBezTo>
                      <a:pt x="6557" y="98"/>
                      <a:pt x="5149" y="0"/>
                      <a:pt x="36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2"/>
              <p:cNvSpPr/>
              <p:nvPr/>
            </p:nvSpPr>
            <p:spPr>
              <a:xfrm>
                <a:off x="4048008" y="1922302"/>
                <a:ext cx="108286" cy="33414"/>
              </a:xfrm>
              <a:custGeom>
                <a:avLst/>
                <a:gdLst/>
                <a:ahLst/>
                <a:cxnLst/>
                <a:rect l="l" t="t" r="r" b="b"/>
                <a:pathLst>
                  <a:path w="6436" h="1986" extrusionOk="0">
                    <a:moveTo>
                      <a:pt x="6436" y="0"/>
                    </a:moveTo>
                    <a:cubicBezTo>
                      <a:pt x="6436" y="0"/>
                      <a:pt x="0" y="222"/>
                      <a:pt x="34" y="1215"/>
                    </a:cubicBezTo>
                    <a:cubicBezTo>
                      <a:pt x="57" y="1870"/>
                      <a:pt x="2462" y="1985"/>
                      <a:pt x="4150" y="1985"/>
                    </a:cubicBezTo>
                    <a:cubicBezTo>
                      <a:pt x="5065" y="1985"/>
                      <a:pt x="5769" y="1951"/>
                      <a:pt x="5769" y="1951"/>
                    </a:cubicBezTo>
                    <a:lnTo>
                      <a:pt x="6385" y="1112"/>
                    </a:lnTo>
                    <a:lnTo>
                      <a:pt x="643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2"/>
              <p:cNvSpPr/>
              <p:nvPr/>
            </p:nvSpPr>
            <p:spPr>
              <a:xfrm>
                <a:off x="4064430" y="1942459"/>
                <a:ext cx="103962" cy="45966"/>
              </a:xfrm>
              <a:custGeom>
                <a:avLst/>
                <a:gdLst/>
                <a:ahLst/>
                <a:cxnLst/>
                <a:rect l="l" t="t" r="r" b="b"/>
                <a:pathLst>
                  <a:path w="6179" h="2732" extrusionOk="0">
                    <a:moveTo>
                      <a:pt x="6008" y="0"/>
                    </a:moveTo>
                    <a:cubicBezTo>
                      <a:pt x="6008" y="0"/>
                      <a:pt x="1" y="1404"/>
                      <a:pt x="240" y="2379"/>
                    </a:cubicBezTo>
                    <a:cubicBezTo>
                      <a:pt x="300" y="2637"/>
                      <a:pt x="728" y="2731"/>
                      <a:pt x="1322" y="2731"/>
                    </a:cubicBezTo>
                    <a:cubicBezTo>
                      <a:pt x="2934" y="2731"/>
                      <a:pt x="5768" y="2036"/>
                      <a:pt x="5768" y="2036"/>
                    </a:cubicBezTo>
                    <a:lnTo>
                      <a:pt x="6179" y="1112"/>
                    </a:lnTo>
                    <a:lnTo>
                      <a:pt x="600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2"/>
              <p:cNvSpPr/>
              <p:nvPr/>
            </p:nvSpPr>
            <p:spPr>
              <a:xfrm>
                <a:off x="4464751" y="2017030"/>
                <a:ext cx="702965" cy="608813"/>
              </a:xfrm>
              <a:custGeom>
                <a:avLst/>
                <a:gdLst/>
                <a:ahLst/>
                <a:cxnLst/>
                <a:rect l="l" t="t" r="r" b="b"/>
                <a:pathLst>
                  <a:path w="41781" h="36185" extrusionOk="0">
                    <a:moveTo>
                      <a:pt x="13539" y="1"/>
                    </a:moveTo>
                    <a:cubicBezTo>
                      <a:pt x="12701" y="3047"/>
                      <a:pt x="11074" y="5907"/>
                      <a:pt x="8867" y="8251"/>
                    </a:cubicBezTo>
                    <a:cubicBezTo>
                      <a:pt x="8250" y="8919"/>
                      <a:pt x="7582" y="9535"/>
                      <a:pt x="6863" y="10117"/>
                    </a:cubicBezTo>
                    <a:cubicBezTo>
                      <a:pt x="5357" y="11350"/>
                      <a:pt x="3645" y="12324"/>
                      <a:pt x="1831" y="12975"/>
                    </a:cubicBezTo>
                    <a:cubicBezTo>
                      <a:pt x="0" y="20182"/>
                      <a:pt x="2687" y="32231"/>
                      <a:pt x="5836" y="36185"/>
                    </a:cubicBezTo>
                    <a:cubicBezTo>
                      <a:pt x="6110" y="36150"/>
                      <a:pt x="6384" y="36100"/>
                      <a:pt x="6658" y="36066"/>
                    </a:cubicBezTo>
                    <a:cubicBezTo>
                      <a:pt x="21891" y="33412"/>
                      <a:pt x="26924" y="19821"/>
                      <a:pt x="26924" y="19821"/>
                    </a:cubicBezTo>
                    <a:cubicBezTo>
                      <a:pt x="29543" y="21430"/>
                      <a:pt x="30775" y="22201"/>
                      <a:pt x="33411" y="24187"/>
                    </a:cubicBezTo>
                    <a:cubicBezTo>
                      <a:pt x="33925" y="24580"/>
                      <a:pt x="34489" y="25008"/>
                      <a:pt x="35139" y="25504"/>
                    </a:cubicBezTo>
                    <a:cubicBezTo>
                      <a:pt x="39110" y="23536"/>
                      <a:pt x="41388" y="20266"/>
                      <a:pt x="41781" y="16877"/>
                    </a:cubicBezTo>
                    <a:cubicBezTo>
                      <a:pt x="41422" y="16398"/>
                      <a:pt x="41045" y="15902"/>
                      <a:pt x="40685" y="15440"/>
                    </a:cubicBezTo>
                    <a:cubicBezTo>
                      <a:pt x="36253" y="9946"/>
                      <a:pt x="31305" y="6779"/>
                      <a:pt x="28379" y="5238"/>
                    </a:cubicBezTo>
                    <a:cubicBezTo>
                      <a:pt x="26804" y="4400"/>
                      <a:pt x="25812" y="4040"/>
                      <a:pt x="25812" y="4040"/>
                    </a:cubicBezTo>
                    <a:cubicBezTo>
                      <a:pt x="24904" y="3408"/>
                      <a:pt x="23963" y="2842"/>
                      <a:pt x="22953" y="2346"/>
                    </a:cubicBezTo>
                    <a:cubicBezTo>
                      <a:pt x="22131" y="1936"/>
                      <a:pt x="21309" y="1593"/>
                      <a:pt x="20437" y="1285"/>
                    </a:cubicBezTo>
                    <a:cubicBezTo>
                      <a:pt x="18212" y="498"/>
                      <a:pt x="15832" y="53"/>
                      <a:pt x="1353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491" name="Google Shape;491;p22"/>
              <p:cNvSpPr/>
              <p:nvPr/>
            </p:nvSpPr>
            <p:spPr>
              <a:xfrm>
                <a:off x="4898589" y="2107955"/>
                <a:ext cx="253435" cy="219364"/>
              </a:xfrm>
              <a:custGeom>
                <a:avLst/>
                <a:gdLst/>
                <a:ahLst/>
                <a:cxnLst/>
                <a:rect l="l" t="t" r="r" b="b"/>
                <a:pathLst>
                  <a:path w="15063" h="13038" extrusionOk="0">
                    <a:moveTo>
                      <a:pt x="607" y="0"/>
                    </a:moveTo>
                    <a:cubicBezTo>
                      <a:pt x="245" y="0"/>
                      <a:pt x="1" y="512"/>
                      <a:pt x="386" y="690"/>
                    </a:cubicBezTo>
                    <a:cubicBezTo>
                      <a:pt x="6138" y="3310"/>
                      <a:pt x="10914" y="7486"/>
                      <a:pt x="14234" y="12861"/>
                    </a:cubicBezTo>
                    <a:cubicBezTo>
                      <a:pt x="14312" y="12985"/>
                      <a:pt x="14426" y="13038"/>
                      <a:pt x="14541" y="13038"/>
                    </a:cubicBezTo>
                    <a:cubicBezTo>
                      <a:pt x="14802" y="13038"/>
                      <a:pt x="15063" y="12764"/>
                      <a:pt x="14885" y="12466"/>
                    </a:cubicBezTo>
                    <a:cubicBezTo>
                      <a:pt x="11512" y="7007"/>
                      <a:pt x="6635" y="2693"/>
                      <a:pt x="781" y="40"/>
                    </a:cubicBezTo>
                    <a:cubicBezTo>
                      <a:pt x="721" y="12"/>
                      <a:pt x="663" y="0"/>
                      <a:pt x="6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2"/>
              <p:cNvSpPr/>
              <p:nvPr/>
            </p:nvSpPr>
            <p:spPr>
              <a:xfrm>
                <a:off x="4453226" y="2002055"/>
                <a:ext cx="397709" cy="191822"/>
              </a:xfrm>
              <a:custGeom>
                <a:avLst/>
                <a:gdLst/>
                <a:ahLst/>
                <a:cxnLst/>
                <a:rect l="l" t="t" r="r" b="b"/>
                <a:pathLst>
                  <a:path w="23638" h="11401" extrusionOk="0">
                    <a:moveTo>
                      <a:pt x="5494" y="1"/>
                    </a:moveTo>
                    <a:cubicBezTo>
                      <a:pt x="4964" y="1"/>
                      <a:pt x="4417" y="18"/>
                      <a:pt x="3851" y="18"/>
                    </a:cubicBezTo>
                    <a:cubicBezTo>
                      <a:pt x="3303" y="35"/>
                      <a:pt x="2739" y="35"/>
                      <a:pt x="2157" y="69"/>
                    </a:cubicBezTo>
                    <a:lnTo>
                      <a:pt x="1883" y="69"/>
                    </a:lnTo>
                    <a:cubicBezTo>
                      <a:pt x="1883" y="69"/>
                      <a:pt x="1815" y="224"/>
                      <a:pt x="1712" y="480"/>
                    </a:cubicBezTo>
                    <a:cubicBezTo>
                      <a:pt x="1233" y="1730"/>
                      <a:pt x="1" y="5667"/>
                      <a:pt x="1181" y="9894"/>
                    </a:cubicBezTo>
                    <a:lnTo>
                      <a:pt x="2979" y="10202"/>
                    </a:lnTo>
                    <a:lnTo>
                      <a:pt x="7548" y="11007"/>
                    </a:lnTo>
                    <a:lnTo>
                      <a:pt x="9910" y="11400"/>
                    </a:lnTo>
                    <a:lnTo>
                      <a:pt x="12461" y="9894"/>
                    </a:lnTo>
                    <a:lnTo>
                      <a:pt x="20095" y="5341"/>
                    </a:lnTo>
                    <a:lnTo>
                      <a:pt x="23638" y="3236"/>
                    </a:lnTo>
                    <a:cubicBezTo>
                      <a:pt x="23535" y="3150"/>
                      <a:pt x="22800" y="2654"/>
                      <a:pt x="21191" y="2089"/>
                    </a:cubicBezTo>
                    <a:cubicBezTo>
                      <a:pt x="18605" y="1165"/>
                      <a:pt x="13744" y="18"/>
                      <a:pt x="54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2"/>
              <p:cNvSpPr/>
              <p:nvPr/>
            </p:nvSpPr>
            <p:spPr>
              <a:xfrm>
                <a:off x="4477404" y="2015751"/>
                <a:ext cx="340807" cy="54143"/>
              </a:xfrm>
              <a:custGeom>
                <a:avLst/>
                <a:gdLst/>
                <a:ahLst/>
                <a:cxnLst/>
                <a:rect l="l" t="t" r="r" b="b"/>
                <a:pathLst>
                  <a:path w="20256" h="3218" extrusionOk="0">
                    <a:moveTo>
                      <a:pt x="6348" y="1"/>
                    </a:moveTo>
                    <a:cubicBezTo>
                      <a:pt x="4385" y="1"/>
                      <a:pt x="2413" y="151"/>
                      <a:pt x="446" y="453"/>
                    </a:cubicBezTo>
                    <a:cubicBezTo>
                      <a:pt x="4" y="536"/>
                      <a:pt x="1" y="1229"/>
                      <a:pt x="421" y="1229"/>
                    </a:cubicBezTo>
                    <a:cubicBezTo>
                      <a:pt x="440" y="1229"/>
                      <a:pt x="460" y="1227"/>
                      <a:pt x="481" y="1224"/>
                    </a:cubicBezTo>
                    <a:cubicBezTo>
                      <a:pt x="2445" y="919"/>
                      <a:pt x="4412" y="767"/>
                      <a:pt x="6371" y="767"/>
                    </a:cubicBezTo>
                    <a:cubicBezTo>
                      <a:pt x="10899" y="767"/>
                      <a:pt x="15384" y="1579"/>
                      <a:pt x="19685" y="3192"/>
                    </a:cubicBezTo>
                    <a:cubicBezTo>
                      <a:pt x="19731" y="3209"/>
                      <a:pt x="19774" y="3218"/>
                      <a:pt x="19814" y="3218"/>
                    </a:cubicBezTo>
                    <a:cubicBezTo>
                      <a:pt x="20159" y="3218"/>
                      <a:pt x="20256" y="2610"/>
                      <a:pt x="19856" y="2457"/>
                    </a:cubicBezTo>
                    <a:cubicBezTo>
                      <a:pt x="15502" y="825"/>
                      <a:pt x="10946" y="1"/>
                      <a:pt x="63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2"/>
              <p:cNvSpPr/>
              <p:nvPr/>
            </p:nvSpPr>
            <p:spPr>
              <a:xfrm>
                <a:off x="5026920" y="2276799"/>
                <a:ext cx="140825" cy="169360"/>
              </a:xfrm>
              <a:custGeom>
                <a:avLst/>
                <a:gdLst/>
                <a:ahLst/>
                <a:cxnLst/>
                <a:rect l="l" t="t" r="r" b="b"/>
                <a:pathLst>
                  <a:path w="8370" h="10066" extrusionOk="0">
                    <a:moveTo>
                      <a:pt x="7274" y="1"/>
                    </a:moveTo>
                    <a:cubicBezTo>
                      <a:pt x="6128" y="3716"/>
                      <a:pt x="3440" y="6950"/>
                      <a:pt x="0" y="8748"/>
                    </a:cubicBezTo>
                    <a:cubicBezTo>
                      <a:pt x="514" y="9141"/>
                      <a:pt x="1078" y="9569"/>
                      <a:pt x="1728" y="10065"/>
                    </a:cubicBezTo>
                    <a:cubicBezTo>
                      <a:pt x="5717" y="8097"/>
                      <a:pt x="7977" y="4827"/>
                      <a:pt x="8370" y="1438"/>
                    </a:cubicBezTo>
                    <a:cubicBezTo>
                      <a:pt x="8011" y="943"/>
                      <a:pt x="7634" y="463"/>
                      <a:pt x="727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2"/>
              <p:cNvSpPr/>
              <p:nvPr/>
            </p:nvSpPr>
            <p:spPr>
              <a:xfrm>
                <a:off x="4448901" y="2002358"/>
                <a:ext cx="69134" cy="171346"/>
              </a:xfrm>
              <a:custGeom>
                <a:avLst/>
                <a:gdLst/>
                <a:ahLst/>
                <a:cxnLst/>
                <a:rect l="l" t="t" r="r" b="b"/>
                <a:pathLst>
                  <a:path w="4109" h="10184" extrusionOk="0">
                    <a:moveTo>
                      <a:pt x="4108" y="0"/>
                    </a:moveTo>
                    <a:cubicBezTo>
                      <a:pt x="3458" y="17"/>
                      <a:pt x="2807" y="35"/>
                      <a:pt x="2140" y="51"/>
                    </a:cubicBezTo>
                    <a:cubicBezTo>
                      <a:pt x="2140" y="51"/>
                      <a:pt x="0" y="4759"/>
                      <a:pt x="1438" y="9876"/>
                    </a:cubicBezTo>
                    <a:lnTo>
                      <a:pt x="3236" y="10184"/>
                    </a:lnTo>
                    <a:cubicBezTo>
                      <a:pt x="2312" y="6573"/>
                      <a:pt x="3373" y="2276"/>
                      <a:pt x="41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2"/>
              <p:cNvSpPr/>
              <p:nvPr/>
            </p:nvSpPr>
            <p:spPr>
              <a:xfrm>
                <a:off x="4791341" y="2037187"/>
                <a:ext cx="150920" cy="106872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6352" extrusionOk="0">
                    <a:moveTo>
                      <a:pt x="1078" y="1"/>
                    </a:moveTo>
                    <a:cubicBezTo>
                      <a:pt x="1061" y="35"/>
                      <a:pt x="1044" y="53"/>
                      <a:pt x="1044" y="87"/>
                    </a:cubicBezTo>
                    <a:cubicBezTo>
                      <a:pt x="651" y="754"/>
                      <a:pt x="325" y="1439"/>
                      <a:pt x="137" y="2175"/>
                    </a:cubicBezTo>
                    <a:cubicBezTo>
                      <a:pt x="51" y="2518"/>
                      <a:pt x="0" y="2894"/>
                      <a:pt x="17" y="3253"/>
                    </a:cubicBezTo>
                    <a:cubicBezTo>
                      <a:pt x="17" y="3955"/>
                      <a:pt x="222" y="4640"/>
                      <a:pt x="651" y="5170"/>
                    </a:cubicBezTo>
                    <a:cubicBezTo>
                      <a:pt x="1369" y="6044"/>
                      <a:pt x="2584" y="6352"/>
                      <a:pt x="3714" y="6352"/>
                    </a:cubicBezTo>
                    <a:cubicBezTo>
                      <a:pt x="5683" y="6334"/>
                      <a:pt x="7634" y="5462"/>
                      <a:pt x="8969" y="4040"/>
                    </a:cubicBezTo>
                    <a:cubicBezTo>
                      <a:pt x="7394" y="3202"/>
                      <a:pt x="6402" y="2842"/>
                      <a:pt x="6402" y="2842"/>
                    </a:cubicBezTo>
                    <a:cubicBezTo>
                      <a:pt x="5512" y="2210"/>
                      <a:pt x="4553" y="1644"/>
                      <a:pt x="3543" y="1148"/>
                    </a:cubicBezTo>
                    <a:cubicBezTo>
                      <a:pt x="3440" y="1062"/>
                      <a:pt x="2705" y="566"/>
                      <a:pt x="10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2"/>
              <p:cNvSpPr/>
              <p:nvPr/>
            </p:nvSpPr>
            <p:spPr>
              <a:xfrm>
                <a:off x="4816378" y="2028555"/>
                <a:ext cx="101387" cy="94674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5627" extrusionOk="0">
                    <a:moveTo>
                      <a:pt x="6026" y="0"/>
                    </a:moveTo>
                    <a:lnTo>
                      <a:pt x="4879" y="155"/>
                    </a:lnTo>
                    <a:lnTo>
                      <a:pt x="1301" y="634"/>
                    </a:lnTo>
                    <a:cubicBezTo>
                      <a:pt x="1301" y="634"/>
                      <a:pt x="429" y="1917"/>
                      <a:pt x="190" y="3202"/>
                    </a:cubicBezTo>
                    <a:cubicBezTo>
                      <a:pt x="1" y="4092"/>
                      <a:pt x="138" y="4982"/>
                      <a:pt x="1096" y="5358"/>
                    </a:cubicBezTo>
                    <a:cubicBezTo>
                      <a:pt x="1585" y="5550"/>
                      <a:pt x="2060" y="5626"/>
                      <a:pt x="2505" y="5626"/>
                    </a:cubicBezTo>
                    <a:cubicBezTo>
                      <a:pt x="3135" y="5626"/>
                      <a:pt x="3706" y="5473"/>
                      <a:pt x="4177" y="5272"/>
                    </a:cubicBezTo>
                    <a:cubicBezTo>
                      <a:pt x="4964" y="4948"/>
                      <a:pt x="5496" y="4195"/>
                      <a:pt x="5598" y="3355"/>
                    </a:cubicBezTo>
                    <a:lnTo>
                      <a:pt x="602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2"/>
              <p:cNvSpPr/>
              <p:nvPr/>
            </p:nvSpPr>
            <p:spPr>
              <a:xfrm>
                <a:off x="4819558" y="2031163"/>
                <a:ext cx="94472" cy="64053"/>
              </a:xfrm>
              <a:custGeom>
                <a:avLst/>
                <a:gdLst/>
                <a:ahLst/>
                <a:cxnLst/>
                <a:rect l="l" t="t" r="r" b="b"/>
                <a:pathLst>
                  <a:path w="5615" h="3807" extrusionOk="0">
                    <a:moveTo>
                      <a:pt x="4690" y="0"/>
                    </a:moveTo>
                    <a:lnTo>
                      <a:pt x="1112" y="479"/>
                    </a:lnTo>
                    <a:cubicBezTo>
                      <a:pt x="1112" y="479"/>
                      <a:pt x="240" y="1762"/>
                      <a:pt x="1" y="3047"/>
                    </a:cubicBezTo>
                    <a:cubicBezTo>
                      <a:pt x="103" y="3184"/>
                      <a:pt x="240" y="3303"/>
                      <a:pt x="394" y="3406"/>
                    </a:cubicBezTo>
                    <a:cubicBezTo>
                      <a:pt x="803" y="3686"/>
                      <a:pt x="1299" y="3807"/>
                      <a:pt x="1801" y="3807"/>
                    </a:cubicBezTo>
                    <a:cubicBezTo>
                      <a:pt x="2035" y="3807"/>
                      <a:pt x="2271" y="3780"/>
                      <a:pt x="2500" y="3731"/>
                    </a:cubicBezTo>
                    <a:cubicBezTo>
                      <a:pt x="3201" y="3577"/>
                      <a:pt x="3851" y="3218"/>
                      <a:pt x="4451" y="2807"/>
                    </a:cubicBezTo>
                    <a:cubicBezTo>
                      <a:pt x="5015" y="2413"/>
                      <a:pt x="5615" y="1849"/>
                      <a:pt x="5563" y="1164"/>
                    </a:cubicBezTo>
                    <a:cubicBezTo>
                      <a:pt x="5528" y="650"/>
                      <a:pt x="5152" y="256"/>
                      <a:pt x="4690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2"/>
              <p:cNvSpPr/>
              <p:nvPr/>
            </p:nvSpPr>
            <p:spPr>
              <a:xfrm>
                <a:off x="4821864" y="1903861"/>
                <a:ext cx="29393" cy="71439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4246" extrusionOk="0">
                    <a:moveTo>
                      <a:pt x="1233" y="1"/>
                    </a:moveTo>
                    <a:cubicBezTo>
                      <a:pt x="291" y="1181"/>
                      <a:pt x="1" y="2842"/>
                      <a:pt x="514" y="4245"/>
                    </a:cubicBezTo>
                    <a:cubicBezTo>
                      <a:pt x="1267" y="3355"/>
                      <a:pt x="1729" y="2208"/>
                      <a:pt x="1729" y="1028"/>
                    </a:cubicBezTo>
                    <a:cubicBezTo>
                      <a:pt x="1746" y="667"/>
                      <a:pt x="1507" y="240"/>
                      <a:pt x="1233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2"/>
              <p:cNvSpPr/>
              <p:nvPr/>
            </p:nvSpPr>
            <p:spPr>
              <a:xfrm>
                <a:off x="4838000" y="1848337"/>
                <a:ext cx="176831" cy="199629"/>
              </a:xfrm>
              <a:custGeom>
                <a:avLst/>
                <a:gdLst/>
                <a:ahLst/>
                <a:cxnLst/>
                <a:rect l="l" t="t" r="r" b="b"/>
                <a:pathLst>
                  <a:path w="10510" h="11865" extrusionOk="0">
                    <a:moveTo>
                      <a:pt x="3754" y="1"/>
                    </a:moveTo>
                    <a:cubicBezTo>
                      <a:pt x="3496" y="1"/>
                      <a:pt x="3252" y="86"/>
                      <a:pt x="3081" y="288"/>
                    </a:cubicBezTo>
                    <a:cubicBezTo>
                      <a:pt x="2807" y="630"/>
                      <a:pt x="2892" y="1092"/>
                      <a:pt x="2431" y="1315"/>
                    </a:cubicBezTo>
                    <a:cubicBezTo>
                      <a:pt x="2328" y="1364"/>
                      <a:pt x="2234" y="1384"/>
                      <a:pt x="2144" y="1384"/>
                    </a:cubicBezTo>
                    <a:cubicBezTo>
                      <a:pt x="1857" y="1384"/>
                      <a:pt x="1617" y="1184"/>
                      <a:pt x="1317" y="1092"/>
                    </a:cubicBezTo>
                    <a:cubicBezTo>
                      <a:pt x="1209" y="1052"/>
                      <a:pt x="1098" y="1033"/>
                      <a:pt x="987" y="1033"/>
                    </a:cubicBezTo>
                    <a:cubicBezTo>
                      <a:pt x="765" y="1033"/>
                      <a:pt x="548" y="1110"/>
                      <a:pt x="377" y="1247"/>
                    </a:cubicBezTo>
                    <a:cubicBezTo>
                      <a:pt x="119" y="1469"/>
                      <a:pt x="16" y="1811"/>
                      <a:pt x="16" y="2137"/>
                    </a:cubicBezTo>
                    <a:cubicBezTo>
                      <a:pt x="0" y="3643"/>
                      <a:pt x="0" y="5131"/>
                      <a:pt x="598" y="6501"/>
                    </a:cubicBezTo>
                    <a:lnTo>
                      <a:pt x="4074" y="11619"/>
                    </a:lnTo>
                    <a:cubicBezTo>
                      <a:pt x="4622" y="11784"/>
                      <a:pt x="5196" y="11865"/>
                      <a:pt x="5771" y="11865"/>
                    </a:cubicBezTo>
                    <a:cubicBezTo>
                      <a:pt x="7042" y="11865"/>
                      <a:pt x="8320" y="11471"/>
                      <a:pt x="9346" y="10729"/>
                    </a:cubicBezTo>
                    <a:cubicBezTo>
                      <a:pt x="9807" y="10403"/>
                      <a:pt x="10236" y="9976"/>
                      <a:pt x="10407" y="9428"/>
                    </a:cubicBezTo>
                    <a:cubicBezTo>
                      <a:pt x="10509" y="9068"/>
                      <a:pt x="10475" y="8657"/>
                      <a:pt x="10270" y="8349"/>
                    </a:cubicBezTo>
                    <a:cubicBezTo>
                      <a:pt x="10047" y="8007"/>
                      <a:pt x="9654" y="7938"/>
                      <a:pt x="9585" y="7477"/>
                    </a:cubicBezTo>
                    <a:cubicBezTo>
                      <a:pt x="9499" y="6758"/>
                      <a:pt x="9928" y="6021"/>
                      <a:pt x="10184" y="5389"/>
                    </a:cubicBezTo>
                    <a:cubicBezTo>
                      <a:pt x="10338" y="4978"/>
                      <a:pt x="10441" y="4533"/>
                      <a:pt x="10321" y="4104"/>
                    </a:cubicBezTo>
                    <a:cubicBezTo>
                      <a:pt x="10064" y="3214"/>
                      <a:pt x="9140" y="3027"/>
                      <a:pt x="8335" y="2924"/>
                    </a:cubicBezTo>
                    <a:cubicBezTo>
                      <a:pt x="7342" y="2787"/>
                      <a:pt x="6418" y="2427"/>
                      <a:pt x="5751" y="1640"/>
                    </a:cubicBezTo>
                    <a:cubicBezTo>
                      <a:pt x="5375" y="1195"/>
                      <a:pt x="5101" y="665"/>
                      <a:pt x="4638" y="322"/>
                    </a:cubicBezTo>
                    <a:cubicBezTo>
                      <a:pt x="4395" y="125"/>
                      <a:pt x="4064" y="1"/>
                      <a:pt x="375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2"/>
              <p:cNvSpPr/>
              <p:nvPr/>
            </p:nvSpPr>
            <p:spPr>
              <a:xfrm>
                <a:off x="4802850" y="1906351"/>
                <a:ext cx="161570" cy="169142"/>
              </a:xfrm>
              <a:custGeom>
                <a:avLst/>
                <a:gdLst/>
                <a:ahLst/>
                <a:cxnLst/>
                <a:rect l="l" t="t" r="r" b="b"/>
                <a:pathLst>
                  <a:path w="9603" h="10053" extrusionOk="0">
                    <a:moveTo>
                      <a:pt x="3137" y="1"/>
                    </a:moveTo>
                    <a:cubicBezTo>
                      <a:pt x="2922" y="1"/>
                      <a:pt x="2707" y="129"/>
                      <a:pt x="2619" y="348"/>
                    </a:cubicBezTo>
                    <a:lnTo>
                      <a:pt x="633" y="5415"/>
                    </a:lnTo>
                    <a:cubicBezTo>
                      <a:pt x="1" y="7024"/>
                      <a:pt x="668" y="8838"/>
                      <a:pt x="2174" y="9643"/>
                    </a:cubicBezTo>
                    <a:cubicBezTo>
                      <a:pt x="2687" y="9919"/>
                      <a:pt x="3247" y="10053"/>
                      <a:pt x="3800" y="10053"/>
                    </a:cubicBezTo>
                    <a:cubicBezTo>
                      <a:pt x="4723" y="10053"/>
                      <a:pt x="5630" y="9681"/>
                      <a:pt x="6282" y="8975"/>
                    </a:cubicBezTo>
                    <a:lnTo>
                      <a:pt x="7532" y="7623"/>
                    </a:lnTo>
                    <a:cubicBezTo>
                      <a:pt x="7807" y="7652"/>
                      <a:pt x="7993" y="7691"/>
                      <a:pt x="8185" y="7691"/>
                    </a:cubicBezTo>
                    <a:cubicBezTo>
                      <a:pt x="8340" y="7691"/>
                      <a:pt x="8499" y="7665"/>
                      <a:pt x="8712" y="7589"/>
                    </a:cubicBezTo>
                    <a:cubicBezTo>
                      <a:pt x="9175" y="7434"/>
                      <a:pt x="9602" y="6989"/>
                      <a:pt x="9568" y="6494"/>
                    </a:cubicBezTo>
                    <a:cubicBezTo>
                      <a:pt x="9552" y="6408"/>
                      <a:pt x="9534" y="6323"/>
                      <a:pt x="9500" y="6236"/>
                    </a:cubicBezTo>
                    <a:cubicBezTo>
                      <a:pt x="9358" y="5874"/>
                      <a:pt x="8982" y="5685"/>
                      <a:pt x="8589" y="5685"/>
                    </a:cubicBezTo>
                    <a:cubicBezTo>
                      <a:pt x="8556" y="5685"/>
                      <a:pt x="8523" y="5686"/>
                      <a:pt x="8491" y="5689"/>
                    </a:cubicBezTo>
                    <a:cubicBezTo>
                      <a:pt x="8388" y="5689"/>
                      <a:pt x="8233" y="5672"/>
                      <a:pt x="8028" y="5604"/>
                    </a:cubicBezTo>
                    <a:cubicBezTo>
                      <a:pt x="7720" y="5483"/>
                      <a:pt x="8541" y="3961"/>
                      <a:pt x="9055" y="3053"/>
                    </a:cubicBezTo>
                    <a:cubicBezTo>
                      <a:pt x="9244" y="2728"/>
                      <a:pt x="9055" y="2317"/>
                      <a:pt x="8678" y="2231"/>
                    </a:cubicBezTo>
                    <a:cubicBezTo>
                      <a:pt x="6727" y="1855"/>
                      <a:pt x="4639" y="1067"/>
                      <a:pt x="3475" y="127"/>
                    </a:cubicBezTo>
                    <a:cubicBezTo>
                      <a:pt x="3377" y="41"/>
                      <a:pt x="3257" y="1"/>
                      <a:pt x="31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2"/>
              <p:cNvSpPr/>
              <p:nvPr/>
            </p:nvSpPr>
            <p:spPr>
              <a:xfrm>
                <a:off x="4793344" y="2325189"/>
                <a:ext cx="72886" cy="72886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2" extrusionOk="0">
                    <a:moveTo>
                      <a:pt x="2175" y="0"/>
                    </a:moveTo>
                    <a:cubicBezTo>
                      <a:pt x="977" y="0"/>
                      <a:pt x="0" y="976"/>
                      <a:pt x="0" y="2157"/>
                    </a:cubicBezTo>
                    <a:cubicBezTo>
                      <a:pt x="0" y="3355"/>
                      <a:pt x="977" y="4331"/>
                      <a:pt x="2175" y="4331"/>
                    </a:cubicBezTo>
                    <a:cubicBezTo>
                      <a:pt x="3373" y="4331"/>
                      <a:pt x="4331" y="3355"/>
                      <a:pt x="4331" y="2157"/>
                    </a:cubicBezTo>
                    <a:cubicBezTo>
                      <a:pt x="4331" y="976"/>
                      <a:pt x="3373" y="0"/>
                      <a:pt x="217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2"/>
              <p:cNvSpPr/>
              <p:nvPr/>
            </p:nvSpPr>
            <p:spPr>
              <a:xfrm>
                <a:off x="4882050" y="1973872"/>
                <a:ext cx="29393" cy="18306"/>
              </a:xfrm>
              <a:custGeom>
                <a:avLst/>
                <a:gdLst/>
                <a:ahLst/>
                <a:cxnLst/>
                <a:rect l="l" t="t" r="r" b="b"/>
                <a:pathLst>
                  <a:path w="1747" h="1088" extrusionOk="0">
                    <a:moveTo>
                      <a:pt x="432" y="0"/>
                    </a:moveTo>
                    <a:cubicBezTo>
                      <a:pt x="111" y="0"/>
                      <a:pt x="1" y="522"/>
                      <a:pt x="360" y="632"/>
                    </a:cubicBezTo>
                    <a:cubicBezTo>
                      <a:pt x="600" y="717"/>
                      <a:pt x="840" y="769"/>
                      <a:pt x="1061" y="888"/>
                    </a:cubicBezTo>
                    <a:cubicBezTo>
                      <a:pt x="1209" y="963"/>
                      <a:pt x="1382" y="1087"/>
                      <a:pt x="1549" y="1087"/>
                    </a:cubicBezTo>
                    <a:cubicBezTo>
                      <a:pt x="1575" y="1087"/>
                      <a:pt x="1601" y="1084"/>
                      <a:pt x="1627" y="1077"/>
                    </a:cubicBezTo>
                    <a:cubicBezTo>
                      <a:pt x="1678" y="1077"/>
                      <a:pt x="1712" y="1025"/>
                      <a:pt x="1712" y="975"/>
                    </a:cubicBezTo>
                    <a:cubicBezTo>
                      <a:pt x="1746" y="735"/>
                      <a:pt x="1490" y="530"/>
                      <a:pt x="1335" y="409"/>
                    </a:cubicBezTo>
                    <a:cubicBezTo>
                      <a:pt x="1096" y="238"/>
                      <a:pt x="822" y="84"/>
                      <a:pt x="531" y="16"/>
                    </a:cubicBezTo>
                    <a:cubicBezTo>
                      <a:pt x="497" y="5"/>
                      <a:pt x="464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2"/>
              <p:cNvSpPr/>
              <p:nvPr/>
            </p:nvSpPr>
            <p:spPr>
              <a:xfrm>
                <a:off x="4883766" y="1989957"/>
                <a:ext cx="15866" cy="12417"/>
              </a:xfrm>
              <a:custGeom>
                <a:avLst/>
                <a:gdLst/>
                <a:ahLst/>
                <a:cxnLst/>
                <a:rect l="l" t="t" r="r" b="b"/>
                <a:pathLst>
                  <a:path w="943" h="738" extrusionOk="0">
                    <a:moveTo>
                      <a:pt x="480" y="1"/>
                    </a:moveTo>
                    <a:cubicBezTo>
                      <a:pt x="1" y="1"/>
                      <a:pt x="1" y="737"/>
                      <a:pt x="480" y="737"/>
                    </a:cubicBezTo>
                    <a:cubicBezTo>
                      <a:pt x="943" y="737"/>
                      <a:pt x="943" y="1"/>
                      <a:pt x="4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2"/>
              <p:cNvSpPr/>
              <p:nvPr/>
            </p:nvSpPr>
            <p:spPr>
              <a:xfrm>
                <a:off x="4833086" y="1952706"/>
                <a:ext cx="30655" cy="17010"/>
              </a:xfrm>
              <a:custGeom>
                <a:avLst/>
                <a:gdLst/>
                <a:ahLst/>
                <a:cxnLst/>
                <a:rect l="l" t="t" r="r" b="b"/>
                <a:pathLst>
                  <a:path w="1822" h="1011" extrusionOk="0">
                    <a:moveTo>
                      <a:pt x="368" y="1"/>
                    </a:moveTo>
                    <a:cubicBezTo>
                      <a:pt x="249" y="1"/>
                      <a:pt x="135" y="28"/>
                      <a:pt x="52" y="110"/>
                    </a:cubicBezTo>
                    <a:cubicBezTo>
                      <a:pt x="18" y="144"/>
                      <a:pt x="0" y="195"/>
                      <a:pt x="18" y="247"/>
                    </a:cubicBezTo>
                    <a:cubicBezTo>
                      <a:pt x="121" y="435"/>
                      <a:pt x="361" y="487"/>
                      <a:pt x="548" y="572"/>
                    </a:cubicBezTo>
                    <a:cubicBezTo>
                      <a:pt x="771" y="674"/>
                      <a:pt x="959" y="811"/>
                      <a:pt x="1164" y="948"/>
                    </a:cubicBezTo>
                    <a:cubicBezTo>
                      <a:pt x="1230" y="992"/>
                      <a:pt x="1295" y="1010"/>
                      <a:pt x="1356" y="1010"/>
                    </a:cubicBezTo>
                    <a:cubicBezTo>
                      <a:pt x="1631" y="1010"/>
                      <a:pt x="1821" y="628"/>
                      <a:pt x="1541" y="418"/>
                    </a:cubicBezTo>
                    <a:cubicBezTo>
                      <a:pt x="1319" y="247"/>
                      <a:pt x="1011" y="144"/>
                      <a:pt x="737" y="58"/>
                    </a:cubicBezTo>
                    <a:cubicBezTo>
                      <a:pt x="631" y="32"/>
                      <a:pt x="497" y="1"/>
                      <a:pt x="3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2"/>
              <p:cNvSpPr/>
              <p:nvPr/>
            </p:nvSpPr>
            <p:spPr>
              <a:xfrm>
                <a:off x="4833187" y="1967041"/>
                <a:ext cx="16791" cy="12215"/>
              </a:xfrm>
              <a:custGeom>
                <a:avLst/>
                <a:gdLst/>
                <a:ahLst/>
                <a:cxnLst/>
                <a:rect l="l" t="t" r="r" b="b"/>
                <a:pathLst>
                  <a:path w="998" h="726" extrusionOk="0">
                    <a:moveTo>
                      <a:pt x="524" y="1"/>
                    </a:moveTo>
                    <a:cubicBezTo>
                      <a:pt x="259" y="1"/>
                      <a:pt x="0" y="325"/>
                      <a:pt x="218" y="593"/>
                    </a:cubicBezTo>
                    <a:cubicBezTo>
                      <a:pt x="293" y="686"/>
                      <a:pt x="387" y="725"/>
                      <a:pt x="480" y="725"/>
                    </a:cubicBezTo>
                    <a:cubicBezTo>
                      <a:pt x="744" y="725"/>
                      <a:pt x="998" y="409"/>
                      <a:pt x="782" y="130"/>
                    </a:cubicBezTo>
                    <a:cubicBezTo>
                      <a:pt x="708" y="39"/>
                      <a:pt x="616" y="1"/>
                      <a:pt x="5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2"/>
              <p:cNvSpPr/>
              <p:nvPr/>
            </p:nvSpPr>
            <p:spPr>
              <a:xfrm>
                <a:off x="4831353" y="1987080"/>
                <a:ext cx="36611" cy="36611"/>
              </a:xfrm>
              <a:custGeom>
                <a:avLst/>
                <a:gdLst/>
                <a:ahLst/>
                <a:cxnLst/>
                <a:rect l="l" t="t" r="r" b="b"/>
                <a:pathLst>
                  <a:path w="2176" h="2176" extrusionOk="0">
                    <a:moveTo>
                      <a:pt x="2175" y="1"/>
                    </a:moveTo>
                    <a:cubicBezTo>
                      <a:pt x="2175" y="1"/>
                      <a:pt x="1" y="1456"/>
                      <a:pt x="411" y="1781"/>
                    </a:cubicBezTo>
                    <a:cubicBezTo>
                      <a:pt x="822" y="2107"/>
                      <a:pt x="1217" y="2175"/>
                      <a:pt x="1217" y="2175"/>
                    </a:cubicBezTo>
                    <a:lnTo>
                      <a:pt x="2175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2"/>
              <p:cNvSpPr/>
              <p:nvPr/>
            </p:nvSpPr>
            <p:spPr>
              <a:xfrm>
                <a:off x="4846900" y="2029548"/>
                <a:ext cx="30857" cy="31547"/>
              </a:xfrm>
              <a:custGeom>
                <a:avLst/>
                <a:gdLst/>
                <a:ahLst/>
                <a:cxnLst/>
                <a:rect l="l" t="t" r="r" b="b"/>
                <a:pathLst>
                  <a:path w="1834" h="1875" extrusionOk="0">
                    <a:moveTo>
                      <a:pt x="795" y="1"/>
                    </a:moveTo>
                    <a:cubicBezTo>
                      <a:pt x="705" y="1"/>
                      <a:pt x="616" y="15"/>
                      <a:pt x="532" y="44"/>
                    </a:cubicBezTo>
                    <a:cubicBezTo>
                      <a:pt x="224" y="147"/>
                      <a:pt x="1" y="455"/>
                      <a:pt x="1" y="763"/>
                    </a:cubicBezTo>
                    <a:cubicBezTo>
                      <a:pt x="19" y="986"/>
                      <a:pt x="121" y="1192"/>
                      <a:pt x="241" y="1379"/>
                    </a:cubicBezTo>
                    <a:cubicBezTo>
                      <a:pt x="378" y="1550"/>
                      <a:pt x="514" y="1739"/>
                      <a:pt x="720" y="1824"/>
                    </a:cubicBezTo>
                    <a:cubicBezTo>
                      <a:pt x="803" y="1859"/>
                      <a:pt x="892" y="1875"/>
                      <a:pt x="981" y="1875"/>
                    </a:cubicBezTo>
                    <a:cubicBezTo>
                      <a:pt x="1204" y="1875"/>
                      <a:pt x="1429" y="1773"/>
                      <a:pt x="1576" y="1602"/>
                    </a:cubicBezTo>
                    <a:cubicBezTo>
                      <a:pt x="1781" y="1379"/>
                      <a:pt x="1833" y="1020"/>
                      <a:pt x="1747" y="729"/>
                    </a:cubicBezTo>
                    <a:cubicBezTo>
                      <a:pt x="1696" y="541"/>
                      <a:pt x="1576" y="352"/>
                      <a:pt x="1422" y="233"/>
                    </a:cubicBezTo>
                    <a:cubicBezTo>
                      <a:pt x="1251" y="87"/>
                      <a:pt x="1019" y="1"/>
                      <a:pt x="79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9" name="Google Shape;509;p22"/>
          <p:cNvGrpSpPr/>
          <p:nvPr/>
        </p:nvGrpSpPr>
        <p:grpSpPr>
          <a:xfrm>
            <a:off x="4683003" y="2318120"/>
            <a:ext cx="1865953" cy="1415770"/>
            <a:chOff x="6348673" y="1399904"/>
            <a:chExt cx="1865953" cy="1415770"/>
          </a:xfrm>
        </p:grpSpPr>
        <p:sp>
          <p:nvSpPr>
            <p:cNvPr id="510" name="Google Shape;510;p22"/>
            <p:cNvSpPr/>
            <p:nvPr/>
          </p:nvSpPr>
          <p:spPr>
            <a:xfrm>
              <a:off x="6476824" y="2591273"/>
              <a:ext cx="11814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11" name="Google Shape;511;p22"/>
            <p:cNvGrpSpPr/>
            <p:nvPr/>
          </p:nvGrpSpPr>
          <p:grpSpPr>
            <a:xfrm>
              <a:off x="6348673" y="1399904"/>
              <a:ext cx="1865953" cy="1335524"/>
              <a:chOff x="6311086" y="1826779"/>
              <a:chExt cx="1865953" cy="1335524"/>
            </a:xfrm>
          </p:grpSpPr>
          <p:sp>
            <p:nvSpPr>
              <p:cNvPr id="512" name="Google Shape;512;p22"/>
              <p:cNvSpPr/>
              <p:nvPr/>
            </p:nvSpPr>
            <p:spPr>
              <a:xfrm>
                <a:off x="6311086" y="2105627"/>
                <a:ext cx="190703" cy="19095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153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cubicBezTo>
                      <a:pt x="2979" y="771"/>
                      <a:pt x="2243" y="1284"/>
                      <a:pt x="1643" y="1935"/>
                    </a:cubicBez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cubicBezTo>
                      <a:pt x="52" y="7326"/>
                      <a:pt x="308" y="8199"/>
                      <a:pt x="719" y="8969"/>
                    </a:cubicBezTo>
                    <a:cubicBezTo>
                      <a:pt x="1490" y="10390"/>
                      <a:pt x="2825" y="11486"/>
                      <a:pt x="4416" y="11931"/>
                    </a:cubicBezTo>
                    <a:cubicBezTo>
                      <a:pt x="4948" y="12084"/>
                      <a:pt x="5495" y="12153"/>
                      <a:pt x="6077" y="12153"/>
                    </a:cubicBezTo>
                    <a:cubicBezTo>
                      <a:pt x="6470" y="12153"/>
                      <a:pt x="6865" y="12118"/>
                      <a:pt x="7258" y="12034"/>
                    </a:cubicBezTo>
                    <a:cubicBezTo>
                      <a:pt x="8884" y="11725"/>
                      <a:pt x="10270" y="10749"/>
                      <a:pt x="11144" y="9414"/>
                    </a:cubicBezTo>
                    <a:cubicBezTo>
                      <a:pt x="11674" y="8627"/>
                      <a:pt x="12000" y="7720"/>
                      <a:pt x="12119" y="6727"/>
                    </a:cubicBez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cubicBezTo>
                      <a:pt x="10167" y="1506"/>
                      <a:pt x="9432" y="924"/>
                      <a:pt x="8593" y="548"/>
                    </a:cubicBez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2"/>
              <p:cNvSpPr/>
              <p:nvPr/>
            </p:nvSpPr>
            <p:spPr>
              <a:xfrm>
                <a:off x="6311086" y="2105627"/>
                <a:ext cx="190703" cy="189084"/>
              </a:xfrm>
              <a:custGeom>
                <a:avLst/>
                <a:gdLst/>
                <a:ahLst/>
                <a:cxnLst/>
                <a:rect l="l" t="t" r="r" b="b"/>
                <a:pathLst>
                  <a:path w="12137" h="12034" extrusionOk="0">
                    <a:moveTo>
                      <a:pt x="6077" y="0"/>
                    </a:moveTo>
                    <a:cubicBezTo>
                      <a:pt x="5272" y="0"/>
                      <a:pt x="4503" y="171"/>
                      <a:pt x="3818" y="445"/>
                    </a:cubicBezTo>
                    <a:lnTo>
                      <a:pt x="3766" y="582"/>
                    </a:lnTo>
                    <a:lnTo>
                      <a:pt x="6077" y="2259"/>
                    </a:lnTo>
                    <a:lnTo>
                      <a:pt x="6025" y="3389"/>
                    </a:lnTo>
                    <a:lnTo>
                      <a:pt x="3715" y="5050"/>
                    </a:lnTo>
                    <a:lnTo>
                      <a:pt x="2517" y="4639"/>
                    </a:lnTo>
                    <a:lnTo>
                      <a:pt x="1643" y="1935"/>
                    </a:lnTo>
                    <a:cubicBezTo>
                      <a:pt x="616" y="3013"/>
                      <a:pt x="0" y="4485"/>
                      <a:pt x="0" y="6077"/>
                    </a:cubicBezTo>
                    <a:lnTo>
                      <a:pt x="0" y="6402"/>
                    </a:lnTo>
                    <a:lnTo>
                      <a:pt x="137" y="6488"/>
                    </a:lnTo>
                    <a:lnTo>
                      <a:pt x="2483" y="4793"/>
                    </a:lnTo>
                    <a:lnTo>
                      <a:pt x="3681" y="5203"/>
                    </a:lnTo>
                    <a:lnTo>
                      <a:pt x="4519" y="7771"/>
                    </a:lnTo>
                    <a:lnTo>
                      <a:pt x="3715" y="8935"/>
                    </a:lnTo>
                    <a:lnTo>
                      <a:pt x="737" y="8935"/>
                    </a:lnTo>
                    <a:lnTo>
                      <a:pt x="719" y="8969"/>
                    </a:lnTo>
                    <a:cubicBezTo>
                      <a:pt x="1490" y="10390"/>
                      <a:pt x="2825" y="11486"/>
                      <a:pt x="4416" y="11931"/>
                    </a:cubicBezTo>
                    <a:lnTo>
                      <a:pt x="4639" y="11776"/>
                    </a:lnTo>
                    <a:lnTo>
                      <a:pt x="3766" y="9106"/>
                    </a:lnTo>
                    <a:lnTo>
                      <a:pt x="4587" y="7942"/>
                    </a:lnTo>
                    <a:lnTo>
                      <a:pt x="7481" y="7942"/>
                    </a:lnTo>
                    <a:lnTo>
                      <a:pt x="7497" y="7976"/>
                    </a:lnTo>
                    <a:lnTo>
                      <a:pt x="7994" y="9158"/>
                    </a:lnTo>
                    <a:lnTo>
                      <a:pt x="8029" y="9226"/>
                    </a:lnTo>
                    <a:lnTo>
                      <a:pt x="7138" y="11965"/>
                    </a:lnTo>
                    <a:lnTo>
                      <a:pt x="7258" y="12034"/>
                    </a:lnTo>
                    <a:cubicBezTo>
                      <a:pt x="8884" y="11725"/>
                      <a:pt x="10270" y="10749"/>
                      <a:pt x="11144" y="9414"/>
                    </a:cubicBezTo>
                    <a:lnTo>
                      <a:pt x="11057" y="9124"/>
                    </a:lnTo>
                    <a:lnTo>
                      <a:pt x="8148" y="9124"/>
                    </a:lnTo>
                    <a:lnTo>
                      <a:pt x="8131" y="9090"/>
                    </a:lnTo>
                    <a:lnTo>
                      <a:pt x="7634" y="7908"/>
                    </a:lnTo>
                    <a:lnTo>
                      <a:pt x="7600" y="7857"/>
                    </a:lnTo>
                    <a:lnTo>
                      <a:pt x="8474" y="5169"/>
                    </a:lnTo>
                    <a:lnTo>
                      <a:pt x="9722" y="5135"/>
                    </a:lnTo>
                    <a:lnTo>
                      <a:pt x="12000" y="6796"/>
                    </a:lnTo>
                    <a:lnTo>
                      <a:pt x="12119" y="6727"/>
                    </a:lnTo>
                    <a:lnTo>
                      <a:pt x="12119" y="6710"/>
                    </a:lnTo>
                    <a:cubicBezTo>
                      <a:pt x="12136" y="6504"/>
                      <a:pt x="12136" y="6299"/>
                      <a:pt x="12136" y="6077"/>
                    </a:cubicBezTo>
                    <a:cubicBezTo>
                      <a:pt x="12136" y="4605"/>
                      <a:pt x="11623" y="3252"/>
                      <a:pt x="10749" y="2209"/>
                    </a:cubicBezTo>
                    <a:lnTo>
                      <a:pt x="10510" y="2209"/>
                    </a:lnTo>
                    <a:lnTo>
                      <a:pt x="9603" y="4982"/>
                    </a:lnTo>
                    <a:lnTo>
                      <a:pt x="8353" y="5016"/>
                    </a:lnTo>
                    <a:lnTo>
                      <a:pt x="6162" y="3423"/>
                    </a:lnTo>
                    <a:lnTo>
                      <a:pt x="6231" y="2294"/>
                    </a:lnTo>
                    <a:lnTo>
                      <a:pt x="8593" y="582"/>
                    </a:lnTo>
                    <a:lnTo>
                      <a:pt x="8593" y="548"/>
                    </a:lnTo>
                    <a:cubicBezTo>
                      <a:pt x="7823" y="205"/>
                      <a:pt x="6967" y="0"/>
                      <a:pt x="607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2"/>
              <p:cNvSpPr/>
              <p:nvPr/>
            </p:nvSpPr>
            <p:spPr>
              <a:xfrm>
                <a:off x="6488593" y="2089066"/>
                <a:ext cx="469584" cy="317235"/>
              </a:xfrm>
              <a:custGeom>
                <a:avLst/>
                <a:gdLst/>
                <a:ahLst/>
                <a:cxnLst/>
                <a:rect l="l" t="t" r="r" b="b"/>
                <a:pathLst>
                  <a:path w="29886" h="20190" extrusionOk="0">
                    <a:moveTo>
                      <a:pt x="20191" y="0"/>
                    </a:moveTo>
                    <a:cubicBezTo>
                      <a:pt x="18147" y="0"/>
                      <a:pt x="16261" y="221"/>
                      <a:pt x="15199" y="883"/>
                    </a:cubicBezTo>
                    <a:cubicBezTo>
                      <a:pt x="14978" y="1020"/>
                      <a:pt x="14704" y="1225"/>
                      <a:pt x="14396" y="1483"/>
                    </a:cubicBezTo>
                    <a:cubicBezTo>
                      <a:pt x="10322" y="4888"/>
                      <a:pt x="0" y="18684"/>
                      <a:pt x="0" y="18684"/>
                    </a:cubicBezTo>
                    <a:cubicBezTo>
                      <a:pt x="0" y="18684"/>
                      <a:pt x="808" y="20190"/>
                      <a:pt x="2718" y="20190"/>
                    </a:cubicBezTo>
                    <a:cubicBezTo>
                      <a:pt x="2943" y="20190"/>
                      <a:pt x="3184" y="20169"/>
                      <a:pt x="3441" y="20122"/>
                    </a:cubicBezTo>
                    <a:cubicBezTo>
                      <a:pt x="4605" y="18599"/>
                      <a:pt x="5940" y="17230"/>
                      <a:pt x="7446" y="16100"/>
                    </a:cubicBezTo>
                    <a:cubicBezTo>
                      <a:pt x="8953" y="14970"/>
                      <a:pt x="10698" y="14183"/>
                      <a:pt x="12529" y="13738"/>
                    </a:cubicBezTo>
                    <a:cubicBezTo>
                      <a:pt x="14327" y="13293"/>
                      <a:pt x="17100" y="12419"/>
                      <a:pt x="18504" y="10931"/>
                    </a:cubicBezTo>
                    <a:cubicBezTo>
                      <a:pt x="18812" y="10605"/>
                      <a:pt x="19051" y="10246"/>
                      <a:pt x="19205" y="9852"/>
                    </a:cubicBezTo>
                    <a:cubicBezTo>
                      <a:pt x="19205" y="9852"/>
                      <a:pt x="25829" y="13754"/>
                      <a:pt x="28687" y="13754"/>
                    </a:cubicBezTo>
                    <a:lnTo>
                      <a:pt x="29885" y="9612"/>
                    </a:lnTo>
                    <a:lnTo>
                      <a:pt x="28995" y="883"/>
                    </a:lnTo>
                    <a:cubicBezTo>
                      <a:pt x="28995" y="883"/>
                      <a:pt x="24279" y="0"/>
                      <a:pt x="201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2"/>
              <p:cNvSpPr/>
              <p:nvPr/>
            </p:nvSpPr>
            <p:spPr>
              <a:xfrm>
                <a:off x="6375901" y="2382621"/>
                <a:ext cx="167307" cy="89310"/>
              </a:xfrm>
              <a:custGeom>
                <a:avLst/>
                <a:gdLst/>
                <a:ahLst/>
                <a:cxnLst/>
                <a:rect l="l" t="t" r="r" b="b"/>
                <a:pathLst>
                  <a:path w="10648" h="5684" extrusionOk="0">
                    <a:moveTo>
                      <a:pt x="7172" y="1"/>
                    </a:moveTo>
                    <a:lnTo>
                      <a:pt x="6848" y="156"/>
                    </a:lnTo>
                    <a:cubicBezTo>
                      <a:pt x="6624" y="258"/>
                      <a:pt x="6419" y="327"/>
                      <a:pt x="6179" y="377"/>
                    </a:cubicBezTo>
                    <a:cubicBezTo>
                      <a:pt x="5929" y="433"/>
                      <a:pt x="5678" y="464"/>
                      <a:pt x="5424" y="464"/>
                    </a:cubicBezTo>
                    <a:cubicBezTo>
                      <a:pt x="5210" y="464"/>
                      <a:pt x="4995" y="442"/>
                      <a:pt x="4776" y="395"/>
                    </a:cubicBezTo>
                    <a:cubicBezTo>
                      <a:pt x="4691" y="377"/>
                      <a:pt x="4605" y="361"/>
                      <a:pt x="4520" y="361"/>
                    </a:cubicBezTo>
                    <a:cubicBezTo>
                      <a:pt x="4262" y="327"/>
                      <a:pt x="4023" y="309"/>
                      <a:pt x="3783" y="309"/>
                    </a:cubicBezTo>
                    <a:cubicBezTo>
                      <a:pt x="3561" y="309"/>
                      <a:pt x="3338" y="309"/>
                      <a:pt x="3133" y="343"/>
                    </a:cubicBezTo>
                    <a:cubicBezTo>
                      <a:pt x="2824" y="395"/>
                      <a:pt x="2534" y="464"/>
                      <a:pt x="2243" y="566"/>
                    </a:cubicBezTo>
                    <a:cubicBezTo>
                      <a:pt x="2003" y="635"/>
                      <a:pt x="1781" y="738"/>
                      <a:pt x="1576" y="857"/>
                    </a:cubicBezTo>
                    <a:cubicBezTo>
                      <a:pt x="960" y="1199"/>
                      <a:pt x="412" y="1678"/>
                      <a:pt x="1" y="2278"/>
                    </a:cubicBezTo>
                    <a:lnTo>
                      <a:pt x="9312" y="5684"/>
                    </a:lnTo>
                    <a:lnTo>
                      <a:pt x="10082" y="3134"/>
                    </a:lnTo>
                    <a:lnTo>
                      <a:pt x="10647" y="1267"/>
                    </a:lnTo>
                    <a:lnTo>
                      <a:pt x="7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2"/>
              <p:cNvSpPr/>
              <p:nvPr/>
            </p:nvSpPr>
            <p:spPr>
              <a:xfrm>
                <a:off x="6475143" y="2428674"/>
                <a:ext cx="59173" cy="43257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2753" extrusionOk="0">
                    <a:moveTo>
                      <a:pt x="2694" y="1"/>
                    </a:moveTo>
                    <a:cubicBezTo>
                      <a:pt x="1577" y="1"/>
                      <a:pt x="523" y="624"/>
                      <a:pt x="0" y="1657"/>
                    </a:cubicBezTo>
                    <a:lnTo>
                      <a:pt x="2996" y="2753"/>
                    </a:lnTo>
                    <a:lnTo>
                      <a:pt x="3766" y="203"/>
                    </a:lnTo>
                    <a:lnTo>
                      <a:pt x="3732" y="185"/>
                    </a:lnTo>
                    <a:cubicBezTo>
                      <a:pt x="3389" y="60"/>
                      <a:pt x="3038" y="1"/>
                      <a:pt x="26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2"/>
              <p:cNvSpPr/>
              <p:nvPr/>
            </p:nvSpPr>
            <p:spPr>
              <a:xfrm>
                <a:off x="6446907" y="2388293"/>
                <a:ext cx="32823" cy="25533"/>
              </a:xfrm>
              <a:custGeom>
                <a:avLst/>
                <a:gdLst/>
                <a:ahLst/>
                <a:cxnLst/>
                <a:rect l="l" t="t" r="r" b="b"/>
                <a:pathLst>
                  <a:path w="2089" h="1625" extrusionOk="0">
                    <a:moveTo>
                      <a:pt x="1" y="0"/>
                    </a:moveTo>
                    <a:lnTo>
                      <a:pt x="548" y="1198"/>
                    </a:lnTo>
                    <a:cubicBezTo>
                      <a:pt x="633" y="1369"/>
                      <a:pt x="788" y="1506"/>
                      <a:pt x="976" y="1575"/>
                    </a:cubicBezTo>
                    <a:cubicBezTo>
                      <a:pt x="1056" y="1607"/>
                      <a:pt x="1148" y="1624"/>
                      <a:pt x="1241" y="1624"/>
                    </a:cubicBezTo>
                    <a:cubicBezTo>
                      <a:pt x="1346" y="1624"/>
                      <a:pt x="1451" y="1603"/>
                      <a:pt x="1541" y="1557"/>
                    </a:cubicBezTo>
                    <a:cubicBezTo>
                      <a:pt x="1934" y="1386"/>
                      <a:pt x="2089" y="941"/>
                      <a:pt x="1918" y="548"/>
                    </a:cubicBezTo>
                    <a:lnTo>
                      <a:pt x="1660" y="16"/>
                    </a:lnTo>
                    <a:cubicBezTo>
                      <a:pt x="1410" y="72"/>
                      <a:pt x="1159" y="103"/>
                      <a:pt x="905" y="103"/>
                    </a:cubicBezTo>
                    <a:cubicBezTo>
                      <a:pt x="691" y="103"/>
                      <a:pt x="476" y="81"/>
                      <a:pt x="257" y="34"/>
                    </a:cubicBezTo>
                    <a:cubicBezTo>
                      <a:pt x="172" y="16"/>
                      <a:pt x="86" y="0"/>
                      <a:pt x="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2"/>
              <p:cNvSpPr/>
              <p:nvPr/>
            </p:nvSpPr>
            <p:spPr>
              <a:xfrm>
                <a:off x="6411129" y="2387460"/>
                <a:ext cx="37946" cy="40601"/>
              </a:xfrm>
              <a:custGeom>
                <a:avLst/>
                <a:gdLst/>
                <a:ahLst/>
                <a:cxnLst/>
                <a:rect l="l" t="t" r="r" b="b"/>
                <a:pathLst>
                  <a:path w="2415" h="2584" extrusionOk="0">
                    <a:moveTo>
                      <a:pt x="1541" y="1"/>
                    </a:moveTo>
                    <a:cubicBezTo>
                      <a:pt x="1319" y="1"/>
                      <a:pt x="1096" y="1"/>
                      <a:pt x="891" y="35"/>
                    </a:cubicBezTo>
                    <a:cubicBezTo>
                      <a:pt x="582" y="87"/>
                      <a:pt x="292" y="156"/>
                      <a:pt x="1" y="258"/>
                    </a:cubicBezTo>
                    <a:lnTo>
                      <a:pt x="874" y="2141"/>
                    </a:lnTo>
                    <a:cubicBezTo>
                      <a:pt x="959" y="2329"/>
                      <a:pt x="1114" y="2466"/>
                      <a:pt x="1301" y="2534"/>
                    </a:cubicBezTo>
                    <a:cubicBezTo>
                      <a:pt x="1382" y="2567"/>
                      <a:pt x="1471" y="2584"/>
                      <a:pt x="1562" y="2584"/>
                    </a:cubicBezTo>
                    <a:cubicBezTo>
                      <a:pt x="1663" y="2584"/>
                      <a:pt x="1767" y="2563"/>
                      <a:pt x="1867" y="2518"/>
                    </a:cubicBezTo>
                    <a:cubicBezTo>
                      <a:pt x="2260" y="2347"/>
                      <a:pt x="2415" y="1884"/>
                      <a:pt x="2243" y="1507"/>
                    </a:cubicBezTo>
                    <a:lnTo>
                      <a:pt x="1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2"/>
              <p:cNvSpPr/>
              <p:nvPr/>
            </p:nvSpPr>
            <p:spPr>
              <a:xfrm>
                <a:off x="6370244" y="2418414"/>
                <a:ext cx="151987" cy="68585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4365" extrusionOk="0">
                    <a:moveTo>
                      <a:pt x="361" y="0"/>
                    </a:moveTo>
                    <a:lnTo>
                      <a:pt x="1" y="959"/>
                    </a:lnTo>
                    <a:lnTo>
                      <a:pt x="9312" y="4364"/>
                    </a:lnTo>
                    <a:lnTo>
                      <a:pt x="9672" y="3406"/>
                    </a:lnTo>
                    <a:lnTo>
                      <a:pt x="3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2"/>
              <p:cNvSpPr/>
              <p:nvPr/>
            </p:nvSpPr>
            <p:spPr>
              <a:xfrm>
                <a:off x="6370244" y="2433466"/>
                <a:ext cx="25046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165" extrusionOk="0">
                    <a:moveTo>
                      <a:pt x="1" y="1"/>
                    </a:moveTo>
                    <a:lnTo>
                      <a:pt x="87" y="822"/>
                    </a:lnTo>
                    <a:lnTo>
                      <a:pt x="1011" y="1164"/>
                    </a:lnTo>
                    <a:lnTo>
                      <a:pt x="1593" y="58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2"/>
              <p:cNvSpPr/>
              <p:nvPr/>
            </p:nvSpPr>
            <p:spPr>
              <a:xfrm>
                <a:off x="6426198" y="2454160"/>
                <a:ext cx="25281" cy="18054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1149" extrusionOk="0">
                    <a:moveTo>
                      <a:pt x="0" y="1"/>
                    </a:moveTo>
                    <a:lnTo>
                      <a:pt x="86" y="822"/>
                    </a:lnTo>
                    <a:lnTo>
                      <a:pt x="1011" y="1148"/>
                    </a:lnTo>
                    <a:lnTo>
                      <a:pt x="1609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2"/>
              <p:cNvSpPr/>
              <p:nvPr/>
            </p:nvSpPr>
            <p:spPr>
              <a:xfrm>
                <a:off x="6482418" y="2474602"/>
                <a:ext cx="25014" cy="18305"/>
              </a:xfrm>
              <a:custGeom>
                <a:avLst/>
                <a:gdLst/>
                <a:ahLst/>
                <a:cxnLst/>
                <a:rect l="l" t="t" r="r" b="b"/>
                <a:pathLst>
                  <a:path w="1592" h="1165" extrusionOk="0">
                    <a:moveTo>
                      <a:pt x="0" y="1"/>
                    </a:moveTo>
                    <a:lnTo>
                      <a:pt x="85" y="822"/>
                    </a:lnTo>
                    <a:lnTo>
                      <a:pt x="993" y="1165"/>
                    </a:lnTo>
                    <a:lnTo>
                      <a:pt x="1591" y="58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2"/>
              <p:cNvSpPr/>
              <p:nvPr/>
            </p:nvSpPr>
            <p:spPr>
              <a:xfrm>
                <a:off x="6488593" y="2112352"/>
                <a:ext cx="290744" cy="293761"/>
              </a:xfrm>
              <a:custGeom>
                <a:avLst/>
                <a:gdLst/>
                <a:ahLst/>
                <a:cxnLst/>
                <a:rect l="l" t="t" r="r" b="b"/>
                <a:pathLst>
                  <a:path w="18504" h="18696" extrusionOk="0">
                    <a:moveTo>
                      <a:pt x="14396" y="1"/>
                    </a:moveTo>
                    <a:cubicBezTo>
                      <a:pt x="10322" y="3406"/>
                      <a:pt x="0" y="17202"/>
                      <a:pt x="0" y="17202"/>
                    </a:cubicBezTo>
                    <a:cubicBezTo>
                      <a:pt x="0" y="17202"/>
                      <a:pt x="1646" y="18695"/>
                      <a:pt x="3012" y="18695"/>
                    </a:cubicBezTo>
                    <a:cubicBezTo>
                      <a:pt x="3159" y="18695"/>
                      <a:pt x="3303" y="18678"/>
                      <a:pt x="3441" y="18640"/>
                    </a:cubicBezTo>
                    <a:cubicBezTo>
                      <a:pt x="4605" y="17117"/>
                      <a:pt x="5940" y="15748"/>
                      <a:pt x="7446" y="14618"/>
                    </a:cubicBezTo>
                    <a:cubicBezTo>
                      <a:pt x="8953" y="13488"/>
                      <a:pt x="10698" y="12701"/>
                      <a:pt x="12529" y="12256"/>
                    </a:cubicBezTo>
                    <a:cubicBezTo>
                      <a:pt x="14327" y="11811"/>
                      <a:pt x="17100" y="10937"/>
                      <a:pt x="18504" y="9449"/>
                    </a:cubicBezTo>
                    <a:cubicBezTo>
                      <a:pt x="17819" y="5220"/>
                      <a:pt x="15594" y="1660"/>
                      <a:pt x="143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2"/>
              <p:cNvSpPr/>
              <p:nvPr/>
            </p:nvSpPr>
            <p:spPr>
              <a:xfrm>
                <a:off x="6694872" y="2112352"/>
                <a:ext cx="84470" cy="165154"/>
              </a:xfrm>
              <a:custGeom>
                <a:avLst/>
                <a:gdLst/>
                <a:ahLst/>
                <a:cxnLst/>
                <a:rect l="l" t="t" r="r" b="b"/>
                <a:pathLst>
                  <a:path w="5376" h="10511" extrusionOk="0">
                    <a:moveTo>
                      <a:pt x="1268" y="1"/>
                    </a:moveTo>
                    <a:cubicBezTo>
                      <a:pt x="891" y="325"/>
                      <a:pt x="462" y="702"/>
                      <a:pt x="1" y="1147"/>
                    </a:cubicBezTo>
                    <a:cubicBezTo>
                      <a:pt x="1233" y="2893"/>
                      <a:pt x="3356" y="6384"/>
                      <a:pt x="3988" y="10510"/>
                    </a:cubicBezTo>
                    <a:cubicBezTo>
                      <a:pt x="4520" y="10202"/>
                      <a:pt x="4999" y="9842"/>
                      <a:pt x="5376" y="9449"/>
                    </a:cubicBezTo>
                    <a:cubicBezTo>
                      <a:pt x="4691" y="5220"/>
                      <a:pt x="2466" y="1660"/>
                      <a:pt x="126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2"/>
              <p:cNvSpPr/>
              <p:nvPr/>
            </p:nvSpPr>
            <p:spPr>
              <a:xfrm>
                <a:off x="6893089" y="2102924"/>
                <a:ext cx="350703" cy="281615"/>
              </a:xfrm>
              <a:custGeom>
                <a:avLst/>
                <a:gdLst/>
                <a:ahLst/>
                <a:cxnLst/>
                <a:rect l="l" t="t" r="r" b="b"/>
                <a:pathLst>
                  <a:path w="22320" h="17923" extrusionOk="0">
                    <a:moveTo>
                      <a:pt x="3252" y="1"/>
                    </a:moveTo>
                    <a:cubicBezTo>
                      <a:pt x="3252" y="1"/>
                      <a:pt x="3149" y="275"/>
                      <a:pt x="2978" y="738"/>
                    </a:cubicBezTo>
                    <a:cubicBezTo>
                      <a:pt x="2910" y="925"/>
                      <a:pt x="2841" y="1148"/>
                      <a:pt x="2756" y="1404"/>
                    </a:cubicBezTo>
                    <a:cubicBezTo>
                      <a:pt x="1814" y="4161"/>
                      <a:pt x="0" y="10339"/>
                      <a:pt x="1164" y="13694"/>
                    </a:cubicBezTo>
                    <a:lnTo>
                      <a:pt x="17048" y="17922"/>
                    </a:lnTo>
                    <a:lnTo>
                      <a:pt x="22320" y="13694"/>
                    </a:lnTo>
                    <a:lnTo>
                      <a:pt x="19976" y="6386"/>
                    </a:lnTo>
                    <a:lnTo>
                      <a:pt x="19188" y="4332"/>
                    </a:lnTo>
                    <a:cubicBezTo>
                      <a:pt x="19188" y="4332"/>
                      <a:pt x="14891" y="2739"/>
                      <a:pt x="9261" y="1302"/>
                    </a:cubicBezTo>
                    <a:cubicBezTo>
                      <a:pt x="8884" y="1217"/>
                      <a:pt x="8524" y="1131"/>
                      <a:pt x="8165" y="1046"/>
                    </a:cubicBezTo>
                    <a:cubicBezTo>
                      <a:pt x="6591" y="651"/>
                      <a:pt x="4930" y="309"/>
                      <a:pt x="325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2"/>
              <p:cNvSpPr/>
              <p:nvPr/>
            </p:nvSpPr>
            <p:spPr>
              <a:xfrm>
                <a:off x="6936394" y="2114504"/>
                <a:ext cx="102210" cy="24621"/>
              </a:xfrm>
              <a:custGeom>
                <a:avLst/>
                <a:gdLst/>
                <a:ahLst/>
                <a:cxnLst/>
                <a:rect l="l" t="t" r="r" b="b"/>
                <a:pathLst>
                  <a:path w="6505" h="1567" extrusionOk="0">
                    <a:moveTo>
                      <a:pt x="222" y="1"/>
                    </a:moveTo>
                    <a:cubicBezTo>
                      <a:pt x="154" y="188"/>
                      <a:pt x="85" y="411"/>
                      <a:pt x="0" y="667"/>
                    </a:cubicBezTo>
                    <a:cubicBezTo>
                      <a:pt x="816" y="1295"/>
                      <a:pt x="1858" y="1567"/>
                      <a:pt x="2927" y="1567"/>
                    </a:cubicBezTo>
                    <a:cubicBezTo>
                      <a:pt x="4191" y="1567"/>
                      <a:pt x="5493" y="1186"/>
                      <a:pt x="6505" y="565"/>
                    </a:cubicBezTo>
                    <a:cubicBezTo>
                      <a:pt x="6128" y="480"/>
                      <a:pt x="5768" y="394"/>
                      <a:pt x="5409" y="309"/>
                    </a:cubicBezTo>
                    <a:cubicBezTo>
                      <a:pt x="4638" y="667"/>
                      <a:pt x="3835" y="839"/>
                      <a:pt x="2944" y="839"/>
                    </a:cubicBezTo>
                    <a:cubicBezTo>
                      <a:pt x="2923" y="839"/>
                      <a:pt x="2901" y="839"/>
                      <a:pt x="2879" y="839"/>
                    </a:cubicBezTo>
                    <a:cubicBezTo>
                      <a:pt x="1865" y="839"/>
                      <a:pt x="1060" y="436"/>
                      <a:pt x="22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2"/>
              <p:cNvSpPr/>
              <p:nvPr/>
            </p:nvSpPr>
            <p:spPr>
              <a:xfrm>
                <a:off x="6889051" y="2477838"/>
                <a:ext cx="240998" cy="562115"/>
              </a:xfrm>
              <a:custGeom>
                <a:avLst/>
                <a:gdLst/>
                <a:ahLst/>
                <a:cxnLst/>
                <a:rect l="l" t="t" r="r" b="b"/>
                <a:pathLst>
                  <a:path w="15338" h="35775" extrusionOk="0">
                    <a:moveTo>
                      <a:pt x="6145" y="0"/>
                    </a:moveTo>
                    <a:cubicBezTo>
                      <a:pt x="6145" y="0"/>
                      <a:pt x="275" y="6454"/>
                      <a:pt x="69" y="11605"/>
                    </a:cubicBezTo>
                    <a:cubicBezTo>
                      <a:pt x="1" y="13266"/>
                      <a:pt x="360" y="15696"/>
                      <a:pt x="1044" y="18452"/>
                    </a:cubicBezTo>
                    <a:cubicBezTo>
                      <a:pt x="2466" y="24289"/>
                      <a:pt x="5992" y="31341"/>
                      <a:pt x="9210" y="35773"/>
                    </a:cubicBezTo>
                    <a:cubicBezTo>
                      <a:pt x="9210" y="35773"/>
                      <a:pt x="9230" y="35774"/>
                      <a:pt x="9269" y="35774"/>
                    </a:cubicBezTo>
                    <a:cubicBezTo>
                      <a:pt x="9621" y="35774"/>
                      <a:pt x="11444" y="35691"/>
                      <a:pt x="12462" y="34011"/>
                    </a:cubicBezTo>
                    <a:cubicBezTo>
                      <a:pt x="12462" y="34011"/>
                      <a:pt x="10510" y="31220"/>
                      <a:pt x="10510" y="28653"/>
                    </a:cubicBezTo>
                    <a:cubicBezTo>
                      <a:pt x="10493" y="26480"/>
                      <a:pt x="11588" y="21858"/>
                      <a:pt x="10168" y="18777"/>
                    </a:cubicBezTo>
                    <a:cubicBezTo>
                      <a:pt x="9911" y="18178"/>
                      <a:pt x="9534" y="17630"/>
                      <a:pt x="9055" y="17185"/>
                    </a:cubicBezTo>
                    <a:lnTo>
                      <a:pt x="15337" y="10390"/>
                    </a:lnTo>
                    <a:lnTo>
                      <a:pt x="14737" y="8713"/>
                    </a:lnTo>
                    <a:lnTo>
                      <a:pt x="11743" y="2414"/>
                    </a:lnTo>
                    <a:lnTo>
                      <a:pt x="614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2"/>
              <p:cNvSpPr/>
              <p:nvPr/>
            </p:nvSpPr>
            <p:spPr>
              <a:xfrm>
                <a:off x="6983186" y="3012218"/>
                <a:ext cx="139590" cy="135835"/>
              </a:xfrm>
              <a:custGeom>
                <a:avLst/>
                <a:gdLst/>
                <a:ahLst/>
                <a:cxnLst/>
                <a:rect l="l" t="t" r="r" b="b"/>
                <a:pathLst>
                  <a:path w="8884" h="8645" extrusionOk="0">
                    <a:moveTo>
                      <a:pt x="6471" y="1"/>
                    </a:moveTo>
                    <a:lnTo>
                      <a:pt x="3219" y="1763"/>
                    </a:lnTo>
                    <a:lnTo>
                      <a:pt x="3116" y="2106"/>
                    </a:lnTo>
                    <a:cubicBezTo>
                      <a:pt x="3047" y="2329"/>
                      <a:pt x="2961" y="2551"/>
                      <a:pt x="2842" y="2756"/>
                    </a:cubicBezTo>
                    <a:cubicBezTo>
                      <a:pt x="2619" y="3167"/>
                      <a:pt x="2311" y="3527"/>
                      <a:pt x="1934" y="3817"/>
                    </a:cubicBezTo>
                    <a:cubicBezTo>
                      <a:pt x="1866" y="3869"/>
                      <a:pt x="1797" y="3938"/>
                      <a:pt x="1729" y="3988"/>
                    </a:cubicBezTo>
                    <a:cubicBezTo>
                      <a:pt x="1541" y="4143"/>
                      <a:pt x="1352" y="4314"/>
                      <a:pt x="1199" y="4502"/>
                    </a:cubicBezTo>
                    <a:cubicBezTo>
                      <a:pt x="1044" y="4673"/>
                      <a:pt x="925" y="4844"/>
                      <a:pt x="804" y="5015"/>
                    </a:cubicBezTo>
                    <a:cubicBezTo>
                      <a:pt x="633" y="5273"/>
                      <a:pt x="480" y="5547"/>
                      <a:pt x="359" y="5821"/>
                    </a:cubicBezTo>
                    <a:cubicBezTo>
                      <a:pt x="275" y="6060"/>
                      <a:pt x="206" y="6282"/>
                      <a:pt x="154" y="6522"/>
                    </a:cubicBezTo>
                    <a:cubicBezTo>
                      <a:pt x="1" y="7206"/>
                      <a:pt x="1" y="7925"/>
                      <a:pt x="154" y="8644"/>
                    </a:cubicBezTo>
                    <a:lnTo>
                      <a:pt x="8883" y="3938"/>
                    </a:lnTo>
                    <a:lnTo>
                      <a:pt x="7498" y="1661"/>
                    </a:lnTo>
                    <a:lnTo>
                      <a:pt x="64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2"/>
              <p:cNvSpPr/>
              <p:nvPr/>
            </p:nvSpPr>
            <p:spPr>
              <a:xfrm>
                <a:off x="7070047" y="3038300"/>
                <a:ext cx="52731" cy="59456"/>
              </a:xfrm>
              <a:custGeom>
                <a:avLst/>
                <a:gdLst/>
                <a:ahLst/>
                <a:cxnLst/>
                <a:rect l="l" t="t" r="r" b="b"/>
                <a:pathLst>
                  <a:path w="3356" h="3784" extrusionOk="0">
                    <a:moveTo>
                      <a:pt x="1970" y="1"/>
                    </a:moveTo>
                    <a:lnTo>
                      <a:pt x="1935" y="18"/>
                    </a:lnTo>
                    <a:cubicBezTo>
                      <a:pt x="583" y="754"/>
                      <a:pt x="1" y="2380"/>
                      <a:pt x="548" y="3784"/>
                    </a:cubicBezTo>
                    <a:lnTo>
                      <a:pt x="3355" y="2278"/>
                    </a:lnTo>
                    <a:lnTo>
                      <a:pt x="19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2"/>
              <p:cNvSpPr/>
              <p:nvPr/>
            </p:nvSpPr>
            <p:spPr>
              <a:xfrm>
                <a:off x="7010338" y="3055521"/>
                <a:ext cx="36343" cy="25863"/>
              </a:xfrm>
              <a:custGeom>
                <a:avLst/>
                <a:gdLst/>
                <a:ahLst/>
                <a:cxnLst/>
                <a:rect l="l" t="t" r="r" b="b"/>
                <a:pathLst>
                  <a:path w="2313" h="1646" extrusionOk="0">
                    <a:moveTo>
                      <a:pt x="1114" y="0"/>
                    </a:moveTo>
                    <a:cubicBezTo>
                      <a:pt x="891" y="411"/>
                      <a:pt x="583" y="771"/>
                      <a:pt x="206" y="1061"/>
                    </a:cubicBezTo>
                    <a:cubicBezTo>
                      <a:pt x="138" y="1113"/>
                      <a:pt x="69" y="1182"/>
                      <a:pt x="1" y="1232"/>
                    </a:cubicBezTo>
                    <a:lnTo>
                      <a:pt x="1251" y="1609"/>
                    </a:lnTo>
                    <a:cubicBezTo>
                      <a:pt x="1326" y="1634"/>
                      <a:pt x="1402" y="1645"/>
                      <a:pt x="1476" y="1645"/>
                    </a:cubicBezTo>
                    <a:cubicBezTo>
                      <a:pt x="1603" y="1645"/>
                      <a:pt x="1725" y="1612"/>
                      <a:pt x="1833" y="1558"/>
                    </a:cubicBezTo>
                    <a:cubicBezTo>
                      <a:pt x="2004" y="1456"/>
                      <a:pt x="2141" y="1301"/>
                      <a:pt x="2192" y="1113"/>
                    </a:cubicBezTo>
                    <a:cubicBezTo>
                      <a:pt x="2312" y="702"/>
                      <a:pt x="2089" y="292"/>
                      <a:pt x="1696" y="171"/>
                    </a:cubicBezTo>
                    <a:lnTo>
                      <a:pt x="111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2"/>
              <p:cNvSpPr/>
              <p:nvPr/>
            </p:nvSpPr>
            <p:spPr>
              <a:xfrm>
                <a:off x="6988827" y="3082939"/>
                <a:ext cx="48159" cy="30797"/>
              </a:xfrm>
              <a:custGeom>
                <a:avLst/>
                <a:gdLst/>
                <a:ahLst/>
                <a:cxnLst/>
                <a:rect l="l" t="t" r="r" b="b"/>
                <a:pathLst>
                  <a:path w="3065" h="1960" extrusionOk="0">
                    <a:moveTo>
                      <a:pt x="840" y="1"/>
                    </a:moveTo>
                    <a:cubicBezTo>
                      <a:pt x="685" y="172"/>
                      <a:pt x="566" y="343"/>
                      <a:pt x="445" y="514"/>
                    </a:cubicBezTo>
                    <a:cubicBezTo>
                      <a:pt x="274" y="772"/>
                      <a:pt x="121" y="1046"/>
                      <a:pt x="0" y="1320"/>
                    </a:cubicBezTo>
                    <a:lnTo>
                      <a:pt x="2004" y="1936"/>
                    </a:lnTo>
                    <a:cubicBezTo>
                      <a:pt x="2069" y="1952"/>
                      <a:pt x="2135" y="1959"/>
                      <a:pt x="2199" y="1959"/>
                    </a:cubicBezTo>
                    <a:cubicBezTo>
                      <a:pt x="2337" y="1959"/>
                      <a:pt x="2469" y="1925"/>
                      <a:pt x="2586" y="1867"/>
                    </a:cubicBezTo>
                    <a:cubicBezTo>
                      <a:pt x="2757" y="1781"/>
                      <a:pt x="2894" y="1628"/>
                      <a:pt x="2944" y="1422"/>
                    </a:cubicBezTo>
                    <a:cubicBezTo>
                      <a:pt x="3065" y="1028"/>
                      <a:pt x="2842" y="601"/>
                      <a:pt x="2449" y="480"/>
                    </a:cubicBezTo>
                    <a:lnTo>
                      <a:pt x="8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2"/>
              <p:cNvSpPr/>
              <p:nvPr/>
            </p:nvSpPr>
            <p:spPr>
              <a:xfrm>
                <a:off x="6985606" y="3074077"/>
                <a:ext cx="144979" cy="88226"/>
              </a:xfrm>
              <a:custGeom>
                <a:avLst/>
                <a:gdLst/>
                <a:ahLst/>
                <a:cxnLst/>
                <a:rect l="l" t="t" r="r" b="b"/>
                <a:pathLst>
                  <a:path w="9227" h="5615" extrusionOk="0">
                    <a:moveTo>
                      <a:pt x="8729" y="1"/>
                    </a:moveTo>
                    <a:lnTo>
                      <a:pt x="0" y="4707"/>
                    </a:lnTo>
                    <a:lnTo>
                      <a:pt x="497" y="5615"/>
                    </a:lnTo>
                    <a:lnTo>
                      <a:pt x="9226" y="907"/>
                    </a:lnTo>
                    <a:lnTo>
                      <a:pt x="87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>
                <a:off x="7045849" y="3121136"/>
                <a:ext cx="24213" cy="20458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302" extrusionOk="0">
                    <a:moveTo>
                      <a:pt x="1506" y="0"/>
                    </a:moveTo>
                    <a:lnTo>
                      <a:pt x="0" y="806"/>
                    </a:lnTo>
                    <a:lnTo>
                      <a:pt x="685" y="1301"/>
                    </a:lnTo>
                    <a:lnTo>
                      <a:pt x="1541" y="840"/>
                    </a:ln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2"/>
              <p:cNvSpPr/>
              <p:nvPr/>
            </p:nvSpPr>
            <p:spPr>
              <a:xfrm>
                <a:off x="7098550" y="3092901"/>
                <a:ext cx="23962" cy="20175"/>
              </a:xfrm>
              <a:custGeom>
                <a:avLst/>
                <a:gdLst/>
                <a:ahLst/>
                <a:cxnLst/>
                <a:rect l="l" t="t" r="r" b="b"/>
                <a:pathLst>
                  <a:path w="1525" h="1284" extrusionOk="0">
                    <a:moveTo>
                      <a:pt x="1491" y="1"/>
                    </a:moveTo>
                    <a:lnTo>
                      <a:pt x="1" y="805"/>
                    </a:lnTo>
                    <a:lnTo>
                      <a:pt x="669" y="1284"/>
                    </a:lnTo>
                    <a:lnTo>
                      <a:pt x="1525" y="822"/>
                    </a:lnTo>
                    <a:lnTo>
                      <a:pt x="14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2"/>
              <p:cNvSpPr/>
              <p:nvPr/>
            </p:nvSpPr>
            <p:spPr>
              <a:xfrm>
                <a:off x="6905455" y="2761510"/>
                <a:ext cx="179405" cy="278441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7721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422" y="6235"/>
                      <a:pt x="4948" y="13287"/>
                      <a:pt x="8166" y="17719"/>
                    </a:cubicBezTo>
                    <a:cubicBezTo>
                      <a:pt x="8166" y="17719"/>
                      <a:pt x="8186" y="17720"/>
                      <a:pt x="8225" y="17720"/>
                    </a:cubicBezTo>
                    <a:cubicBezTo>
                      <a:pt x="8577" y="17720"/>
                      <a:pt x="10400" y="17637"/>
                      <a:pt x="11418" y="15957"/>
                    </a:cubicBezTo>
                    <a:cubicBezTo>
                      <a:pt x="11418" y="15957"/>
                      <a:pt x="9466" y="13166"/>
                      <a:pt x="9466" y="10599"/>
                    </a:cubicBezTo>
                    <a:cubicBezTo>
                      <a:pt x="9449" y="8426"/>
                      <a:pt x="10544" y="3804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>
                <a:off x="6905455" y="2761510"/>
                <a:ext cx="150903" cy="35039"/>
              </a:xfrm>
              <a:custGeom>
                <a:avLst/>
                <a:gdLst/>
                <a:ahLst/>
                <a:cxnLst/>
                <a:rect l="l" t="t" r="r" b="b"/>
                <a:pathLst>
                  <a:path w="9604" h="2230" extrusionOk="0">
                    <a:moveTo>
                      <a:pt x="3707" y="0"/>
                    </a:moveTo>
                    <a:cubicBezTo>
                      <a:pt x="2034" y="0"/>
                      <a:pt x="755" y="218"/>
                      <a:pt x="0" y="398"/>
                    </a:cubicBezTo>
                    <a:cubicBezTo>
                      <a:pt x="103" y="860"/>
                      <a:pt x="240" y="1340"/>
                      <a:pt x="361" y="1835"/>
                    </a:cubicBezTo>
                    <a:cubicBezTo>
                      <a:pt x="1130" y="1660"/>
                      <a:pt x="2386" y="1455"/>
                      <a:pt x="4012" y="1455"/>
                    </a:cubicBezTo>
                    <a:cubicBezTo>
                      <a:pt x="5570" y="1455"/>
                      <a:pt x="7468" y="1643"/>
                      <a:pt x="9603" y="2230"/>
                    </a:cubicBezTo>
                    <a:cubicBezTo>
                      <a:pt x="9501" y="1698"/>
                      <a:pt x="9346" y="1203"/>
                      <a:pt x="9124" y="723"/>
                    </a:cubicBezTo>
                    <a:cubicBezTo>
                      <a:pt x="7059" y="178"/>
                      <a:pt x="5222" y="0"/>
                      <a:pt x="37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2"/>
              <p:cNvSpPr/>
              <p:nvPr/>
            </p:nvSpPr>
            <p:spPr>
              <a:xfrm>
                <a:off x="6975377" y="2285817"/>
                <a:ext cx="369008" cy="355291"/>
              </a:xfrm>
              <a:custGeom>
                <a:avLst/>
                <a:gdLst/>
                <a:ahLst/>
                <a:cxnLst/>
                <a:rect l="l" t="t" r="r" b="b"/>
                <a:pathLst>
                  <a:path w="23485" h="22612" extrusionOk="0">
                    <a:moveTo>
                      <a:pt x="14652" y="0"/>
                    </a:moveTo>
                    <a:cubicBezTo>
                      <a:pt x="14652" y="0"/>
                      <a:pt x="6368" y="3030"/>
                      <a:pt x="1" y="12992"/>
                    </a:cubicBezTo>
                    <a:cubicBezTo>
                      <a:pt x="1" y="12992"/>
                      <a:pt x="18" y="13060"/>
                      <a:pt x="35" y="13163"/>
                    </a:cubicBezTo>
                    <a:cubicBezTo>
                      <a:pt x="240" y="13882"/>
                      <a:pt x="1251" y="16740"/>
                      <a:pt x="5016" y="19821"/>
                    </a:cubicBezTo>
                    <a:cubicBezTo>
                      <a:pt x="5222" y="19992"/>
                      <a:pt x="5444" y="20147"/>
                      <a:pt x="5667" y="20318"/>
                    </a:cubicBezTo>
                    <a:cubicBezTo>
                      <a:pt x="6779" y="21139"/>
                      <a:pt x="8166" y="21927"/>
                      <a:pt x="9843" y="22611"/>
                    </a:cubicBezTo>
                    <a:cubicBezTo>
                      <a:pt x="9843" y="22611"/>
                      <a:pt x="11537" y="20181"/>
                      <a:pt x="14173" y="18640"/>
                    </a:cubicBezTo>
                    <a:cubicBezTo>
                      <a:pt x="14310" y="18554"/>
                      <a:pt x="14447" y="18469"/>
                      <a:pt x="14584" y="18401"/>
                    </a:cubicBezTo>
                    <a:lnTo>
                      <a:pt x="15097" y="18143"/>
                    </a:lnTo>
                    <a:cubicBezTo>
                      <a:pt x="17922" y="16774"/>
                      <a:pt x="21636" y="15799"/>
                      <a:pt x="22457" y="13300"/>
                    </a:cubicBezTo>
                    <a:lnTo>
                      <a:pt x="23484" y="10989"/>
                    </a:lnTo>
                    <a:lnTo>
                      <a:pt x="22407" y="7446"/>
                    </a:lnTo>
                    <a:lnTo>
                      <a:pt x="20403" y="959"/>
                    </a:lnTo>
                    <a:lnTo>
                      <a:pt x="146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2"/>
              <p:cNvSpPr/>
              <p:nvPr/>
            </p:nvSpPr>
            <p:spPr>
              <a:xfrm>
                <a:off x="7054193" y="2556416"/>
                <a:ext cx="158413" cy="48646"/>
              </a:xfrm>
              <a:custGeom>
                <a:avLst/>
                <a:gdLst/>
                <a:ahLst/>
                <a:cxnLst/>
                <a:rect l="l" t="t" r="r" b="b"/>
                <a:pathLst>
                  <a:path w="10082" h="3096" extrusionOk="0">
                    <a:moveTo>
                      <a:pt x="6175" y="1"/>
                    </a:moveTo>
                    <a:cubicBezTo>
                      <a:pt x="3942" y="1"/>
                      <a:pt x="1744" y="876"/>
                      <a:pt x="0" y="2599"/>
                    </a:cubicBezTo>
                    <a:cubicBezTo>
                      <a:pt x="206" y="2770"/>
                      <a:pt x="428" y="2925"/>
                      <a:pt x="651" y="3096"/>
                    </a:cubicBezTo>
                    <a:cubicBezTo>
                      <a:pt x="2231" y="1594"/>
                      <a:pt x="4175" y="826"/>
                      <a:pt x="6160" y="826"/>
                    </a:cubicBezTo>
                    <a:cubicBezTo>
                      <a:pt x="7162" y="826"/>
                      <a:pt x="8175" y="1022"/>
                      <a:pt x="9157" y="1418"/>
                    </a:cubicBezTo>
                    <a:cubicBezTo>
                      <a:pt x="9294" y="1332"/>
                      <a:pt x="9431" y="1247"/>
                      <a:pt x="9568" y="1179"/>
                    </a:cubicBezTo>
                    <a:lnTo>
                      <a:pt x="10081" y="921"/>
                    </a:lnTo>
                    <a:cubicBezTo>
                      <a:pt x="8824" y="305"/>
                      <a:pt x="7493" y="1"/>
                      <a:pt x="61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>
                <a:off x="6935042" y="1864583"/>
                <a:ext cx="94416" cy="28597"/>
              </a:xfrm>
              <a:custGeom>
                <a:avLst/>
                <a:gdLst/>
                <a:ahLst/>
                <a:cxnLst/>
                <a:rect l="l" t="t" r="r" b="b"/>
                <a:pathLst>
                  <a:path w="6009" h="1820" extrusionOk="0">
                    <a:moveTo>
                      <a:pt x="3317" y="0"/>
                    </a:moveTo>
                    <a:cubicBezTo>
                      <a:pt x="1756" y="0"/>
                      <a:pt x="88" y="115"/>
                      <a:pt x="52" y="605"/>
                    </a:cubicBezTo>
                    <a:cubicBezTo>
                      <a:pt x="0" y="1511"/>
                      <a:pt x="5238" y="1819"/>
                      <a:pt x="5238" y="1819"/>
                    </a:cubicBezTo>
                    <a:lnTo>
                      <a:pt x="5854" y="1100"/>
                    </a:lnTo>
                    <a:lnTo>
                      <a:pt x="6009" y="91"/>
                    </a:lnTo>
                    <a:cubicBezTo>
                      <a:pt x="6009" y="91"/>
                      <a:pt x="4705" y="0"/>
                      <a:pt x="331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" name="Google Shape;540;p22"/>
              <p:cNvSpPr/>
              <p:nvPr/>
            </p:nvSpPr>
            <p:spPr>
              <a:xfrm>
                <a:off x="6938263" y="1890618"/>
                <a:ext cx="94684" cy="28660"/>
              </a:xfrm>
              <a:custGeom>
                <a:avLst/>
                <a:gdLst/>
                <a:ahLst/>
                <a:cxnLst/>
                <a:rect l="l" t="t" r="r" b="b"/>
                <a:pathLst>
                  <a:path w="6026" h="1824" extrusionOk="0">
                    <a:moveTo>
                      <a:pt x="3288" y="1"/>
                    </a:moveTo>
                    <a:cubicBezTo>
                      <a:pt x="1736" y="1"/>
                      <a:pt x="96" y="114"/>
                      <a:pt x="69" y="591"/>
                    </a:cubicBezTo>
                    <a:cubicBezTo>
                      <a:pt x="1" y="1515"/>
                      <a:pt x="5238" y="1823"/>
                      <a:pt x="5238" y="1823"/>
                    </a:cubicBezTo>
                    <a:lnTo>
                      <a:pt x="5872" y="1104"/>
                    </a:lnTo>
                    <a:lnTo>
                      <a:pt x="6026" y="94"/>
                    </a:lnTo>
                    <a:cubicBezTo>
                      <a:pt x="6026" y="94"/>
                      <a:pt x="4693" y="1"/>
                      <a:pt x="328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2"/>
              <p:cNvSpPr/>
              <p:nvPr/>
            </p:nvSpPr>
            <p:spPr>
              <a:xfrm>
                <a:off x="6943637" y="1913873"/>
                <a:ext cx="92814" cy="28691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1826" extrusionOk="0">
                    <a:moveTo>
                      <a:pt x="5907" y="1"/>
                    </a:moveTo>
                    <a:cubicBezTo>
                      <a:pt x="5906" y="1"/>
                      <a:pt x="1" y="223"/>
                      <a:pt x="35" y="1130"/>
                    </a:cubicBezTo>
                    <a:cubicBezTo>
                      <a:pt x="58" y="1723"/>
                      <a:pt x="2307" y="1826"/>
                      <a:pt x="3859" y="1826"/>
                    </a:cubicBezTo>
                    <a:cubicBezTo>
                      <a:pt x="4681" y="1826"/>
                      <a:pt x="5307" y="1797"/>
                      <a:pt x="5307" y="1797"/>
                    </a:cubicBezTo>
                    <a:lnTo>
                      <a:pt x="5855" y="1028"/>
                    </a:lnTo>
                    <a:lnTo>
                      <a:pt x="590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>
                <a:off x="6957622" y="1931345"/>
                <a:ext cx="89310" cy="39360"/>
              </a:xfrm>
              <a:custGeom>
                <a:avLst/>
                <a:gdLst/>
                <a:ahLst/>
                <a:cxnLst/>
                <a:rect l="l" t="t" r="r" b="b"/>
                <a:pathLst>
                  <a:path w="5684" h="2505" extrusionOk="0">
                    <a:moveTo>
                      <a:pt x="5512" y="1"/>
                    </a:moveTo>
                    <a:cubicBezTo>
                      <a:pt x="5512" y="1"/>
                      <a:pt x="1" y="1285"/>
                      <a:pt x="224" y="2175"/>
                    </a:cubicBezTo>
                    <a:cubicBezTo>
                      <a:pt x="284" y="2416"/>
                      <a:pt x="685" y="2504"/>
                      <a:pt x="1237" y="2504"/>
                    </a:cubicBezTo>
                    <a:cubicBezTo>
                      <a:pt x="2723" y="2504"/>
                      <a:pt x="5307" y="1867"/>
                      <a:pt x="5307" y="1867"/>
                    </a:cubicBezTo>
                    <a:lnTo>
                      <a:pt x="5684" y="1011"/>
                    </a:lnTo>
                    <a:lnTo>
                      <a:pt x="551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>
                <a:off x="6986140" y="1826779"/>
                <a:ext cx="349635" cy="292362"/>
              </a:xfrm>
              <a:custGeom>
                <a:avLst/>
                <a:gdLst/>
                <a:ahLst/>
                <a:cxnLst/>
                <a:rect l="l" t="t" r="r" b="b"/>
                <a:pathLst>
                  <a:path w="22252" h="18607" extrusionOk="0">
                    <a:moveTo>
                      <a:pt x="2685" y="1"/>
                    </a:moveTo>
                    <a:cubicBezTo>
                      <a:pt x="2648" y="1"/>
                      <a:pt x="2615" y="11"/>
                      <a:pt x="2586" y="32"/>
                    </a:cubicBezTo>
                    <a:cubicBezTo>
                      <a:pt x="2004" y="425"/>
                      <a:pt x="2757" y="2497"/>
                      <a:pt x="2757" y="2497"/>
                    </a:cubicBezTo>
                    <a:lnTo>
                      <a:pt x="0" y="2497"/>
                    </a:lnTo>
                    <a:lnTo>
                      <a:pt x="1438" y="8385"/>
                    </a:lnTo>
                    <a:lnTo>
                      <a:pt x="3955" y="9172"/>
                    </a:lnTo>
                    <a:cubicBezTo>
                      <a:pt x="3955" y="9172"/>
                      <a:pt x="11283" y="18607"/>
                      <a:pt x="19621" y="18607"/>
                    </a:cubicBezTo>
                    <a:cubicBezTo>
                      <a:pt x="20489" y="18607"/>
                      <a:pt x="21368" y="18504"/>
                      <a:pt x="22252" y="18278"/>
                    </a:cubicBezTo>
                    <a:lnTo>
                      <a:pt x="21875" y="16515"/>
                    </a:lnTo>
                    <a:lnTo>
                      <a:pt x="20335" y="10490"/>
                    </a:lnTo>
                    <a:lnTo>
                      <a:pt x="14549" y="10147"/>
                    </a:lnTo>
                    <a:lnTo>
                      <a:pt x="5238" y="3369"/>
                    </a:lnTo>
                    <a:cubicBezTo>
                      <a:pt x="5238" y="3369"/>
                      <a:pt x="3361" y="1"/>
                      <a:pt x="268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>
                <a:off x="7746720" y="2305709"/>
                <a:ext cx="430318" cy="315743"/>
              </a:xfrm>
              <a:custGeom>
                <a:avLst/>
                <a:gdLst/>
                <a:ahLst/>
                <a:cxnLst/>
                <a:rect l="l" t="t" r="r" b="b"/>
                <a:pathLst>
                  <a:path w="27387" h="20095" extrusionOk="0">
                    <a:moveTo>
                      <a:pt x="6060" y="1"/>
                    </a:moveTo>
                    <a:lnTo>
                      <a:pt x="719" y="4948"/>
                    </a:lnTo>
                    <a:lnTo>
                      <a:pt x="0" y="6334"/>
                    </a:lnTo>
                    <a:cubicBezTo>
                      <a:pt x="0" y="6334"/>
                      <a:pt x="9791" y="16740"/>
                      <a:pt x="19223" y="18384"/>
                    </a:cubicBezTo>
                    <a:cubicBezTo>
                      <a:pt x="19223" y="18384"/>
                      <a:pt x="21677" y="20094"/>
                      <a:pt x="22561" y="20094"/>
                    </a:cubicBezTo>
                    <a:cubicBezTo>
                      <a:pt x="22689" y="20094"/>
                      <a:pt x="22784" y="20058"/>
                      <a:pt x="22834" y="19976"/>
                    </a:cubicBezTo>
                    <a:cubicBezTo>
                      <a:pt x="23228" y="19326"/>
                      <a:pt x="21225" y="17614"/>
                      <a:pt x="21225" y="17614"/>
                    </a:cubicBezTo>
                    <a:lnTo>
                      <a:pt x="21225" y="17614"/>
                    </a:lnTo>
                    <a:cubicBezTo>
                      <a:pt x="21225" y="17614"/>
                      <a:pt x="23610" y="19010"/>
                      <a:pt x="24589" y="19010"/>
                    </a:cubicBezTo>
                    <a:cubicBezTo>
                      <a:pt x="24762" y="19010"/>
                      <a:pt x="24892" y="18966"/>
                      <a:pt x="24956" y="18863"/>
                    </a:cubicBezTo>
                    <a:cubicBezTo>
                      <a:pt x="25369" y="18204"/>
                      <a:pt x="22559" y="16624"/>
                      <a:pt x="22350" y="16508"/>
                    </a:cubicBezTo>
                    <a:lnTo>
                      <a:pt x="22350" y="16508"/>
                    </a:lnTo>
                    <a:cubicBezTo>
                      <a:pt x="22547" y="16616"/>
                      <a:pt x="25060" y="17997"/>
                      <a:pt x="25940" y="17997"/>
                    </a:cubicBezTo>
                    <a:cubicBezTo>
                      <a:pt x="26066" y="17997"/>
                      <a:pt x="26159" y="17968"/>
                      <a:pt x="26206" y="17904"/>
                    </a:cubicBezTo>
                    <a:cubicBezTo>
                      <a:pt x="26599" y="17357"/>
                      <a:pt x="23160" y="15098"/>
                      <a:pt x="23159" y="15097"/>
                    </a:cubicBezTo>
                    <a:lnTo>
                      <a:pt x="23159" y="15097"/>
                    </a:lnTo>
                    <a:cubicBezTo>
                      <a:pt x="23160" y="15098"/>
                      <a:pt x="25630" y="16366"/>
                      <a:pt x="26584" y="16366"/>
                    </a:cubicBezTo>
                    <a:cubicBezTo>
                      <a:pt x="26722" y="16366"/>
                      <a:pt x="26828" y="16339"/>
                      <a:pt x="26891" y="16279"/>
                    </a:cubicBezTo>
                    <a:cubicBezTo>
                      <a:pt x="27387" y="15816"/>
                      <a:pt x="23621" y="13557"/>
                      <a:pt x="23621" y="13557"/>
                    </a:cubicBezTo>
                    <a:cubicBezTo>
                      <a:pt x="23621" y="13557"/>
                      <a:pt x="25385" y="13420"/>
                      <a:pt x="25556" y="12735"/>
                    </a:cubicBezTo>
                    <a:cubicBezTo>
                      <a:pt x="25743" y="12051"/>
                      <a:pt x="22475" y="12119"/>
                      <a:pt x="21156" y="12085"/>
                    </a:cubicBezTo>
                    <a:cubicBezTo>
                      <a:pt x="19821" y="12051"/>
                      <a:pt x="9757" y="8816"/>
                      <a:pt x="606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>
                <a:off x="7279562" y="1955133"/>
                <a:ext cx="275142" cy="179295"/>
              </a:xfrm>
              <a:custGeom>
                <a:avLst/>
                <a:gdLst/>
                <a:ahLst/>
                <a:cxnLst/>
                <a:rect l="l" t="t" r="r" b="b"/>
                <a:pathLst>
                  <a:path w="17511" h="11411" extrusionOk="0">
                    <a:moveTo>
                      <a:pt x="9706" y="0"/>
                    </a:moveTo>
                    <a:cubicBezTo>
                      <a:pt x="7932" y="0"/>
                      <a:pt x="5829" y="209"/>
                      <a:pt x="3372" y="764"/>
                    </a:cubicBezTo>
                    <a:cubicBezTo>
                      <a:pt x="2688" y="917"/>
                      <a:pt x="1986" y="1088"/>
                      <a:pt x="1233" y="1312"/>
                    </a:cubicBezTo>
                    <a:cubicBezTo>
                      <a:pt x="1233" y="1312"/>
                      <a:pt x="1" y="7901"/>
                      <a:pt x="4023" y="11410"/>
                    </a:cubicBezTo>
                    <a:lnTo>
                      <a:pt x="5358" y="10708"/>
                    </a:lnTo>
                    <a:lnTo>
                      <a:pt x="15422" y="5419"/>
                    </a:lnTo>
                    <a:lnTo>
                      <a:pt x="17510" y="1978"/>
                    </a:lnTo>
                    <a:cubicBezTo>
                      <a:pt x="17510" y="1978"/>
                      <a:pt x="15162" y="0"/>
                      <a:pt x="97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>
                <a:off x="7279562" y="1967122"/>
                <a:ext cx="84188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358" h="10648" extrusionOk="0">
                    <a:moveTo>
                      <a:pt x="3372" y="1"/>
                    </a:moveTo>
                    <a:lnTo>
                      <a:pt x="3372" y="1"/>
                    </a:lnTo>
                    <a:cubicBezTo>
                      <a:pt x="2688" y="154"/>
                      <a:pt x="1986" y="325"/>
                      <a:pt x="1233" y="549"/>
                    </a:cubicBezTo>
                    <a:cubicBezTo>
                      <a:pt x="1233" y="549"/>
                      <a:pt x="1" y="7138"/>
                      <a:pt x="4023" y="10647"/>
                    </a:cubicBezTo>
                    <a:lnTo>
                      <a:pt x="5358" y="9945"/>
                    </a:lnTo>
                    <a:cubicBezTo>
                      <a:pt x="3783" y="6898"/>
                      <a:pt x="3082" y="3406"/>
                      <a:pt x="33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>
                <a:off x="7179518" y="1985537"/>
                <a:ext cx="677476" cy="509274"/>
              </a:xfrm>
              <a:custGeom>
                <a:avLst/>
                <a:gdLst/>
                <a:ahLst/>
                <a:cxnLst/>
                <a:rect l="l" t="t" r="r" b="b"/>
                <a:pathLst>
                  <a:path w="43117" h="32412" extrusionOk="0">
                    <a:moveTo>
                      <a:pt x="22850" y="1"/>
                    </a:moveTo>
                    <a:cubicBezTo>
                      <a:pt x="20642" y="1"/>
                      <a:pt x="18105" y="640"/>
                      <a:pt x="16346" y="1773"/>
                    </a:cubicBezTo>
                    <a:cubicBezTo>
                      <a:pt x="14566" y="2902"/>
                      <a:pt x="13162" y="4528"/>
                      <a:pt x="11777" y="6137"/>
                    </a:cubicBezTo>
                    <a:cubicBezTo>
                      <a:pt x="10407" y="7729"/>
                      <a:pt x="8986" y="9355"/>
                      <a:pt x="7190" y="10468"/>
                    </a:cubicBezTo>
                    <a:cubicBezTo>
                      <a:pt x="5826" y="11311"/>
                      <a:pt x="4098" y="12047"/>
                      <a:pt x="2469" y="12047"/>
                    </a:cubicBezTo>
                    <a:cubicBezTo>
                      <a:pt x="1951" y="12047"/>
                      <a:pt x="1443" y="11972"/>
                      <a:pt x="959" y="11803"/>
                    </a:cubicBezTo>
                    <a:cubicBezTo>
                      <a:pt x="959" y="11803"/>
                      <a:pt x="959" y="11819"/>
                      <a:pt x="941" y="11837"/>
                    </a:cubicBezTo>
                    <a:cubicBezTo>
                      <a:pt x="1" y="14165"/>
                      <a:pt x="531" y="16869"/>
                      <a:pt x="1660" y="19111"/>
                    </a:cubicBezTo>
                    <a:cubicBezTo>
                      <a:pt x="2790" y="21370"/>
                      <a:pt x="4485" y="23305"/>
                      <a:pt x="5974" y="25341"/>
                    </a:cubicBezTo>
                    <a:cubicBezTo>
                      <a:pt x="7480" y="27379"/>
                      <a:pt x="9191" y="29894"/>
                      <a:pt x="9465" y="32411"/>
                    </a:cubicBezTo>
                    <a:cubicBezTo>
                      <a:pt x="18863" y="30853"/>
                      <a:pt x="29252" y="21046"/>
                      <a:pt x="29252" y="21046"/>
                    </a:cubicBezTo>
                    <a:lnTo>
                      <a:pt x="32248" y="26557"/>
                    </a:lnTo>
                    <a:lnTo>
                      <a:pt x="33189" y="28285"/>
                    </a:lnTo>
                    <a:cubicBezTo>
                      <a:pt x="39060" y="27961"/>
                      <a:pt x="43116" y="21457"/>
                      <a:pt x="43116" y="21457"/>
                    </a:cubicBezTo>
                    <a:cubicBezTo>
                      <a:pt x="42860" y="20651"/>
                      <a:pt x="42534" y="19848"/>
                      <a:pt x="42158" y="19077"/>
                    </a:cubicBezTo>
                    <a:cubicBezTo>
                      <a:pt x="42123" y="18974"/>
                      <a:pt x="42073" y="18889"/>
                      <a:pt x="42021" y="18803"/>
                    </a:cubicBezTo>
                    <a:cubicBezTo>
                      <a:pt x="39300" y="13291"/>
                      <a:pt x="34147" y="8551"/>
                      <a:pt x="30998" y="6018"/>
                    </a:cubicBezTo>
                    <a:cubicBezTo>
                      <a:pt x="29441" y="4733"/>
                      <a:pt x="28380" y="4014"/>
                      <a:pt x="28380" y="4014"/>
                    </a:cubicBezTo>
                    <a:lnTo>
                      <a:pt x="23877" y="43"/>
                    </a:lnTo>
                    <a:lnTo>
                      <a:pt x="23809" y="43"/>
                    </a:lnTo>
                    <a:cubicBezTo>
                      <a:pt x="23499" y="15"/>
                      <a:pt x="23178" y="1"/>
                      <a:pt x="2285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>
                <a:off x="7622997" y="2072112"/>
                <a:ext cx="221201" cy="258046"/>
              </a:xfrm>
              <a:custGeom>
                <a:avLst/>
                <a:gdLst/>
                <a:ahLst/>
                <a:cxnLst/>
                <a:rect l="l" t="t" r="r" b="b"/>
                <a:pathLst>
                  <a:path w="14078" h="16423" extrusionOk="0">
                    <a:moveTo>
                      <a:pt x="650" y="1"/>
                    </a:moveTo>
                    <a:cubicBezTo>
                      <a:pt x="300" y="1"/>
                      <a:pt x="1" y="420"/>
                      <a:pt x="327" y="679"/>
                    </a:cubicBezTo>
                    <a:cubicBezTo>
                      <a:pt x="5736" y="4872"/>
                      <a:pt x="10099" y="10127"/>
                      <a:pt x="13198" y="16220"/>
                    </a:cubicBezTo>
                    <a:cubicBezTo>
                      <a:pt x="13272" y="16363"/>
                      <a:pt x="13392" y="16422"/>
                      <a:pt x="13514" y="16422"/>
                    </a:cubicBezTo>
                    <a:cubicBezTo>
                      <a:pt x="13788" y="16422"/>
                      <a:pt x="14077" y="16123"/>
                      <a:pt x="13899" y="15792"/>
                    </a:cubicBezTo>
                    <a:cubicBezTo>
                      <a:pt x="10784" y="9648"/>
                      <a:pt x="6368" y="4324"/>
                      <a:pt x="925" y="97"/>
                    </a:cubicBezTo>
                    <a:cubicBezTo>
                      <a:pt x="837" y="29"/>
                      <a:pt x="742" y="1"/>
                      <a:pt x="6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>
                <a:off x="7331461" y="1973156"/>
                <a:ext cx="228350" cy="36642"/>
              </a:xfrm>
              <a:custGeom>
                <a:avLst/>
                <a:gdLst/>
                <a:ahLst/>
                <a:cxnLst/>
                <a:rect l="l" t="t" r="r" b="b"/>
                <a:pathLst>
                  <a:path w="14533" h="2332" extrusionOk="0">
                    <a:moveTo>
                      <a:pt x="5405" y="0"/>
                    </a:moveTo>
                    <a:cubicBezTo>
                      <a:pt x="3608" y="0"/>
                      <a:pt x="1807" y="191"/>
                      <a:pt x="19" y="575"/>
                    </a:cubicBezTo>
                    <a:cubicBezTo>
                      <a:pt x="19" y="849"/>
                      <a:pt x="1" y="1139"/>
                      <a:pt x="19" y="1413"/>
                    </a:cubicBezTo>
                    <a:cubicBezTo>
                      <a:pt x="1804" y="1025"/>
                      <a:pt x="3600" y="832"/>
                      <a:pt x="5390" y="832"/>
                    </a:cubicBezTo>
                    <a:cubicBezTo>
                      <a:pt x="8250" y="832"/>
                      <a:pt x="11097" y="1325"/>
                      <a:pt x="13865" y="2303"/>
                    </a:cubicBezTo>
                    <a:cubicBezTo>
                      <a:pt x="13917" y="2323"/>
                      <a:pt x="13965" y="2332"/>
                      <a:pt x="14010" y="2332"/>
                    </a:cubicBezTo>
                    <a:cubicBezTo>
                      <a:pt x="14400" y="2332"/>
                      <a:pt x="14532" y="1669"/>
                      <a:pt x="14088" y="1516"/>
                    </a:cubicBezTo>
                    <a:cubicBezTo>
                      <a:pt x="11255" y="508"/>
                      <a:pt x="8336" y="0"/>
                      <a:pt x="540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>
                <a:off x="7531030" y="1986213"/>
                <a:ext cx="135552" cy="108196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6886" extrusionOk="0">
                    <a:moveTo>
                      <a:pt x="1438" y="0"/>
                    </a:moveTo>
                    <a:cubicBezTo>
                      <a:pt x="326" y="1164"/>
                      <a:pt x="0" y="3081"/>
                      <a:pt x="753" y="4519"/>
                    </a:cubicBezTo>
                    <a:cubicBezTo>
                      <a:pt x="1524" y="5991"/>
                      <a:pt x="3201" y="6813"/>
                      <a:pt x="4861" y="6881"/>
                    </a:cubicBezTo>
                    <a:cubicBezTo>
                      <a:pt x="4941" y="6884"/>
                      <a:pt x="5022" y="6886"/>
                      <a:pt x="5102" y="6886"/>
                    </a:cubicBezTo>
                    <a:cubicBezTo>
                      <a:pt x="6320" y="6886"/>
                      <a:pt x="7519" y="6521"/>
                      <a:pt x="8627" y="5975"/>
                    </a:cubicBezTo>
                    <a:cubicBezTo>
                      <a:pt x="7070" y="4690"/>
                      <a:pt x="6009" y="3971"/>
                      <a:pt x="6009" y="3971"/>
                    </a:cubicBezTo>
                    <a:lnTo>
                      <a:pt x="150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>
                <a:off x="7686210" y="2285267"/>
                <a:ext cx="170795" cy="144445"/>
              </a:xfrm>
              <a:custGeom>
                <a:avLst/>
                <a:gdLst/>
                <a:ahLst/>
                <a:cxnLst/>
                <a:rect l="l" t="t" r="r" b="b"/>
                <a:pathLst>
                  <a:path w="10870" h="9193" extrusionOk="0">
                    <a:moveTo>
                      <a:pt x="9911" y="1"/>
                    </a:moveTo>
                    <a:cubicBezTo>
                      <a:pt x="7361" y="3321"/>
                      <a:pt x="3903" y="5941"/>
                      <a:pt x="1" y="7481"/>
                    </a:cubicBezTo>
                    <a:lnTo>
                      <a:pt x="942" y="9193"/>
                    </a:lnTo>
                    <a:cubicBezTo>
                      <a:pt x="6813" y="8885"/>
                      <a:pt x="10869" y="2381"/>
                      <a:pt x="10869" y="2381"/>
                    </a:cubicBezTo>
                    <a:cubicBezTo>
                      <a:pt x="10613" y="1575"/>
                      <a:pt x="10287" y="772"/>
                      <a:pt x="991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>
                <a:off x="7550121" y="1982976"/>
                <a:ext cx="123987" cy="93725"/>
              </a:xfrm>
              <a:custGeom>
                <a:avLst/>
                <a:gdLst/>
                <a:ahLst/>
                <a:cxnLst/>
                <a:rect l="l" t="t" r="r" b="b"/>
                <a:pathLst>
                  <a:path w="7891" h="5965" extrusionOk="0">
                    <a:moveTo>
                      <a:pt x="7104" y="1"/>
                    </a:moveTo>
                    <a:lnTo>
                      <a:pt x="4828" y="498"/>
                    </a:lnTo>
                    <a:lnTo>
                      <a:pt x="1524" y="1233"/>
                    </a:lnTo>
                    <a:cubicBezTo>
                      <a:pt x="549" y="1799"/>
                      <a:pt x="1" y="2466"/>
                      <a:pt x="480" y="3424"/>
                    </a:cubicBezTo>
                    <a:cubicBezTo>
                      <a:pt x="668" y="3784"/>
                      <a:pt x="994" y="4195"/>
                      <a:pt x="1524" y="4657"/>
                    </a:cubicBezTo>
                    <a:cubicBezTo>
                      <a:pt x="2817" y="5800"/>
                      <a:pt x="3701" y="5965"/>
                      <a:pt x="4408" y="5965"/>
                    </a:cubicBezTo>
                    <a:cubicBezTo>
                      <a:pt x="4505" y="5965"/>
                      <a:pt x="4600" y="5962"/>
                      <a:pt x="4691" y="5957"/>
                    </a:cubicBezTo>
                    <a:cubicBezTo>
                      <a:pt x="5084" y="5923"/>
                      <a:pt x="5426" y="5684"/>
                      <a:pt x="5597" y="5325"/>
                    </a:cubicBezTo>
                    <a:lnTo>
                      <a:pt x="7412" y="1559"/>
                    </a:lnTo>
                    <a:lnTo>
                      <a:pt x="7891" y="430"/>
                    </a:lnTo>
                    <a:lnTo>
                      <a:pt x="71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>
                <a:off x="7550121" y="1990801"/>
                <a:ext cx="86089" cy="56455"/>
              </a:xfrm>
              <a:custGeom>
                <a:avLst/>
                <a:gdLst/>
                <a:ahLst/>
                <a:cxnLst/>
                <a:rect l="l" t="t" r="r" b="b"/>
                <a:pathLst>
                  <a:path w="5479" h="3593" extrusionOk="0">
                    <a:moveTo>
                      <a:pt x="4828" y="0"/>
                    </a:moveTo>
                    <a:lnTo>
                      <a:pt x="1524" y="735"/>
                    </a:lnTo>
                    <a:cubicBezTo>
                      <a:pt x="549" y="1301"/>
                      <a:pt x="1" y="1968"/>
                      <a:pt x="480" y="2926"/>
                    </a:cubicBezTo>
                    <a:cubicBezTo>
                      <a:pt x="1028" y="3303"/>
                      <a:pt x="1729" y="3492"/>
                      <a:pt x="2414" y="3560"/>
                    </a:cubicBezTo>
                    <a:cubicBezTo>
                      <a:pt x="2590" y="3581"/>
                      <a:pt x="2767" y="3592"/>
                      <a:pt x="2944" y="3592"/>
                    </a:cubicBezTo>
                    <a:cubicBezTo>
                      <a:pt x="3508" y="3592"/>
                      <a:pt x="4063" y="3475"/>
                      <a:pt x="4520" y="3149"/>
                    </a:cubicBezTo>
                    <a:cubicBezTo>
                      <a:pt x="5170" y="2687"/>
                      <a:pt x="5478" y="1814"/>
                      <a:pt x="5323" y="1027"/>
                    </a:cubicBezTo>
                    <a:cubicBezTo>
                      <a:pt x="5255" y="650"/>
                      <a:pt x="5067" y="290"/>
                      <a:pt x="4828" y="0"/>
                    </a:cubicBez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>
                <a:off x="7746720" y="1899354"/>
                <a:ext cx="71555" cy="71555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4554" extrusionOk="0">
                    <a:moveTo>
                      <a:pt x="2278" y="0"/>
                    </a:moveTo>
                    <a:cubicBezTo>
                      <a:pt x="1027" y="0"/>
                      <a:pt x="0" y="1027"/>
                      <a:pt x="0" y="2276"/>
                    </a:cubicBezTo>
                    <a:cubicBezTo>
                      <a:pt x="0" y="3526"/>
                      <a:pt x="1027" y="4553"/>
                      <a:pt x="2278" y="4553"/>
                    </a:cubicBezTo>
                    <a:cubicBezTo>
                      <a:pt x="3526" y="4553"/>
                      <a:pt x="4553" y="3526"/>
                      <a:pt x="4553" y="2276"/>
                    </a:cubicBezTo>
                    <a:cubicBezTo>
                      <a:pt x="4553" y="1027"/>
                      <a:pt x="3526" y="0"/>
                      <a:pt x="22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2"/>
              <p:cNvSpPr/>
              <p:nvPr/>
            </p:nvSpPr>
            <p:spPr>
              <a:xfrm>
                <a:off x="7721721" y="1908216"/>
                <a:ext cx="50029" cy="50327"/>
              </a:xfrm>
              <a:custGeom>
                <a:avLst/>
                <a:gdLst/>
                <a:ahLst/>
                <a:cxnLst/>
                <a:rect l="l" t="t" r="r" b="b"/>
                <a:pathLst>
                  <a:path w="3184" h="3203" extrusionOk="0">
                    <a:moveTo>
                      <a:pt x="1591" y="1"/>
                    </a:moveTo>
                    <a:cubicBezTo>
                      <a:pt x="719" y="1"/>
                      <a:pt x="0" y="720"/>
                      <a:pt x="0" y="1610"/>
                    </a:cubicBezTo>
                    <a:cubicBezTo>
                      <a:pt x="0" y="2483"/>
                      <a:pt x="719" y="3202"/>
                      <a:pt x="1591" y="3202"/>
                    </a:cubicBezTo>
                    <a:cubicBezTo>
                      <a:pt x="2481" y="3202"/>
                      <a:pt x="3184" y="2483"/>
                      <a:pt x="3184" y="1610"/>
                    </a:cubicBezTo>
                    <a:cubicBezTo>
                      <a:pt x="3184" y="720"/>
                      <a:pt x="2481" y="1"/>
                      <a:pt x="159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2"/>
              <p:cNvSpPr/>
              <p:nvPr/>
            </p:nvSpPr>
            <p:spPr>
              <a:xfrm>
                <a:off x="7625433" y="1850960"/>
                <a:ext cx="137720" cy="175634"/>
              </a:xfrm>
              <a:custGeom>
                <a:avLst/>
                <a:gdLst/>
                <a:ahLst/>
                <a:cxnLst/>
                <a:rect l="l" t="t" r="r" b="b"/>
                <a:pathLst>
                  <a:path w="8765" h="11178" extrusionOk="0">
                    <a:moveTo>
                      <a:pt x="2842" y="0"/>
                    </a:moveTo>
                    <a:cubicBezTo>
                      <a:pt x="1226" y="0"/>
                      <a:pt x="1" y="718"/>
                      <a:pt x="1" y="718"/>
                    </a:cubicBezTo>
                    <a:lnTo>
                      <a:pt x="667" y="2533"/>
                    </a:lnTo>
                    <a:lnTo>
                      <a:pt x="1215" y="4689"/>
                    </a:lnTo>
                    <a:lnTo>
                      <a:pt x="1952" y="7599"/>
                    </a:lnTo>
                    <a:lnTo>
                      <a:pt x="873" y="10628"/>
                    </a:lnTo>
                    <a:cubicBezTo>
                      <a:pt x="1651" y="11017"/>
                      <a:pt x="2425" y="11177"/>
                      <a:pt x="3162" y="11177"/>
                    </a:cubicBezTo>
                    <a:cubicBezTo>
                      <a:pt x="5408" y="11177"/>
                      <a:pt x="7299" y="9687"/>
                      <a:pt x="7840" y="8643"/>
                    </a:cubicBezTo>
                    <a:cubicBezTo>
                      <a:pt x="7943" y="8455"/>
                      <a:pt x="8027" y="8250"/>
                      <a:pt x="8114" y="8010"/>
                    </a:cubicBezTo>
                    <a:cubicBezTo>
                      <a:pt x="8661" y="6367"/>
                      <a:pt x="8764" y="3423"/>
                      <a:pt x="6213" y="1266"/>
                    </a:cubicBezTo>
                    <a:cubicBezTo>
                      <a:pt x="5076" y="296"/>
                      <a:pt x="3879" y="0"/>
                      <a:pt x="2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>
                <a:off x="7639134" y="1924636"/>
                <a:ext cx="113790" cy="101958"/>
              </a:xfrm>
              <a:custGeom>
                <a:avLst/>
                <a:gdLst/>
                <a:ahLst/>
                <a:cxnLst/>
                <a:rect l="l" t="t" r="r" b="b"/>
                <a:pathLst>
                  <a:path w="7242" h="6489" extrusionOk="0">
                    <a:moveTo>
                      <a:pt x="343" y="0"/>
                    </a:moveTo>
                    <a:lnTo>
                      <a:pt x="1080" y="2910"/>
                    </a:lnTo>
                    <a:lnTo>
                      <a:pt x="1" y="5939"/>
                    </a:lnTo>
                    <a:cubicBezTo>
                      <a:pt x="779" y="6328"/>
                      <a:pt x="1553" y="6488"/>
                      <a:pt x="2290" y="6488"/>
                    </a:cubicBezTo>
                    <a:cubicBezTo>
                      <a:pt x="4536" y="6488"/>
                      <a:pt x="6427" y="4998"/>
                      <a:pt x="6968" y="3954"/>
                    </a:cubicBezTo>
                    <a:cubicBezTo>
                      <a:pt x="7071" y="3766"/>
                      <a:pt x="7155" y="3561"/>
                      <a:pt x="7242" y="3321"/>
                    </a:cubicBezTo>
                    <a:cubicBezTo>
                      <a:pt x="4948" y="2226"/>
                      <a:pt x="2637" y="1112"/>
                      <a:pt x="3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>
                <a:off x="7540442" y="1861126"/>
                <a:ext cx="165437" cy="165186"/>
              </a:xfrm>
              <a:custGeom>
                <a:avLst/>
                <a:gdLst/>
                <a:ahLst/>
                <a:cxnLst/>
                <a:rect l="l" t="t" r="r" b="b"/>
                <a:pathLst>
                  <a:path w="10529" h="10513" extrusionOk="0">
                    <a:moveTo>
                      <a:pt x="5655" y="0"/>
                    </a:moveTo>
                    <a:cubicBezTo>
                      <a:pt x="5573" y="0"/>
                      <a:pt x="5488" y="23"/>
                      <a:pt x="5410" y="71"/>
                    </a:cubicBezTo>
                    <a:cubicBezTo>
                      <a:pt x="4485" y="653"/>
                      <a:pt x="2739" y="1954"/>
                      <a:pt x="1010" y="4264"/>
                    </a:cubicBezTo>
                    <a:cubicBezTo>
                      <a:pt x="17" y="5599"/>
                      <a:pt x="1" y="7448"/>
                      <a:pt x="959" y="8835"/>
                    </a:cubicBezTo>
                    <a:cubicBezTo>
                      <a:pt x="1713" y="9910"/>
                      <a:pt x="2932" y="10513"/>
                      <a:pt x="4190" y="10513"/>
                    </a:cubicBezTo>
                    <a:cubicBezTo>
                      <a:pt x="4673" y="10513"/>
                      <a:pt x="5161" y="10424"/>
                      <a:pt x="5631" y="10239"/>
                    </a:cubicBezTo>
                    <a:lnTo>
                      <a:pt x="8028" y="9296"/>
                    </a:lnTo>
                    <a:cubicBezTo>
                      <a:pt x="8313" y="9296"/>
                      <a:pt x="8624" y="9389"/>
                      <a:pt x="8915" y="9389"/>
                    </a:cubicBezTo>
                    <a:cubicBezTo>
                      <a:pt x="8957" y="9389"/>
                      <a:pt x="8998" y="9387"/>
                      <a:pt x="9038" y="9383"/>
                    </a:cubicBezTo>
                    <a:cubicBezTo>
                      <a:pt x="9363" y="9331"/>
                      <a:pt x="9689" y="9212"/>
                      <a:pt x="9910" y="8988"/>
                    </a:cubicBezTo>
                    <a:cubicBezTo>
                      <a:pt x="9979" y="8920"/>
                      <a:pt x="10031" y="8835"/>
                      <a:pt x="10065" y="8749"/>
                    </a:cubicBezTo>
                    <a:cubicBezTo>
                      <a:pt x="10528" y="7689"/>
                      <a:pt x="9813" y="7060"/>
                      <a:pt x="9101" y="7060"/>
                    </a:cubicBezTo>
                    <a:cubicBezTo>
                      <a:pt x="8893" y="7060"/>
                      <a:pt x="8685" y="7114"/>
                      <a:pt x="8507" y="7226"/>
                    </a:cubicBezTo>
                    <a:lnTo>
                      <a:pt x="9654" y="6010"/>
                    </a:lnTo>
                    <a:cubicBezTo>
                      <a:pt x="9945" y="5702"/>
                      <a:pt x="9910" y="5189"/>
                      <a:pt x="9552" y="4949"/>
                    </a:cubicBezTo>
                    <a:cubicBezTo>
                      <a:pt x="8473" y="4162"/>
                      <a:pt x="6453" y="2468"/>
                      <a:pt x="6094" y="362"/>
                    </a:cubicBezTo>
                    <a:cubicBezTo>
                      <a:pt x="6057" y="141"/>
                      <a:pt x="5863" y="0"/>
                      <a:pt x="565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>
                <a:off x="7536404" y="2243598"/>
                <a:ext cx="68067" cy="68051"/>
              </a:xfrm>
              <a:custGeom>
                <a:avLst/>
                <a:gdLst/>
                <a:ahLst/>
                <a:cxnLst/>
                <a:rect l="l" t="t" r="r" b="b"/>
                <a:pathLst>
                  <a:path w="4332" h="4331" extrusionOk="0">
                    <a:moveTo>
                      <a:pt x="2157" y="0"/>
                    </a:moveTo>
                    <a:cubicBezTo>
                      <a:pt x="977" y="0"/>
                      <a:pt x="0" y="959"/>
                      <a:pt x="0" y="2157"/>
                    </a:cubicBezTo>
                    <a:cubicBezTo>
                      <a:pt x="0" y="3355"/>
                      <a:pt x="977" y="4330"/>
                      <a:pt x="2157" y="4330"/>
                    </a:cubicBezTo>
                    <a:cubicBezTo>
                      <a:pt x="3355" y="4330"/>
                      <a:pt x="4331" y="3355"/>
                      <a:pt x="4331" y="2157"/>
                    </a:cubicBezTo>
                    <a:cubicBezTo>
                      <a:pt x="4331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>
                <a:off x="7632582" y="1931612"/>
                <a:ext cx="18399" cy="23537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98" extrusionOk="0">
                    <a:moveTo>
                      <a:pt x="347" y="0"/>
                    </a:moveTo>
                    <a:cubicBezTo>
                      <a:pt x="169" y="0"/>
                      <a:pt x="0" y="204"/>
                      <a:pt x="59" y="394"/>
                    </a:cubicBezTo>
                    <a:cubicBezTo>
                      <a:pt x="144" y="600"/>
                      <a:pt x="299" y="771"/>
                      <a:pt x="470" y="908"/>
                    </a:cubicBezTo>
                    <a:cubicBezTo>
                      <a:pt x="641" y="1079"/>
                      <a:pt x="726" y="1268"/>
                      <a:pt x="881" y="1456"/>
                    </a:cubicBezTo>
                    <a:cubicBezTo>
                      <a:pt x="910" y="1485"/>
                      <a:pt x="944" y="1498"/>
                      <a:pt x="978" y="1498"/>
                    </a:cubicBezTo>
                    <a:cubicBezTo>
                      <a:pt x="1060" y="1498"/>
                      <a:pt x="1142" y="1421"/>
                      <a:pt x="1155" y="1337"/>
                    </a:cubicBezTo>
                    <a:cubicBezTo>
                      <a:pt x="1171" y="1113"/>
                      <a:pt x="1052" y="823"/>
                      <a:pt x="983" y="618"/>
                    </a:cubicBezTo>
                    <a:cubicBezTo>
                      <a:pt x="881" y="344"/>
                      <a:pt x="709" y="121"/>
                      <a:pt x="436" y="18"/>
                    </a:cubicBezTo>
                    <a:cubicBezTo>
                      <a:pt x="407" y="6"/>
                      <a:pt x="377" y="0"/>
                      <a:pt x="34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>
                <a:off x="7623814" y="1943710"/>
                <a:ext cx="17488" cy="13748"/>
              </a:xfrm>
              <a:custGeom>
                <a:avLst/>
                <a:gdLst/>
                <a:ahLst/>
                <a:cxnLst/>
                <a:rect l="l" t="t" r="r" b="b"/>
                <a:pathLst>
                  <a:path w="1113" h="875" extrusionOk="0">
                    <a:moveTo>
                      <a:pt x="549" y="1"/>
                    </a:moveTo>
                    <a:cubicBezTo>
                      <a:pt x="1" y="1"/>
                      <a:pt x="1" y="875"/>
                      <a:pt x="549" y="875"/>
                    </a:cubicBezTo>
                    <a:cubicBezTo>
                      <a:pt x="1113" y="875"/>
                      <a:pt x="1113" y="1"/>
                      <a:pt x="54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>
                <a:off x="7597888" y="1891105"/>
                <a:ext cx="18415" cy="2361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503" extrusionOk="0">
                    <a:moveTo>
                      <a:pt x="378" y="0"/>
                    </a:moveTo>
                    <a:cubicBezTo>
                      <a:pt x="191" y="0"/>
                      <a:pt x="0" y="208"/>
                      <a:pt x="76" y="389"/>
                    </a:cubicBezTo>
                    <a:cubicBezTo>
                      <a:pt x="145" y="610"/>
                      <a:pt x="316" y="765"/>
                      <a:pt x="469" y="918"/>
                    </a:cubicBezTo>
                    <a:cubicBezTo>
                      <a:pt x="658" y="1073"/>
                      <a:pt x="743" y="1279"/>
                      <a:pt x="880" y="1450"/>
                    </a:cubicBezTo>
                    <a:cubicBezTo>
                      <a:pt x="912" y="1487"/>
                      <a:pt x="951" y="1503"/>
                      <a:pt x="990" y="1503"/>
                    </a:cubicBezTo>
                    <a:cubicBezTo>
                      <a:pt x="1073" y="1503"/>
                      <a:pt x="1154" y="1429"/>
                      <a:pt x="1154" y="1347"/>
                    </a:cubicBezTo>
                    <a:cubicBezTo>
                      <a:pt x="1172" y="1124"/>
                      <a:pt x="1069" y="816"/>
                      <a:pt x="983" y="610"/>
                    </a:cubicBezTo>
                    <a:cubicBezTo>
                      <a:pt x="880" y="354"/>
                      <a:pt x="727" y="115"/>
                      <a:pt x="453" y="12"/>
                    </a:cubicBezTo>
                    <a:cubicBezTo>
                      <a:pt x="428" y="4"/>
                      <a:pt x="403" y="0"/>
                      <a:pt x="37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>
                <a:off x="7589120" y="1903377"/>
                <a:ext cx="17504" cy="13466"/>
              </a:xfrm>
              <a:custGeom>
                <a:avLst/>
                <a:gdLst/>
                <a:ahLst/>
                <a:cxnLst/>
                <a:rect l="l" t="t" r="r" b="b"/>
                <a:pathLst>
                  <a:path w="1114" h="857" extrusionOk="0">
                    <a:moveTo>
                      <a:pt x="566" y="1"/>
                    </a:moveTo>
                    <a:cubicBezTo>
                      <a:pt x="0" y="1"/>
                      <a:pt x="0" y="856"/>
                      <a:pt x="566" y="856"/>
                    </a:cubicBezTo>
                    <a:cubicBezTo>
                      <a:pt x="1113" y="856"/>
                      <a:pt x="1113" y="1"/>
                      <a:pt x="5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>
                <a:off x="7574335" y="1933497"/>
                <a:ext cx="34976" cy="21526"/>
              </a:xfrm>
              <a:custGeom>
                <a:avLst/>
                <a:gdLst/>
                <a:ahLst/>
                <a:cxnLst/>
                <a:rect l="l" t="t" r="r" b="b"/>
                <a:pathLst>
                  <a:path w="2226" h="1370" extrusionOk="0">
                    <a:moveTo>
                      <a:pt x="2226" y="1"/>
                    </a:moveTo>
                    <a:cubicBezTo>
                      <a:pt x="2225" y="1"/>
                      <a:pt x="0" y="343"/>
                      <a:pt x="154" y="635"/>
                    </a:cubicBezTo>
                    <a:cubicBezTo>
                      <a:pt x="291" y="925"/>
                      <a:pt x="770" y="1370"/>
                      <a:pt x="770" y="1370"/>
                    </a:cubicBezTo>
                    <a:lnTo>
                      <a:pt x="2226" y="1"/>
                    </a:lnTo>
                    <a:close/>
                  </a:path>
                </a:pathLst>
              </a:custGeom>
              <a:solidFill>
                <a:srgbClr val="000000">
                  <a:alpha val="83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>
                <a:off x="7569747" y="1966792"/>
                <a:ext cx="22359" cy="29979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908" extrusionOk="0">
                    <a:moveTo>
                      <a:pt x="686" y="1"/>
                    </a:moveTo>
                    <a:cubicBezTo>
                      <a:pt x="663" y="1"/>
                      <a:pt x="640" y="2"/>
                      <a:pt x="617" y="4"/>
                    </a:cubicBezTo>
                    <a:cubicBezTo>
                      <a:pt x="429" y="4"/>
                      <a:pt x="240" y="72"/>
                      <a:pt x="69" y="125"/>
                    </a:cubicBezTo>
                    <a:cubicBezTo>
                      <a:pt x="1" y="586"/>
                      <a:pt x="87" y="1083"/>
                      <a:pt x="327" y="1510"/>
                    </a:cubicBezTo>
                    <a:cubicBezTo>
                      <a:pt x="395" y="1613"/>
                      <a:pt x="464" y="1733"/>
                      <a:pt x="583" y="1818"/>
                    </a:cubicBezTo>
                    <a:cubicBezTo>
                      <a:pt x="656" y="1867"/>
                      <a:pt x="757" y="1908"/>
                      <a:pt x="851" y="1908"/>
                    </a:cubicBezTo>
                    <a:cubicBezTo>
                      <a:pt x="889" y="1908"/>
                      <a:pt x="925" y="1902"/>
                      <a:pt x="959" y="1887"/>
                    </a:cubicBezTo>
                    <a:cubicBezTo>
                      <a:pt x="1183" y="1818"/>
                      <a:pt x="1267" y="1562"/>
                      <a:pt x="1319" y="1339"/>
                    </a:cubicBezTo>
                    <a:cubicBezTo>
                      <a:pt x="1370" y="1134"/>
                      <a:pt x="1422" y="928"/>
                      <a:pt x="1404" y="706"/>
                    </a:cubicBezTo>
                    <a:cubicBezTo>
                      <a:pt x="1388" y="501"/>
                      <a:pt x="1302" y="278"/>
                      <a:pt x="1148" y="159"/>
                    </a:cubicBezTo>
                    <a:cubicBezTo>
                      <a:pt x="1012" y="53"/>
                      <a:pt x="851" y="1"/>
                      <a:pt x="6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6" name="Google Shape;566;p22"/>
          <p:cNvGrpSpPr/>
          <p:nvPr/>
        </p:nvGrpSpPr>
        <p:grpSpPr>
          <a:xfrm>
            <a:off x="127540" y="3663664"/>
            <a:ext cx="2347888" cy="940086"/>
            <a:chOff x="127540" y="3663664"/>
            <a:chExt cx="2347888" cy="940086"/>
          </a:xfrm>
        </p:grpSpPr>
        <p:sp>
          <p:nvSpPr>
            <p:cNvPr id="567" name="Google Shape;567;p22"/>
            <p:cNvSpPr txBox="1"/>
            <p:nvPr/>
          </p:nvSpPr>
          <p:spPr>
            <a:xfrm>
              <a:off x="127540" y="3947650"/>
              <a:ext cx="2347888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Simple, similarity-based predictions.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68" name="Google Shape;568;p22"/>
            <p:cNvSpPr txBox="1"/>
            <p:nvPr/>
          </p:nvSpPr>
          <p:spPr>
            <a:xfrm>
              <a:off x="713225" y="3663664"/>
              <a:ext cx="17622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K-NN</a:t>
              </a:r>
              <a:endParaRPr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69" name="Google Shape;569;p22"/>
          <p:cNvGrpSpPr/>
          <p:nvPr/>
        </p:nvGrpSpPr>
        <p:grpSpPr>
          <a:xfrm>
            <a:off x="6523631" y="2376458"/>
            <a:ext cx="2541793" cy="1031884"/>
            <a:chOff x="6811813" y="2467665"/>
            <a:chExt cx="2541793" cy="1031884"/>
          </a:xfrm>
        </p:grpSpPr>
        <p:sp>
          <p:nvSpPr>
            <p:cNvPr id="570" name="Google Shape;570;p22"/>
            <p:cNvSpPr txBox="1"/>
            <p:nvPr/>
          </p:nvSpPr>
          <p:spPr>
            <a:xfrm>
              <a:off x="6811825" y="2843449"/>
              <a:ext cx="2412169" cy="65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Effective for binary classification with appropriate preprocessing.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1" name="Google Shape;571;p22"/>
            <p:cNvSpPr txBox="1"/>
            <p:nvPr/>
          </p:nvSpPr>
          <p:spPr>
            <a:xfrm>
              <a:off x="6811813" y="2467665"/>
              <a:ext cx="2541793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SUPPORT VECTOR MACHINE</a:t>
              </a:r>
              <a:endParaRPr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2" name="Google Shape;572;p22"/>
          <p:cNvGrpSpPr/>
          <p:nvPr/>
        </p:nvGrpSpPr>
        <p:grpSpPr>
          <a:xfrm>
            <a:off x="-340767" y="1359454"/>
            <a:ext cx="3402098" cy="916491"/>
            <a:chOff x="-189163" y="1458201"/>
            <a:chExt cx="2753259" cy="916491"/>
          </a:xfrm>
        </p:grpSpPr>
        <p:sp>
          <p:nvSpPr>
            <p:cNvPr id="573" name="Google Shape;573;p22"/>
            <p:cNvSpPr txBox="1"/>
            <p:nvPr/>
          </p:nvSpPr>
          <p:spPr>
            <a:xfrm>
              <a:off x="-189163" y="1821166"/>
              <a:ext cx="2753259" cy="5535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Effective for structured datasets, captures complex relationships</a:t>
              </a:r>
              <a:endParaRPr sz="11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"/>
              </a:endParaRPr>
            </a:p>
          </p:txBody>
        </p:sp>
        <p:sp>
          <p:nvSpPr>
            <p:cNvPr id="574" name="Google Shape;574;p22"/>
            <p:cNvSpPr txBox="1"/>
            <p:nvPr/>
          </p:nvSpPr>
          <p:spPr>
            <a:xfrm>
              <a:off x="147752" y="1458201"/>
              <a:ext cx="2408329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GRADIENT BOOSTING MACHINES</a:t>
              </a:r>
              <a:endParaRPr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575" name="Google Shape;575;p22"/>
          <p:cNvGrpSpPr/>
          <p:nvPr/>
        </p:nvGrpSpPr>
        <p:grpSpPr>
          <a:xfrm>
            <a:off x="2633725" y="3423344"/>
            <a:ext cx="2150902" cy="1185231"/>
            <a:chOff x="2633725" y="3423344"/>
            <a:chExt cx="2150902" cy="1185231"/>
          </a:xfrm>
        </p:grpSpPr>
        <p:sp>
          <p:nvSpPr>
            <p:cNvPr id="576" name="Google Shape;576;p22"/>
            <p:cNvSpPr/>
            <p:nvPr/>
          </p:nvSpPr>
          <p:spPr>
            <a:xfrm>
              <a:off x="3145449" y="4384175"/>
              <a:ext cx="14967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2"/>
            <p:cNvSpPr/>
            <p:nvPr/>
          </p:nvSpPr>
          <p:spPr>
            <a:xfrm flipH="1">
              <a:off x="3451372" y="4311868"/>
              <a:ext cx="523257" cy="245460"/>
            </a:xfrm>
            <a:custGeom>
              <a:avLst/>
              <a:gdLst/>
              <a:ahLst/>
              <a:cxnLst/>
              <a:rect l="l" t="t" r="r" b="b"/>
              <a:pathLst>
                <a:path w="31100" h="14589" extrusionOk="0">
                  <a:moveTo>
                    <a:pt x="26736" y="1"/>
                  </a:moveTo>
                  <a:cubicBezTo>
                    <a:pt x="25896" y="1301"/>
                    <a:pt x="24271" y="1815"/>
                    <a:pt x="22747" y="2055"/>
                  </a:cubicBezTo>
                  <a:cubicBezTo>
                    <a:pt x="21224" y="2294"/>
                    <a:pt x="19650" y="2192"/>
                    <a:pt x="18126" y="2397"/>
                  </a:cubicBezTo>
                  <a:cubicBezTo>
                    <a:pt x="16329" y="2637"/>
                    <a:pt x="14583" y="3321"/>
                    <a:pt x="13077" y="4348"/>
                  </a:cubicBezTo>
                  <a:cubicBezTo>
                    <a:pt x="12700" y="4604"/>
                    <a:pt x="12324" y="4896"/>
                    <a:pt x="11982" y="5204"/>
                  </a:cubicBezTo>
                  <a:cubicBezTo>
                    <a:pt x="11982" y="5204"/>
                    <a:pt x="11614" y="5277"/>
                    <a:pt x="11035" y="5277"/>
                  </a:cubicBezTo>
                  <a:cubicBezTo>
                    <a:pt x="10134" y="5277"/>
                    <a:pt x="8721" y="5100"/>
                    <a:pt x="7377" y="4193"/>
                  </a:cubicBezTo>
                  <a:lnTo>
                    <a:pt x="3406" y="6505"/>
                  </a:lnTo>
                  <a:lnTo>
                    <a:pt x="0" y="11451"/>
                  </a:lnTo>
                  <a:lnTo>
                    <a:pt x="701" y="14207"/>
                  </a:lnTo>
                  <a:cubicBezTo>
                    <a:pt x="701" y="14207"/>
                    <a:pt x="2543" y="14588"/>
                    <a:pt x="5091" y="14588"/>
                  </a:cubicBezTo>
                  <a:cubicBezTo>
                    <a:pt x="6895" y="14588"/>
                    <a:pt x="9052" y="14397"/>
                    <a:pt x="11160" y="13744"/>
                  </a:cubicBezTo>
                  <a:cubicBezTo>
                    <a:pt x="12221" y="13420"/>
                    <a:pt x="13538" y="12889"/>
                    <a:pt x="14994" y="12222"/>
                  </a:cubicBezTo>
                  <a:cubicBezTo>
                    <a:pt x="20590" y="9654"/>
                    <a:pt x="28276" y="4981"/>
                    <a:pt x="31100" y="1712"/>
                  </a:cubicBezTo>
                  <a:lnTo>
                    <a:pt x="267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2"/>
            <p:cNvSpPr/>
            <p:nvPr/>
          </p:nvSpPr>
          <p:spPr>
            <a:xfrm flipH="1">
              <a:off x="3451360" y="4311868"/>
              <a:ext cx="303237" cy="205635"/>
            </a:xfrm>
            <a:custGeom>
              <a:avLst/>
              <a:gdLst/>
              <a:ahLst/>
              <a:cxnLst/>
              <a:rect l="l" t="t" r="r" b="b"/>
              <a:pathLst>
                <a:path w="18023" h="12222" extrusionOk="0">
                  <a:moveTo>
                    <a:pt x="13659" y="1"/>
                  </a:moveTo>
                  <a:cubicBezTo>
                    <a:pt x="12819" y="1301"/>
                    <a:pt x="11194" y="1815"/>
                    <a:pt x="9670" y="2055"/>
                  </a:cubicBezTo>
                  <a:cubicBezTo>
                    <a:pt x="8147" y="2294"/>
                    <a:pt x="6573" y="2192"/>
                    <a:pt x="5049" y="2397"/>
                  </a:cubicBezTo>
                  <a:cubicBezTo>
                    <a:pt x="3252" y="2637"/>
                    <a:pt x="1506" y="3321"/>
                    <a:pt x="0" y="4348"/>
                  </a:cubicBezTo>
                  <a:cubicBezTo>
                    <a:pt x="68" y="6487"/>
                    <a:pt x="427" y="9723"/>
                    <a:pt x="1917" y="12222"/>
                  </a:cubicBezTo>
                  <a:cubicBezTo>
                    <a:pt x="7513" y="9654"/>
                    <a:pt x="15199" y="4981"/>
                    <a:pt x="18023" y="1712"/>
                  </a:cubicBezTo>
                  <a:lnTo>
                    <a:pt x="1365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2"/>
            <p:cNvSpPr/>
            <p:nvPr/>
          </p:nvSpPr>
          <p:spPr>
            <a:xfrm flipH="1">
              <a:off x="3693842" y="4370050"/>
              <a:ext cx="60755" cy="147454"/>
            </a:xfrm>
            <a:custGeom>
              <a:avLst/>
              <a:gdLst/>
              <a:ahLst/>
              <a:cxnLst/>
              <a:rect l="l" t="t" r="r" b="b"/>
              <a:pathLst>
                <a:path w="3611" h="8764" extrusionOk="0">
                  <a:moveTo>
                    <a:pt x="1523" y="0"/>
                  </a:moveTo>
                  <a:cubicBezTo>
                    <a:pt x="993" y="256"/>
                    <a:pt x="496" y="548"/>
                    <a:pt x="0" y="890"/>
                  </a:cubicBezTo>
                  <a:cubicBezTo>
                    <a:pt x="68" y="3029"/>
                    <a:pt x="427" y="6265"/>
                    <a:pt x="1917" y="8764"/>
                  </a:cubicBezTo>
                  <a:cubicBezTo>
                    <a:pt x="2465" y="8524"/>
                    <a:pt x="3029" y="8250"/>
                    <a:pt x="3611" y="7959"/>
                  </a:cubicBezTo>
                  <a:cubicBezTo>
                    <a:pt x="2020" y="5512"/>
                    <a:pt x="1609" y="2242"/>
                    <a:pt x="15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2"/>
            <p:cNvSpPr/>
            <p:nvPr/>
          </p:nvSpPr>
          <p:spPr>
            <a:xfrm flipH="1">
              <a:off x="3849364" y="4140500"/>
              <a:ext cx="396296" cy="410412"/>
            </a:xfrm>
            <a:custGeom>
              <a:avLst/>
              <a:gdLst/>
              <a:ahLst/>
              <a:cxnLst/>
              <a:rect l="l" t="t" r="r" b="b"/>
              <a:pathLst>
                <a:path w="23554" h="24393" extrusionOk="0">
                  <a:moveTo>
                    <a:pt x="8714" y="1"/>
                  </a:moveTo>
                  <a:lnTo>
                    <a:pt x="1422" y="7806"/>
                  </a:lnTo>
                  <a:lnTo>
                    <a:pt x="1" y="9312"/>
                  </a:lnTo>
                  <a:cubicBezTo>
                    <a:pt x="1" y="9312"/>
                    <a:pt x="1799" y="14910"/>
                    <a:pt x="9604" y="20353"/>
                  </a:cubicBezTo>
                  <a:cubicBezTo>
                    <a:pt x="9860" y="20540"/>
                    <a:pt x="10134" y="20712"/>
                    <a:pt x="10391" y="20883"/>
                  </a:cubicBezTo>
                  <a:cubicBezTo>
                    <a:pt x="12222" y="22081"/>
                    <a:pt x="14328" y="23279"/>
                    <a:pt x="16809" y="24392"/>
                  </a:cubicBezTo>
                  <a:cubicBezTo>
                    <a:pt x="16809" y="24392"/>
                    <a:pt x="17528" y="23758"/>
                    <a:pt x="18487" y="22765"/>
                  </a:cubicBezTo>
                  <a:cubicBezTo>
                    <a:pt x="18676" y="22578"/>
                    <a:pt x="18863" y="22372"/>
                    <a:pt x="19069" y="22149"/>
                  </a:cubicBezTo>
                  <a:cubicBezTo>
                    <a:pt x="20951" y="20130"/>
                    <a:pt x="23348" y="17083"/>
                    <a:pt x="23553" y="14584"/>
                  </a:cubicBezTo>
                  <a:lnTo>
                    <a:pt x="23485" y="14481"/>
                  </a:lnTo>
                  <a:lnTo>
                    <a:pt x="17135" y="6573"/>
                  </a:lnTo>
                  <a:lnTo>
                    <a:pt x="871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2"/>
            <p:cNvSpPr/>
            <p:nvPr/>
          </p:nvSpPr>
          <p:spPr>
            <a:xfrm flipH="1">
              <a:off x="3924816" y="4466579"/>
              <a:ext cx="159265" cy="56969"/>
            </a:xfrm>
            <a:custGeom>
              <a:avLst/>
              <a:gdLst/>
              <a:ahLst/>
              <a:cxnLst/>
              <a:rect l="l" t="t" r="r" b="b"/>
              <a:pathLst>
                <a:path w="9466" h="3386" extrusionOk="0">
                  <a:moveTo>
                    <a:pt x="3684" y="0"/>
                  </a:moveTo>
                  <a:cubicBezTo>
                    <a:pt x="2446" y="0"/>
                    <a:pt x="1183" y="311"/>
                    <a:pt x="1" y="973"/>
                  </a:cubicBezTo>
                  <a:cubicBezTo>
                    <a:pt x="257" y="1160"/>
                    <a:pt x="531" y="1332"/>
                    <a:pt x="788" y="1503"/>
                  </a:cubicBezTo>
                  <a:cubicBezTo>
                    <a:pt x="1739" y="1055"/>
                    <a:pt x="2733" y="842"/>
                    <a:pt x="3706" y="842"/>
                  </a:cubicBezTo>
                  <a:cubicBezTo>
                    <a:pt x="5712" y="842"/>
                    <a:pt x="7628" y="1749"/>
                    <a:pt x="8884" y="3385"/>
                  </a:cubicBezTo>
                  <a:cubicBezTo>
                    <a:pt x="9073" y="3198"/>
                    <a:pt x="9260" y="2992"/>
                    <a:pt x="9466" y="2769"/>
                  </a:cubicBezTo>
                  <a:cubicBezTo>
                    <a:pt x="8037" y="1000"/>
                    <a:pt x="5903" y="0"/>
                    <a:pt x="36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2"/>
            <p:cNvSpPr/>
            <p:nvPr/>
          </p:nvSpPr>
          <p:spPr>
            <a:xfrm flipH="1">
              <a:off x="2922278" y="4275289"/>
              <a:ext cx="102262" cy="164464"/>
            </a:xfrm>
            <a:custGeom>
              <a:avLst/>
              <a:gdLst/>
              <a:ahLst/>
              <a:cxnLst/>
              <a:rect l="l" t="t" r="r" b="b"/>
              <a:pathLst>
                <a:path w="6078" h="9775" extrusionOk="0">
                  <a:moveTo>
                    <a:pt x="6077" y="0"/>
                  </a:moveTo>
                  <a:cubicBezTo>
                    <a:pt x="5358" y="69"/>
                    <a:pt x="4674" y="308"/>
                    <a:pt x="4074" y="685"/>
                  </a:cubicBezTo>
                  <a:cubicBezTo>
                    <a:pt x="3869" y="805"/>
                    <a:pt x="3663" y="959"/>
                    <a:pt x="3492" y="1113"/>
                  </a:cubicBezTo>
                  <a:cubicBezTo>
                    <a:pt x="3252" y="1319"/>
                    <a:pt x="3047" y="1541"/>
                    <a:pt x="2859" y="1798"/>
                  </a:cubicBezTo>
                  <a:cubicBezTo>
                    <a:pt x="2739" y="1969"/>
                    <a:pt x="2620" y="2140"/>
                    <a:pt x="2499" y="2328"/>
                  </a:cubicBezTo>
                  <a:lnTo>
                    <a:pt x="2191" y="2996"/>
                  </a:lnTo>
                  <a:cubicBezTo>
                    <a:pt x="2157" y="3081"/>
                    <a:pt x="2141" y="3167"/>
                    <a:pt x="2106" y="3252"/>
                  </a:cubicBezTo>
                  <a:cubicBezTo>
                    <a:pt x="1952" y="3715"/>
                    <a:pt x="1712" y="4126"/>
                    <a:pt x="1404" y="4468"/>
                  </a:cubicBezTo>
                  <a:cubicBezTo>
                    <a:pt x="1250" y="4639"/>
                    <a:pt x="1079" y="4793"/>
                    <a:pt x="890" y="4930"/>
                  </a:cubicBezTo>
                  <a:lnTo>
                    <a:pt x="582" y="5153"/>
                  </a:lnTo>
                  <a:lnTo>
                    <a:pt x="0" y="8798"/>
                  </a:lnTo>
                  <a:lnTo>
                    <a:pt x="1901" y="9209"/>
                  </a:lnTo>
                  <a:lnTo>
                    <a:pt x="4519" y="9774"/>
                  </a:lnTo>
                  <a:lnTo>
                    <a:pt x="60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2"/>
            <p:cNvSpPr/>
            <p:nvPr/>
          </p:nvSpPr>
          <p:spPr>
            <a:xfrm flipH="1">
              <a:off x="2940127" y="4386725"/>
              <a:ext cx="52444" cy="53032"/>
            </a:xfrm>
            <a:custGeom>
              <a:avLst/>
              <a:gdLst/>
              <a:ahLst/>
              <a:cxnLst/>
              <a:rect l="l" t="t" r="r" b="b"/>
              <a:pathLst>
                <a:path w="3117" h="3152" extrusionOk="0">
                  <a:moveTo>
                    <a:pt x="3012" y="0"/>
                  </a:moveTo>
                  <a:cubicBezTo>
                    <a:pt x="1548" y="0"/>
                    <a:pt x="251" y="1065"/>
                    <a:pt x="17" y="2569"/>
                  </a:cubicBezTo>
                  <a:lnTo>
                    <a:pt x="1" y="2586"/>
                  </a:lnTo>
                  <a:lnTo>
                    <a:pt x="2619" y="3151"/>
                  </a:lnTo>
                  <a:lnTo>
                    <a:pt x="3116" y="2"/>
                  </a:lnTo>
                  <a:cubicBezTo>
                    <a:pt x="3081" y="1"/>
                    <a:pt x="3046" y="0"/>
                    <a:pt x="30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2"/>
            <p:cNvSpPr/>
            <p:nvPr/>
          </p:nvSpPr>
          <p:spPr>
            <a:xfrm flipH="1">
              <a:off x="2971809" y="4325698"/>
              <a:ext cx="29124" cy="38109"/>
            </a:xfrm>
            <a:custGeom>
              <a:avLst/>
              <a:gdLst/>
              <a:ahLst/>
              <a:cxnLst/>
              <a:rect l="l" t="t" r="r" b="b"/>
              <a:pathLst>
                <a:path w="1731" h="2265" extrusionOk="0">
                  <a:moveTo>
                    <a:pt x="788" y="0"/>
                  </a:moveTo>
                  <a:cubicBezTo>
                    <a:pt x="754" y="85"/>
                    <a:pt x="738" y="171"/>
                    <a:pt x="703" y="256"/>
                  </a:cubicBezTo>
                  <a:cubicBezTo>
                    <a:pt x="549" y="719"/>
                    <a:pt x="309" y="1130"/>
                    <a:pt x="1" y="1472"/>
                  </a:cubicBezTo>
                  <a:lnTo>
                    <a:pt x="343" y="1952"/>
                  </a:lnTo>
                  <a:cubicBezTo>
                    <a:pt x="488" y="2158"/>
                    <a:pt x="719" y="2265"/>
                    <a:pt x="955" y="2265"/>
                  </a:cubicBezTo>
                  <a:cubicBezTo>
                    <a:pt x="1110" y="2265"/>
                    <a:pt x="1268" y="2218"/>
                    <a:pt x="1404" y="2123"/>
                  </a:cubicBezTo>
                  <a:cubicBezTo>
                    <a:pt x="1559" y="2002"/>
                    <a:pt x="1678" y="1815"/>
                    <a:pt x="1696" y="1626"/>
                  </a:cubicBezTo>
                  <a:cubicBezTo>
                    <a:pt x="1730" y="1438"/>
                    <a:pt x="1696" y="1233"/>
                    <a:pt x="1576" y="107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2"/>
            <p:cNvSpPr/>
            <p:nvPr/>
          </p:nvSpPr>
          <p:spPr>
            <a:xfrm flipH="1">
              <a:off x="2942432" y="4294016"/>
              <a:ext cx="40060" cy="48624"/>
            </a:xfrm>
            <a:custGeom>
              <a:avLst/>
              <a:gdLst/>
              <a:ahLst/>
              <a:cxnLst/>
              <a:rect l="l" t="t" r="r" b="b"/>
              <a:pathLst>
                <a:path w="2381" h="2890" extrusionOk="0">
                  <a:moveTo>
                    <a:pt x="993" y="0"/>
                  </a:moveTo>
                  <a:cubicBezTo>
                    <a:pt x="753" y="206"/>
                    <a:pt x="548" y="428"/>
                    <a:pt x="360" y="685"/>
                  </a:cubicBezTo>
                  <a:cubicBezTo>
                    <a:pt x="240" y="856"/>
                    <a:pt x="121" y="1027"/>
                    <a:pt x="0" y="1215"/>
                  </a:cubicBezTo>
                  <a:lnTo>
                    <a:pt x="993" y="2584"/>
                  </a:lnTo>
                  <a:cubicBezTo>
                    <a:pt x="1137" y="2780"/>
                    <a:pt x="1368" y="2889"/>
                    <a:pt x="1603" y="2889"/>
                  </a:cubicBezTo>
                  <a:cubicBezTo>
                    <a:pt x="1759" y="2889"/>
                    <a:pt x="1918" y="2841"/>
                    <a:pt x="2054" y="2739"/>
                  </a:cubicBezTo>
                  <a:cubicBezTo>
                    <a:pt x="2209" y="2619"/>
                    <a:pt x="2312" y="2447"/>
                    <a:pt x="2346" y="2260"/>
                  </a:cubicBezTo>
                  <a:cubicBezTo>
                    <a:pt x="2380" y="2054"/>
                    <a:pt x="2328" y="1849"/>
                    <a:pt x="2209" y="1694"/>
                  </a:cubicBezTo>
                  <a:lnTo>
                    <a:pt x="9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2"/>
            <p:cNvSpPr/>
            <p:nvPr/>
          </p:nvSpPr>
          <p:spPr>
            <a:xfrm flipH="1">
              <a:off x="2905297" y="4275289"/>
              <a:ext cx="43207" cy="167341"/>
            </a:xfrm>
            <a:custGeom>
              <a:avLst/>
              <a:gdLst/>
              <a:ahLst/>
              <a:cxnLst/>
              <a:rect l="l" t="t" r="r" b="b"/>
              <a:pathLst>
                <a:path w="2568" h="9946" extrusionOk="0">
                  <a:moveTo>
                    <a:pt x="1558" y="0"/>
                  </a:moveTo>
                  <a:lnTo>
                    <a:pt x="0" y="9774"/>
                  </a:lnTo>
                  <a:lnTo>
                    <a:pt x="1011" y="9945"/>
                  </a:lnTo>
                  <a:lnTo>
                    <a:pt x="2567" y="155"/>
                  </a:lnTo>
                  <a:lnTo>
                    <a:pt x="15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22"/>
            <p:cNvSpPr/>
            <p:nvPr/>
          </p:nvSpPr>
          <p:spPr>
            <a:xfrm flipH="1">
              <a:off x="2893770" y="4277880"/>
              <a:ext cx="15849" cy="28249"/>
            </a:xfrm>
            <a:custGeom>
              <a:avLst/>
              <a:gdLst/>
              <a:ahLst/>
              <a:cxnLst/>
              <a:rect l="l" t="t" r="r" b="b"/>
              <a:pathLst>
                <a:path w="942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2"/>
            <p:cNvSpPr/>
            <p:nvPr/>
          </p:nvSpPr>
          <p:spPr>
            <a:xfrm flipH="1">
              <a:off x="2903849" y="4340942"/>
              <a:ext cx="15866" cy="28249"/>
            </a:xfrm>
            <a:custGeom>
              <a:avLst/>
              <a:gdLst/>
              <a:ahLst/>
              <a:cxnLst/>
              <a:rect l="l" t="t" r="r" b="b"/>
              <a:pathLst>
                <a:path w="943" h="1679" extrusionOk="0">
                  <a:moveTo>
                    <a:pt x="258" y="1"/>
                  </a:moveTo>
                  <a:lnTo>
                    <a:pt x="1" y="1678"/>
                  </a:lnTo>
                  <a:lnTo>
                    <a:pt x="1" y="1678"/>
                  </a:lnTo>
                  <a:lnTo>
                    <a:pt x="788" y="1438"/>
                  </a:lnTo>
                  <a:lnTo>
                    <a:pt x="943" y="48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2"/>
            <p:cNvSpPr/>
            <p:nvPr/>
          </p:nvSpPr>
          <p:spPr>
            <a:xfrm flipH="1">
              <a:off x="2913944" y="4404021"/>
              <a:ext cx="15832" cy="28249"/>
            </a:xfrm>
            <a:custGeom>
              <a:avLst/>
              <a:gdLst/>
              <a:ahLst/>
              <a:cxnLst/>
              <a:rect l="l" t="t" r="r" b="b"/>
              <a:pathLst>
                <a:path w="941" h="1679" extrusionOk="0">
                  <a:moveTo>
                    <a:pt x="256" y="1"/>
                  </a:moveTo>
                  <a:lnTo>
                    <a:pt x="0" y="1678"/>
                  </a:lnTo>
                  <a:lnTo>
                    <a:pt x="788" y="1439"/>
                  </a:lnTo>
                  <a:lnTo>
                    <a:pt x="941" y="480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2"/>
            <p:cNvSpPr/>
            <p:nvPr/>
          </p:nvSpPr>
          <p:spPr>
            <a:xfrm flipH="1">
              <a:off x="3009585" y="4110550"/>
              <a:ext cx="725158" cy="318750"/>
            </a:xfrm>
            <a:custGeom>
              <a:avLst/>
              <a:gdLst/>
              <a:ahLst/>
              <a:cxnLst/>
              <a:rect l="l" t="t" r="r" b="b"/>
              <a:pathLst>
                <a:path w="43100" h="18945" extrusionOk="0">
                  <a:moveTo>
                    <a:pt x="2380" y="1"/>
                  </a:moveTo>
                  <a:lnTo>
                    <a:pt x="0" y="10442"/>
                  </a:lnTo>
                  <a:lnTo>
                    <a:pt x="2209" y="13420"/>
                  </a:lnTo>
                  <a:lnTo>
                    <a:pt x="22441" y="14721"/>
                  </a:lnTo>
                  <a:cubicBezTo>
                    <a:pt x="22662" y="15081"/>
                    <a:pt x="23023" y="15526"/>
                    <a:pt x="23502" y="15953"/>
                  </a:cubicBezTo>
                  <a:cubicBezTo>
                    <a:pt x="25010" y="17382"/>
                    <a:pt x="27740" y="18944"/>
                    <a:pt x="31694" y="18944"/>
                  </a:cubicBezTo>
                  <a:cubicBezTo>
                    <a:pt x="32003" y="18944"/>
                    <a:pt x="32319" y="18935"/>
                    <a:pt x="32642" y="18915"/>
                  </a:cubicBezTo>
                  <a:cubicBezTo>
                    <a:pt x="34947" y="18769"/>
                    <a:pt x="36898" y="18288"/>
                    <a:pt x="39180" y="18288"/>
                  </a:cubicBezTo>
                  <a:cubicBezTo>
                    <a:pt x="40118" y="18288"/>
                    <a:pt x="41112" y="18370"/>
                    <a:pt x="42209" y="18589"/>
                  </a:cubicBezTo>
                  <a:cubicBezTo>
                    <a:pt x="42672" y="15902"/>
                    <a:pt x="43099" y="14841"/>
                    <a:pt x="43099" y="14841"/>
                  </a:cubicBezTo>
                  <a:cubicBezTo>
                    <a:pt x="37006" y="12427"/>
                    <a:pt x="30177" y="9877"/>
                    <a:pt x="23878" y="7584"/>
                  </a:cubicBezTo>
                  <a:cubicBezTo>
                    <a:pt x="12221" y="3339"/>
                    <a:pt x="2380" y="1"/>
                    <a:pt x="23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2"/>
            <p:cNvSpPr/>
            <p:nvPr/>
          </p:nvSpPr>
          <p:spPr>
            <a:xfrm flipH="1">
              <a:off x="3633071" y="4033102"/>
              <a:ext cx="454460" cy="303237"/>
            </a:xfrm>
            <a:custGeom>
              <a:avLst/>
              <a:gdLst/>
              <a:ahLst/>
              <a:cxnLst/>
              <a:rect l="l" t="t" r="r" b="b"/>
              <a:pathLst>
                <a:path w="27011" h="18023" extrusionOk="0">
                  <a:moveTo>
                    <a:pt x="8986" y="0"/>
                  </a:moveTo>
                  <a:lnTo>
                    <a:pt x="4330" y="838"/>
                  </a:lnTo>
                  <a:lnTo>
                    <a:pt x="1" y="9362"/>
                  </a:lnTo>
                  <a:cubicBezTo>
                    <a:pt x="1" y="9362"/>
                    <a:pt x="9705" y="16226"/>
                    <a:pt x="10116" y="16226"/>
                  </a:cubicBezTo>
                  <a:cubicBezTo>
                    <a:pt x="10526" y="16226"/>
                    <a:pt x="23176" y="18023"/>
                    <a:pt x="23176" y="18023"/>
                  </a:cubicBezTo>
                  <a:cubicBezTo>
                    <a:pt x="25897" y="14925"/>
                    <a:pt x="26736" y="11656"/>
                    <a:pt x="26924" y="9277"/>
                  </a:cubicBezTo>
                  <a:cubicBezTo>
                    <a:pt x="26958" y="8951"/>
                    <a:pt x="26976" y="8643"/>
                    <a:pt x="26976" y="8353"/>
                  </a:cubicBezTo>
                  <a:cubicBezTo>
                    <a:pt x="27010" y="6726"/>
                    <a:pt x="26753" y="5683"/>
                    <a:pt x="26753" y="5683"/>
                  </a:cubicBezTo>
                  <a:lnTo>
                    <a:pt x="21704" y="4074"/>
                  </a:lnTo>
                  <a:lnTo>
                    <a:pt x="20659" y="373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2"/>
            <p:cNvSpPr/>
            <p:nvPr/>
          </p:nvSpPr>
          <p:spPr>
            <a:xfrm flipH="1">
              <a:off x="3633642" y="4095878"/>
              <a:ext cx="106284" cy="93328"/>
            </a:xfrm>
            <a:custGeom>
              <a:avLst/>
              <a:gdLst/>
              <a:ahLst/>
              <a:cxnLst/>
              <a:rect l="l" t="t" r="r" b="b"/>
              <a:pathLst>
                <a:path w="6317" h="5547" extrusionOk="0">
                  <a:moveTo>
                    <a:pt x="0" y="0"/>
                  </a:moveTo>
                  <a:cubicBezTo>
                    <a:pt x="616" y="3029"/>
                    <a:pt x="3133" y="5289"/>
                    <a:pt x="6265" y="5546"/>
                  </a:cubicBezTo>
                  <a:cubicBezTo>
                    <a:pt x="6299" y="5220"/>
                    <a:pt x="6317" y="4912"/>
                    <a:pt x="6317" y="4622"/>
                  </a:cubicBezTo>
                  <a:cubicBezTo>
                    <a:pt x="3766" y="4382"/>
                    <a:pt x="1730" y="2687"/>
                    <a:pt x="1045" y="34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2"/>
            <p:cNvSpPr/>
            <p:nvPr/>
          </p:nvSpPr>
          <p:spPr>
            <a:xfrm flipH="1">
              <a:off x="4467975" y="4121503"/>
              <a:ext cx="226952" cy="436895"/>
            </a:xfrm>
            <a:custGeom>
              <a:avLst/>
              <a:gdLst/>
              <a:ahLst/>
              <a:cxnLst/>
              <a:rect l="l" t="t" r="r" b="b"/>
              <a:pathLst>
                <a:path w="13489" h="25967" extrusionOk="0">
                  <a:moveTo>
                    <a:pt x="4468" y="0"/>
                  </a:moveTo>
                  <a:cubicBezTo>
                    <a:pt x="4469" y="0"/>
                    <a:pt x="5204" y="6967"/>
                    <a:pt x="4468" y="11315"/>
                  </a:cubicBezTo>
                  <a:cubicBezTo>
                    <a:pt x="4245" y="12735"/>
                    <a:pt x="3681" y="14378"/>
                    <a:pt x="3031" y="15952"/>
                  </a:cubicBezTo>
                  <a:cubicBezTo>
                    <a:pt x="2534" y="17185"/>
                    <a:pt x="1986" y="18383"/>
                    <a:pt x="1490" y="19394"/>
                  </a:cubicBezTo>
                  <a:cubicBezTo>
                    <a:pt x="651" y="21053"/>
                    <a:pt x="0" y="22201"/>
                    <a:pt x="0" y="22201"/>
                  </a:cubicBezTo>
                  <a:lnTo>
                    <a:pt x="2654" y="25966"/>
                  </a:lnTo>
                  <a:cubicBezTo>
                    <a:pt x="11829" y="21909"/>
                    <a:pt x="13488" y="3731"/>
                    <a:pt x="13488" y="3731"/>
                  </a:cubicBezTo>
                  <a:lnTo>
                    <a:pt x="11023" y="2431"/>
                  </a:lnTo>
                  <a:lnTo>
                    <a:pt x="44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2"/>
            <p:cNvSpPr/>
            <p:nvPr/>
          </p:nvSpPr>
          <p:spPr>
            <a:xfrm flipH="1">
              <a:off x="4585480" y="4389905"/>
              <a:ext cx="84377" cy="151475"/>
            </a:xfrm>
            <a:custGeom>
              <a:avLst/>
              <a:gdLst/>
              <a:ahLst/>
              <a:cxnLst/>
              <a:rect l="l" t="t" r="r" b="b"/>
              <a:pathLst>
                <a:path w="5015" h="9003" extrusionOk="0">
                  <a:moveTo>
                    <a:pt x="1541" y="0"/>
                  </a:moveTo>
                  <a:cubicBezTo>
                    <a:pt x="1044" y="1233"/>
                    <a:pt x="496" y="2431"/>
                    <a:pt x="0" y="3442"/>
                  </a:cubicBezTo>
                  <a:lnTo>
                    <a:pt x="0" y="3647"/>
                  </a:lnTo>
                  <a:cubicBezTo>
                    <a:pt x="69" y="5119"/>
                    <a:pt x="496" y="6557"/>
                    <a:pt x="925" y="7977"/>
                  </a:cubicBezTo>
                  <a:cubicBezTo>
                    <a:pt x="1044" y="8337"/>
                    <a:pt x="1164" y="8730"/>
                    <a:pt x="1506" y="8901"/>
                  </a:cubicBezTo>
                  <a:cubicBezTo>
                    <a:pt x="1624" y="8972"/>
                    <a:pt x="1762" y="9003"/>
                    <a:pt x="1905" y="9003"/>
                  </a:cubicBezTo>
                  <a:cubicBezTo>
                    <a:pt x="2074" y="9003"/>
                    <a:pt x="2248" y="8959"/>
                    <a:pt x="2397" y="8885"/>
                  </a:cubicBezTo>
                  <a:cubicBezTo>
                    <a:pt x="2687" y="8730"/>
                    <a:pt x="2910" y="8508"/>
                    <a:pt x="3115" y="8268"/>
                  </a:cubicBezTo>
                  <a:cubicBezTo>
                    <a:pt x="3663" y="7600"/>
                    <a:pt x="4125" y="6881"/>
                    <a:pt x="4467" y="6112"/>
                  </a:cubicBezTo>
                  <a:cubicBezTo>
                    <a:pt x="4793" y="5427"/>
                    <a:pt x="5015" y="4690"/>
                    <a:pt x="4998" y="3937"/>
                  </a:cubicBezTo>
                  <a:cubicBezTo>
                    <a:pt x="4998" y="3184"/>
                    <a:pt x="4707" y="2397"/>
                    <a:pt x="4142" y="1918"/>
                  </a:cubicBezTo>
                  <a:cubicBezTo>
                    <a:pt x="3837" y="1666"/>
                    <a:pt x="3457" y="1547"/>
                    <a:pt x="3073" y="1547"/>
                  </a:cubicBezTo>
                  <a:cubicBezTo>
                    <a:pt x="2724" y="1547"/>
                    <a:pt x="2372" y="1645"/>
                    <a:pt x="2071" y="1833"/>
                  </a:cubicBezTo>
                  <a:cubicBezTo>
                    <a:pt x="2105" y="1199"/>
                    <a:pt x="1917" y="548"/>
                    <a:pt x="1541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22"/>
            <p:cNvSpPr/>
            <p:nvPr/>
          </p:nvSpPr>
          <p:spPr>
            <a:xfrm flipH="1">
              <a:off x="4593310" y="4371716"/>
              <a:ext cx="191317" cy="189517"/>
            </a:xfrm>
            <a:custGeom>
              <a:avLst/>
              <a:gdLst/>
              <a:ahLst/>
              <a:cxnLst/>
              <a:rect l="l" t="t" r="r" b="b"/>
              <a:pathLst>
                <a:path w="11371" h="11264" extrusionOk="0">
                  <a:moveTo>
                    <a:pt x="4441" y="0"/>
                  </a:moveTo>
                  <a:cubicBezTo>
                    <a:pt x="4395" y="0"/>
                    <a:pt x="4349" y="12"/>
                    <a:pt x="4304" y="38"/>
                  </a:cubicBezTo>
                  <a:cubicBezTo>
                    <a:pt x="3330" y="602"/>
                    <a:pt x="5007" y="5652"/>
                    <a:pt x="5007" y="5652"/>
                  </a:cubicBezTo>
                  <a:cubicBezTo>
                    <a:pt x="5007" y="5652"/>
                    <a:pt x="3035" y="2184"/>
                    <a:pt x="2099" y="2184"/>
                  </a:cubicBezTo>
                  <a:cubicBezTo>
                    <a:pt x="2029" y="2184"/>
                    <a:pt x="1965" y="2204"/>
                    <a:pt x="1908" y="2245"/>
                  </a:cubicBezTo>
                  <a:cubicBezTo>
                    <a:pt x="1104" y="2827"/>
                    <a:pt x="3277" y="6850"/>
                    <a:pt x="3277" y="6850"/>
                  </a:cubicBezTo>
                  <a:cubicBezTo>
                    <a:pt x="3277" y="6850"/>
                    <a:pt x="1326" y="5525"/>
                    <a:pt x="557" y="5525"/>
                  </a:cubicBezTo>
                  <a:cubicBezTo>
                    <a:pt x="426" y="5525"/>
                    <a:pt x="330" y="5563"/>
                    <a:pt x="283" y="5652"/>
                  </a:cubicBezTo>
                  <a:cubicBezTo>
                    <a:pt x="0" y="6187"/>
                    <a:pt x="3606" y="11264"/>
                    <a:pt x="6957" y="11264"/>
                  </a:cubicBezTo>
                  <a:cubicBezTo>
                    <a:pt x="7471" y="11264"/>
                    <a:pt x="7978" y="11145"/>
                    <a:pt x="8464" y="10872"/>
                  </a:cubicBezTo>
                  <a:cubicBezTo>
                    <a:pt x="11371" y="9258"/>
                    <a:pt x="11053" y="3084"/>
                    <a:pt x="10093" y="3084"/>
                  </a:cubicBezTo>
                  <a:cubicBezTo>
                    <a:pt x="10087" y="3084"/>
                    <a:pt x="10080" y="3084"/>
                    <a:pt x="10073" y="3085"/>
                  </a:cubicBezTo>
                  <a:cubicBezTo>
                    <a:pt x="9081" y="3170"/>
                    <a:pt x="8823" y="6268"/>
                    <a:pt x="8823" y="6268"/>
                  </a:cubicBezTo>
                  <a:cubicBezTo>
                    <a:pt x="8823" y="6268"/>
                    <a:pt x="8103" y="51"/>
                    <a:pt x="7172" y="51"/>
                  </a:cubicBezTo>
                  <a:cubicBezTo>
                    <a:pt x="7140" y="51"/>
                    <a:pt x="7109" y="58"/>
                    <a:pt x="7077" y="72"/>
                  </a:cubicBezTo>
                  <a:cubicBezTo>
                    <a:pt x="6102" y="500"/>
                    <a:pt x="6855" y="5395"/>
                    <a:pt x="6855" y="5395"/>
                  </a:cubicBezTo>
                  <a:cubicBezTo>
                    <a:pt x="6855" y="5395"/>
                    <a:pt x="5421" y="0"/>
                    <a:pt x="44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22"/>
            <p:cNvSpPr/>
            <p:nvPr/>
          </p:nvSpPr>
          <p:spPr>
            <a:xfrm flipH="1">
              <a:off x="3618094" y="3523355"/>
              <a:ext cx="411842" cy="272447"/>
            </a:xfrm>
            <a:custGeom>
              <a:avLst/>
              <a:gdLst/>
              <a:ahLst/>
              <a:cxnLst/>
              <a:rect l="l" t="t" r="r" b="b"/>
              <a:pathLst>
                <a:path w="24478" h="16193" extrusionOk="0">
                  <a:moveTo>
                    <a:pt x="21020" y="0"/>
                  </a:moveTo>
                  <a:cubicBezTo>
                    <a:pt x="10572" y="7223"/>
                    <a:pt x="2190" y="7274"/>
                    <a:pt x="1957" y="7274"/>
                  </a:cubicBezTo>
                  <a:cubicBezTo>
                    <a:pt x="1954" y="7274"/>
                    <a:pt x="1952" y="7274"/>
                    <a:pt x="1952" y="7274"/>
                  </a:cubicBezTo>
                  <a:lnTo>
                    <a:pt x="1" y="10218"/>
                  </a:lnTo>
                  <a:lnTo>
                    <a:pt x="1832" y="16192"/>
                  </a:lnTo>
                  <a:cubicBezTo>
                    <a:pt x="13368" y="15918"/>
                    <a:pt x="24477" y="4450"/>
                    <a:pt x="24477" y="4450"/>
                  </a:cubicBezTo>
                  <a:lnTo>
                    <a:pt x="210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22"/>
            <p:cNvSpPr/>
            <p:nvPr/>
          </p:nvSpPr>
          <p:spPr>
            <a:xfrm flipH="1">
              <a:off x="4435147" y="3839844"/>
              <a:ext cx="195271" cy="344441"/>
            </a:xfrm>
            <a:custGeom>
              <a:avLst/>
              <a:gdLst/>
              <a:ahLst/>
              <a:cxnLst/>
              <a:rect l="l" t="t" r="r" b="b"/>
              <a:pathLst>
                <a:path w="11606" h="20472" extrusionOk="0">
                  <a:moveTo>
                    <a:pt x="5496" y="0"/>
                  </a:moveTo>
                  <a:cubicBezTo>
                    <a:pt x="5496" y="0"/>
                    <a:pt x="4314" y="977"/>
                    <a:pt x="3047" y="3115"/>
                  </a:cubicBezTo>
                  <a:cubicBezTo>
                    <a:pt x="1609" y="5546"/>
                    <a:pt x="69" y="9448"/>
                    <a:pt x="1" y="15097"/>
                  </a:cubicBezTo>
                  <a:lnTo>
                    <a:pt x="1" y="15286"/>
                  </a:lnTo>
                  <a:cubicBezTo>
                    <a:pt x="1" y="15902"/>
                    <a:pt x="18" y="16518"/>
                    <a:pt x="53" y="17169"/>
                  </a:cubicBezTo>
                  <a:cubicBezTo>
                    <a:pt x="53" y="17169"/>
                    <a:pt x="3971" y="20471"/>
                    <a:pt x="9654" y="20471"/>
                  </a:cubicBezTo>
                  <a:lnTo>
                    <a:pt x="9980" y="18554"/>
                  </a:lnTo>
                  <a:lnTo>
                    <a:pt x="10715" y="14104"/>
                  </a:lnTo>
                  <a:lnTo>
                    <a:pt x="11349" y="10407"/>
                  </a:lnTo>
                  <a:lnTo>
                    <a:pt x="11605" y="8816"/>
                  </a:lnTo>
                  <a:lnTo>
                    <a:pt x="549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22"/>
            <p:cNvSpPr/>
            <p:nvPr/>
          </p:nvSpPr>
          <p:spPr>
            <a:xfrm flipH="1">
              <a:off x="3936367" y="3662166"/>
              <a:ext cx="642782" cy="635009"/>
            </a:xfrm>
            <a:custGeom>
              <a:avLst/>
              <a:gdLst/>
              <a:ahLst/>
              <a:cxnLst/>
              <a:rect l="l" t="t" r="r" b="b"/>
              <a:pathLst>
                <a:path w="38204" h="37742" extrusionOk="0">
                  <a:moveTo>
                    <a:pt x="19462" y="0"/>
                  </a:moveTo>
                  <a:cubicBezTo>
                    <a:pt x="18246" y="359"/>
                    <a:pt x="17306" y="719"/>
                    <a:pt x="16655" y="975"/>
                  </a:cubicBezTo>
                  <a:cubicBezTo>
                    <a:pt x="16637" y="993"/>
                    <a:pt x="16603" y="1009"/>
                    <a:pt x="16569" y="1009"/>
                  </a:cubicBezTo>
                  <a:cubicBezTo>
                    <a:pt x="16347" y="1112"/>
                    <a:pt x="16124" y="1215"/>
                    <a:pt x="15918" y="1317"/>
                  </a:cubicBezTo>
                  <a:cubicBezTo>
                    <a:pt x="15765" y="1369"/>
                    <a:pt x="15697" y="1420"/>
                    <a:pt x="15697" y="1420"/>
                  </a:cubicBezTo>
                  <a:cubicBezTo>
                    <a:pt x="13437" y="2499"/>
                    <a:pt x="12495" y="3371"/>
                    <a:pt x="12495" y="3371"/>
                  </a:cubicBezTo>
                  <a:cubicBezTo>
                    <a:pt x="12427" y="3389"/>
                    <a:pt x="12376" y="3406"/>
                    <a:pt x="12308" y="3423"/>
                  </a:cubicBezTo>
                  <a:cubicBezTo>
                    <a:pt x="9003" y="4656"/>
                    <a:pt x="6214" y="6812"/>
                    <a:pt x="4142" y="8814"/>
                  </a:cubicBezTo>
                  <a:cubicBezTo>
                    <a:pt x="3510" y="9414"/>
                    <a:pt x="2944" y="10013"/>
                    <a:pt x="2449" y="10560"/>
                  </a:cubicBezTo>
                  <a:cubicBezTo>
                    <a:pt x="924" y="12255"/>
                    <a:pt x="69" y="13573"/>
                    <a:pt x="0" y="13675"/>
                  </a:cubicBezTo>
                  <a:lnTo>
                    <a:pt x="0" y="13693"/>
                  </a:lnTo>
                  <a:cubicBezTo>
                    <a:pt x="1695" y="16277"/>
                    <a:pt x="3389" y="18794"/>
                    <a:pt x="5084" y="21156"/>
                  </a:cubicBezTo>
                  <a:cubicBezTo>
                    <a:pt x="5957" y="22371"/>
                    <a:pt x="6813" y="23534"/>
                    <a:pt x="7668" y="24664"/>
                  </a:cubicBezTo>
                  <a:cubicBezTo>
                    <a:pt x="11828" y="30125"/>
                    <a:pt x="15936" y="34694"/>
                    <a:pt x="19821" y="37741"/>
                  </a:cubicBezTo>
                  <a:cubicBezTo>
                    <a:pt x="34593" y="36714"/>
                    <a:pt x="38204" y="22046"/>
                    <a:pt x="38204" y="22046"/>
                  </a:cubicBezTo>
                  <a:cubicBezTo>
                    <a:pt x="38187" y="22046"/>
                    <a:pt x="38153" y="22028"/>
                    <a:pt x="38135" y="22012"/>
                  </a:cubicBezTo>
                  <a:cubicBezTo>
                    <a:pt x="31683" y="17390"/>
                    <a:pt x="29869" y="12203"/>
                    <a:pt x="29390" y="10202"/>
                  </a:cubicBezTo>
                  <a:cubicBezTo>
                    <a:pt x="29253" y="9654"/>
                    <a:pt x="29219" y="9346"/>
                    <a:pt x="29219" y="9346"/>
                  </a:cubicBezTo>
                  <a:lnTo>
                    <a:pt x="1946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22"/>
            <p:cNvSpPr/>
            <p:nvPr/>
          </p:nvSpPr>
          <p:spPr>
            <a:xfrm flipH="1">
              <a:off x="4480876" y="3813899"/>
              <a:ext cx="139176" cy="320920"/>
            </a:xfrm>
            <a:custGeom>
              <a:avLst/>
              <a:gdLst/>
              <a:ahLst/>
              <a:cxnLst/>
              <a:rect l="l" t="t" r="r" b="b"/>
              <a:pathLst>
                <a:path w="8272" h="19074" extrusionOk="0">
                  <a:moveTo>
                    <a:pt x="7671" y="0"/>
                  </a:moveTo>
                  <a:cubicBezTo>
                    <a:pt x="7577" y="0"/>
                    <a:pt x="7481" y="36"/>
                    <a:pt x="7395" y="122"/>
                  </a:cubicBezTo>
                  <a:cubicBezTo>
                    <a:pt x="2534" y="5052"/>
                    <a:pt x="1" y="11761"/>
                    <a:pt x="464" y="18676"/>
                  </a:cubicBezTo>
                  <a:cubicBezTo>
                    <a:pt x="481" y="18941"/>
                    <a:pt x="695" y="19074"/>
                    <a:pt x="900" y="19074"/>
                  </a:cubicBezTo>
                  <a:cubicBezTo>
                    <a:pt x="1105" y="19074"/>
                    <a:pt x="1302" y="18941"/>
                    <a:pt x="1285" y="18676"/>
                  </a:cubicBezTo>
                  <a:cubicBezTo>
                    <a:pt x="857" y="11967"/>
                    <a:pt x="3253" y="5479"/>
                    <a:pt x="7995" y="704"/>
                  </a:cubicBezTo>
                  <a:cubicBezTo>
                    <a:pt x="8272" y="414"/>
                    <a:pt x="7988" y="0"/>
                    <a:pt x="76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22"/>
            <p:cNvSpPr/>
            <p:nvPr/>
          </p:nvSpPr>
          <p:spPr>
            <a:xfrm flipH="1">
              <a:off x="4339524" y="3720029"/>
              <a:ext cx="169932" cy="151795"/>
            </a:xfrm>
            <a:custGeom>
              <a:avLst/>
              <a:gdLst/>
              <a:ahLst/>
              <a:cxnLst/>
              <a:rect l="l" t="t" r="r" b="b"/>
              <a:pathLst>
                <a:path w="10100" h="9022" extrusionOk="0">
                  <a:moveTo>
                    <a:pt x="8166" y="1"/>
                  </a:moveTo>
                  <a:cubicBezTo>
                    <a:pt x="4861" y="1217"/>
                    <a:pt x="2072" y="3356"/>
                    <a:pt x="0" y="5375"/>
                  </a:cubicBezTo>
                  <a:cubicBezTo>
                    <a:pt x="189" y="6899"/>
                    <a:pt x="1370" y="8269"/>
                    <a:pt x="2842" y="8764"/>
                  </a:cubicBezTo>
                  <a:cubicBezTo>
                    <a:pt x="3346" y="8939"/>
                    <a:pt x="3874" y="9022"/>
                    <a:pt x="4403" y="9022"/>
                  </a:cubicBezTo>
                  <a:cubicBezTo>
                    <a:pt x="5635" y="9022"/>
                    <a:pt x="6876" y="8577"/>
                    <a:pt x="7857" y="7824"/>
                  </a:cubicBezTo>
                  <a:cubicBezTo>
                    <a:pt x="9175" y="6813"/>
                    <a:pt x="10099" y="5222"/>
                    <a:pt x="10083" y="3561"/>
                  </a:cubicBezTo>
                  <a:cubicBezTo>
                    <a:pt x="10083" y="2158"/>
                    <a:pt x="9346" y="738"/>
                    <a:pt x="816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22"/>
            <p:cNvSpPr/>
            <p:nvPr/>
          </p:nvSpPr>
          <p:spPr>
            <a:xfrm flipH="1">
              <a:off x="3948434" y="3639098"/>
              <a:ext cx="366617" cy="200756"/>
            </a:xfrm>
            <a:custGeom>
              <a:avLst/>
              <a:gdLst/>
              <a:ahLst/>
              <a:cxnLst/>
              <a:rect l="l" t="t" r="r" b="b"/>
              <a:pathLst>
                <a:path w="21790" h="11932" extrusionOk="0">
                  <a:moveTo>
                    <a:pt x="13573" y="0"/>
                  </a:moveTo>
                  <a:cubicBezTo>
                    <a:pt x="9500" y="0"/>
                    <a:pt x="6135" y="680"/>
                    <a:pt x="3766" y="1371"/>
                  </a:cubicBezTo>
                  <a:cubicBezTo>
                    <a:pt x="2550" y="1730"/>
                    <a:pt x="1610" y="2090"/>
                    <a:pt x="959" y="2346"/>
                  </a:cubicBezTo>
                  <a:cubicBezTo>
                    <a:pt x="941" y="2364"/>
                    <a:pt x="907" y="2380"/>
                    <a:pt x="873" y="2380"/>
                  </a:cubicBezTo>
                  <a:cubicBezTo>
                    <a:pt x="583" y="2501"/>
                    <a:pt x="359" y="2604"/>
                    <a:pt x="222" y="2688"/>
                  </a:cubicBezTo>
                  <a:cubicBezTo>
                    <a:pt x="69" y="2740"/>
                    <a:pt x="1" y="2791"/>
                    <a:pt x="1" y="2791"/>
                  </a:cubicBezTo>
                  <a:lnTo>
                    <a:pt x="12085" y="11931"/>
                  </a:lnTo>
                  <a:lnTo>
                    <a:pt x="13694" y="11573"/>
                  </a:lnTo>
                  <a:lnTo>
                    <a:pt x="19582" y="10237"/>
                  </a:lnTo>
                  <a:lnTo>
                    <a:pt x="21156" y="9895"/>
                  </a:lnTo>
                  <a:cubicBezTo>
                    <a:pt x="21789" y="4092"/>
                    <a:pt x="18897" y="395"/>
                    <a:pt x="18897" y="395"/>
                  </a:cubicBezTo>
                  <a:cubicBezTo>
                    <a:pt x="18229" y="292"/>
                    <a:pt x="17578" y="224"/>
                    <a:pt x="16946" y="155"/>
                  </a:cubicBezTo>
                  <a:cubicBezTo>
                    <a:pt x="15775" y="48"/>
                    <a:pt x="14649" y="0"/>
                    <a:pt x="135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22"/>
            <p:cNvSpPr/>
            <p:nvPr/>
          </p:nvSpPr>
          <p:spPr>
            <a:xfrm flipH="1">
              <a:off x="3984039" y="3662873"/>
              <a:ext cx="395438" cy="91360"/>
            </a:xfrm>
            <a:custGeom>
              <a:avLst/>
              <a:gdLst/>
              <a:ahLst/>
              <a:cxnLst/>
              <a:rect l="l" t="t" r="r" b="b"/>
              <a:pathLst>
                <a:path w="23503" h="5430" extrusionOk="0">
                  <a:moveTo>
                    <a:pt x="17459" y="1"/>
                  </a:moveTo>
                  <a:cubicBezTo>
                    <a:pt x="11491" y="1"/>
                    <a:pt x="5620" y="1578"/>
                    <a:pt x="389" y="4664"/>
                  </a:cubicBezTo>
                  <a:cubicBezTo>
                    <a:pt x="0" y="4895"/>
                    <a:pt x="241" y="5429"/>
                    <a:pt x="593" y="5429"/>
                  </a:cubicBezTo>
                  <a:cubicBezTo>
                    <a:pt x="659" y="5429"/>
                    <a:pt x="729" y="5410"/>
                    <a:pt x="799" y="5367"/>
                  </a:cubicBezTo>
                  <a:cubicBezTo>
                    <a:pt x="5897" y="2371"/>
                    <a:pt x="11641" y="808"/>
                    <a:pt x="17480" y="808"/>
                  </a:cubicBezTo>
                  <a:cubicBezTo>
                    <a:pt x="19248" y="808"/>
                    <a:pt x="21024" y="951"/>
                    <a:pt x="22795" y="1241"/>
                  </a:cubicBezTo>
                  <a:cubicBezTo>
                    <a:pt x="22821" y="1246"/>
                    <a:pt x="22847" y="1248"/>
                    <a:pt x="22872" y="1248"/>
                  </a:cubicBezTo>
                  <a:cubicBezTo>
                    <a:pt x="23329" y="1248"/>
                    <a:pt x="23502" y="536"/>
                    <a:pt x="23000" y="454"/>
                  </a:cubicBezTo>
                  <a:cubicBezTo>
                    <a:pt x="21154" y="151"/>
                    <a:pt x="19302" y="1"/>
                    <a:pt x="174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2"/>
            <p:cNvSpPr/>
            <p:nvPr/>
          </p:nvSpPr>
          <p:spPr>
            <a:xfrm flipH="1">
              <a:off x="3553959" y="3423344"/>
              <a:ext cx="191738" cy="194245"/>
            </a:xfrm>
            <a:custGeom>
              <a:avLst/>
              <a:gdLst/>
              <a:ahLst/>
              <a:cxnLst/>
              <a:rect l="l" t="t" r="r" b="b"/>
              <a:pathLst>
                <a:path w="11396" h="11545" extrusionOk="0">
                  <a:moveTo>
                    <a:pt x="6160" y="0"/>
                  </a:moveTo>
                  <a:cubicBezTo>
                    <a:pt x="5173" y="0"/>
                    <a:pt x="4485" y="5670"/>
                    <a:pt x="4485" y="5670"/>
                  </a:cubicBezTo>
                  <a:cubicBezTo>
                    <a:pt x="4485" y="5670"/>
                    <a:pt x="4554" y="723"/>
                    <a:pt x="3527" y="433"/>
                  </a:cubicBezTo>
                  <a:cubicBezTo>
                    <a:pt x="3504" y="426"/>
                    <a:pt x="3481" y="422"/>
                    <a:pt x="3459" y="422"/>
                  </a:cubicBezTo>
                  <a:cubicBezTo>
                    <a:pt x="2507" y="422"/>
                    <a:pt x="2655" y="6800"/>
                    <a:pt x="2655" y="6800"/>
                  </a:cubicBezTo>
                  <a:cubicBezTo>
                    <a:pt x="2655" y="6800"/>
                    <a:pt x="1982" y="3821"/>
                    <a:pt x="1003" y="3821"/>
                  </a:cubicBezTo>
                  <a:cubicBezTo>
                    <a:pt x="994" y="3821"/>
                    <a:pt x="986" y="3821"/>
                    <a:pt x="977" y="3822"/>
                  </a:cubicBezTo>
                  <a:cubicBezTo>
                    <a:pt x="1" y="3890"/>
                    <a:pt x="514" y="10103"/>
                    <a:pt x="3647" y="11335"/>
                  </a:cubicBezTo>
                  <a:cubicBezTo>
                    <a:pt x="4018" y="11479"/>
                    <a:pt x="4387" y="11544"/>
                    <a:pt x="4753" y="11544"/>
                  </a:cubicBezTo>
                  <a:cubicBezTo>
                    <a:pt x="8259" y="11544"/>
                    <a:pt x="11396" y="5531"/>
                    <a:pt x="11024" y="5020"/>
                  </a:cubicBezTo>
                  <a:cubicBezTo>
                    <a:pt x="10977" y="4955"/>
                    <a:pt x="10903" y="4926"/>
                    <a:pt x="10811" y="4926"/>
                  </a:cubicBezTo>
                  <a:cubicBezTo>
                    <a:pt x="10097" y="4926"/>
                    <a:pt x="8235" y="6629"/>
                    <a:pt x="8235" y="6629"/>
                  </a:cubicBezTo>
                  <a:cubicBezTo>
                    <a:pt x="8235" y="6629"/>
                    <a:pt x="9826" y="2350"/>
                    <a:pt x="8936" y="1870"/>
                  </a:cubicBezTo>
                  <a:cubicBezTo>
                    <a:pt x="8888" y="1845"/>
                    <a:pt x="8839" y="1833"/>
                    <a:pt x="8788" y="1833"/>
                  </a:cubicBezTo>
                  <a:cubicBezTo>
                    <a:pt x="7869" y="1833"/>
                    <a:pt x="6334" y="5670"/>
                    <a:pt x="6334" y="5670"/>
                  </a:cubicBezTo>
                  <a:cubicBezTo>
                    <a:pt x="6334" y="5670"/>
                    <a:pt x="7310" y="449"/>
                    <a:pt x="6266" y="22"/>
                  </a:cubicBezTo>
                  <a:cubicBezTo>
                    <a:pt x="6230" y="7"/>
                    <a:pt x="6195" y="0"/>
                    <a:pt x="61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2"/>
            <p:cNvSpPr/>
            <p:nvPr/>
          </p:nvSpPr>
          <p:spPr>
            <a:xfrm flipH="1">
              <a:off x="4396256" y="3760360"/>
              <a:ext cx="87860" cy="90434"/>
            </a:xfrm>
            <a:custGeom>
              <a:avLst/>
              <a:gdLst/>
              <a:ahLst/>
              <a:cxnLst/>
              <a:rect l="l" t="t" r="r" b="b"/>
              <a:pathLst>
                <a:path w="5222" h="5375" extrusionOk="0">
                  <a:moveTo>
                    <a:pt x="1" y="0"/>
                  </a:moveTo>
                  <a:lnTo>
                    <a:pt x="172" y="2893"/>
                  </a:lnTo>
                  <a:cubicBezTo>
                    <a:pt x="224" y="3732"/>
                    <a:pt x="703" y="4485"/>
                    <a:pt x="1456" y="4861"/>
                  </a:cubicBezTo>
                  <a:cubicBezTo>
                    <a:pt x="2029" y="5134"/>
                    <a:pt x="2754" y="5374"/>
                    <a:pt x="3579" y="5374"/>
                  </a:cubicBezTo>
                  <a:cubicBezTo>
                    <a:pt x="3789" y="5374"/>
                    <a:pt x="4006" y="5359"/>
                    <a:pt x="4229" y="5324"/>
                  </a:cubicBezTo>
                  <a:cubicBezTo>
                    <a:pt x="4434" y="5290"/>
                    <a:pt x="4606" y="5204"/>
                    <a:pt x="4743" y="5101"/>
                  </a:cubicBezTo>
                  <a:cubicBezTo>
                    <a:pt x="5051" y="4861"/>
                    <a:pt x="5222" y="4485"/>
                    <a:pt x="5188" y="4074"/>
                  </a:cubicBezTo>
                  <a:lnTo>
                    <a:pt x="4930" y="1438"/>
                  </a:lnTo>
                  <a:lnTo>
                    <a:pt x="2294" y="411"/>
                  </a:lnTo>
                  <a:lnTo>
                    <a:pt x="125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2"/>
            <p:cNvSpPr/>
            <p:nvPr/>
          </p:nvSpPr>
          <p:spPr>
            <a:xfrm flipH="1">
              <a:off x="4396255" y="3767258"/>
              <a:ext cx="60486" cy="78926"/>
            </a:xfrm>
            <a:custGeom>
              <a:avLst/>
              <a:gdLst/>
              <a:ahLst/>
              <a:cxnLst/>
              <a:rect l="l" t="t" r="r" b="b"/>
              <a:pathLst>
                <a:path w="3595" h="4691" extrusionOk="0">
                  <a:moveTo>
                    <a:pt x="667" y="1"/>
                  </a:moveTo>
                  <a:cubicBezTo>
                    <a:pt x="633" y="19"/>
                    <a:pt x="582" y="53"/>
                    <a:pt x="548" y="87"/>
                  </a:cubicBezTo>
                  <a:cubicBezTo>
                    <a:pt x="172" y="378"/>
                    <a:pt x="0" y="875"/>
                    <a:pt x="0" y="1336"/>
                  </a:cubicBezTo>
                  <a:cubicBezTo>
                    <a:pt x="0" y="1815"/>
                    <a:pt x="188" y="2260"/>
                    <a:pt x="411" y="2671"/>
                  </a:cubicBezTo>
                  <a:cubicBezTo>
                    <a:pt x="770" y="3287"/>
                    <a:pt x="1267" y="3819"/>
                    <a:pt x="1883" y="4212"/>
                  </a:cubicBezTo>
                  <a:cubicBezTo>
                    <a:pt x="2242" y="4451"/>
                    <a:pt x="2671" y="4657"/>
                    <a:pt x="3116" y="4691"/>
                  </a:cubicBezTo>
                  <a:cubicBezTo>
                    <a:pt x="3424" y="4451"/>
                    <a:pt x="3595" y="4075"/>
                    <a:pt x="3561" y="3664"/>
                  </a:cubicBezTo>
                  <a:lnTo>
                    <a:pt x="3303" y="1028"/>
                  </a:lnTo>
                  <a:lnTo>
                    <a:pt x="667" y="1"/>
                  </a:ln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2"/>
            <p:cNvSpPr/>
            <p:nvPr/>
          </p:nvSpPr>
          <p:spPr>
            <a:xfrm flipH="1">
              <a:off x="4319084" y="3565099"/>
              <a:ext cx="248556" cy="219415"/>
            </a:xfrm>
            <a:custGeom>
              <a:avLst/>
              <a:gdLst/>
              <a:ahLst/>
              <a:cxnLst/>
              <a:rect l="l" t="t" r="r" b="b"/>
              <a:pathLst>
                <a:path w="14773" h="13041" extrusionOk="0">
                  <a:moveTo>
                    <a:pt x="10100" y="0"/>
                  </a:moveTo>
                  <a:cubicBezTo>
                    <a:pt x="9654" y="18"/>
                    <a:pt x="9209" y="171"/>
                    <a:pt x="8799" y="326"/>
                  </a:cubicBezTo>
                  <a:cubicBezTo>
                    <a:pt x="7019" y="977"/>
                    <a:pt x="5941" y="1216"/>
                    <a:pt x="4366" y="2277"/>
                  </a:cubicBezTo>
                  <a:cubicBezTo>
                    <a:pt x="3408" y="2910"/>
                    <a:pt x="2346" y="3834"/>
                    <a:pt x="2175" y="4964"/>
                  </a:cubicBezTo>
                  <a:cubicBezTo>
                    <a:pt x="1" y="7070"/>
                    <a:pt x="2997" y="11331"/>
                    <a:pt x="4161" y="12479"/>
                  </a:cubicBezTo>
                  <a:cubicBezTo>
                    <a:pt x="4602" y="12907"/>
                    <a:pt x="5086" y="13040"/>
                    <a:pt x="5515" y="13040"/>
                  </a:cubicBezTo>
                  <a:cubicBezTo>
                    <a:pt x="6219" y="13040"/>
                    <a:pt x="6779" y="12684"/>
                    <a:pt x="6779" y="12684"/>
                  </a:cubicBezTo>
                  <a:lnTo>
                    <a:pt x="11400" y="7857"/>
                  </a:lnTo>
                  <a:lnTo>
                    <a:pt x="12804" y="5751"/>
                  </a:lnTo>
                  <a:cubicBezTo>
                    <a:pt x="13797" y="4998"/>
                    <a:pt x="14773" y="2586"/>
                    <a:pt x="14173" y="1695"/>
                  </a:cubicBezTo>
                  <a:cubicBezTo>
                    <a:pt x="13977" y="1395"/>
                    <a:pt x="13596" y="1295"/>
                    <a:pt x="13179" y="1295"/>
                  </a:cubicBezTo>
                  <a:cubicBezTo>
                    <a:pt x="12361" y="1295"/>
                    <a:pt x="11400" y="1678"/>
                    <a:pt x="11400" y="1678"/>
                  </a:cubicBezTo>
                  <a:cubicBezTo>
                    <a:pt x="11674" y="1335"/>
                    <a:pt x="11606" y="788"/>
                    <a:pt x="11298" y="463"/>
                  </a:cubicBezTo>
                  <a:cubicBezTo>
                    <a:pt x="11007" y="137"/>
                    <a:pt x="10528" y="0"/>
                    <a:pt x="101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2"/>
            <p:cNvSpPr/>
            <p:nvPr/>
          </p:nvSpPr>
          <p:spPr>
            <a:xfrm flipH="1">
              <a:off x="4333466" y="3661005"/>
              <a:ext cx="164750" cy="167779"/>
            </a:xfrm>
            <a:custGeom>
              <a:avLst/>
              <a:gdLst/>
              <a:ahLst/>
              <a:cxnLst/>
              <a:rect l="l" t="t" r="r" b="b"/>
              <a:pathLst>
                <a:path w="9792" h="9972" extrusionOk="0">
                  <a:moveTo>
                    <a:pt x="6984" y="1"/>
                  </a:moveTo>
                  <a:cubicBezTo>
                    <a:pt x="5918" y="944"/>
                    <a:pt x="4501" y="1472"/>
                    <a:pt x="3093" y="1472"/>
                  </a:cubicBezTo>
                  <a:cubicBezTo>
                    <a:pt x="2739" y="1472"/>
                    <a:pt x="2385" y="1439"/>
                    <a:pt x="2037" y="1370"/>
                  </a:cubicBezTo>
                  <a:cubicBezTo>
                    <a:pt x="1781" y="1558"/>
                    <a:pt x="1626" y="1883"/>
                    <a:pt x="1592" y="2208"/>
                  </a:cubicBezTo>
                  <a:cubicBezTo>
                    <a:pt x="1541" y="2516"/>
                    <a:pt x="1592" y="2858"/>
                    <a:pt x="1797" y="3098"/>
                  </a:cubicBezTo>
                  <a:cubicBezTo>
                    <a:pt x="2020" y="3355"/>
                    <a:pt x="2260" y="3629"/>
                    <a:pt x="2397" y="3954"/>
                  </a:cubicBezTo>
                  <a:cubicBezTo>
                    <a:pt x="2516" y="4246"/>
                    <a:pt x="2500" y="4741"/>
                    <a:pt x="2363" y="5033"/>
                  </a:cubicBezTo>
                  <a:lnTo>
                    <a:pt x="2363" y="5049"/>
                  </a:lnTo>
                  <a:cubicBezTo>
                    <a:pt x="2300" y="5191"/>
                    <a:pt x="2161" y="5264"/>
                    <a:pt x="2019" y="5264"/>
                  </a:cubicBezTo>
                  <a:cubicBezTo>
                    <a:pt x="1887" y="5264"/>
                    <a:pt x="1752" y="5200"/>
                    <a:pt x="1678" y="5067"/>
                  </a:cubicBezTo>
                  <a:cubicBezTo>
                    <a:pt x="1541" y="4844"/>
                    <a:pt x="1404" y="4622"/>
                    <a:pt x="1199" y="4536"/>
                  </a:cubicBezTo>
                  <a:cubicBezTo>
                    <a:pt x="1079" y="4489"/>
                    <a:pt x="945" y="4464"/>
                    <a:pt x="813" y="4464"/>
                  </a:cubicBezTo>
                  <a:cubicBezTo>
                    <a:pt x="606" y="4464"/>
                    <a:pt x="403" y="4527"/>
                    <a:pt x="257" y="4673"/>
                  </a:cubicBezTo>
                  <a:cubicBezTo>
                    <a:pt x="69" y="4878"/>
                    <a:pt x="1" y="5186"/>
                    <a:pt x="35" y="5460"/>
                  </a:cubicBezTo>
                  <a:cubicBezTo>
                    <a:pt x="85" y="5905"/>
                    <a:pt x="359" y="6300"/>
                    <a:pt x="719" y="6539"/>
                  </a:cubicBezTo>
                  <a:cubicBezTo>
                    <a:pt x="973" y="6688"/>
                    <a:pt x="1295" y="6776"/>
                    <a:pt x="1604" y="6776"/>
                  </a:cubicBezTo>
                  <a:cubicBezTo>
                    <a:pt x="1755" y="6776"/>
                    <a:pt x="1902" y="6755"/>
                    <a:pt x="2037" y="6710"/>
                  </a:cubicBezTo>
                  <a:lnTo>
                    <a:pt x="3509" y="8644"/>
                  </a:lnTo>
                  <a:cubicBezTo>
                    <a:pt x="4173" y="9504"/>
                    <a:pt x="5175" y="9972"/>
                    <a:pt x="6202" y="9972"/>
                  </a:cubicBezTo>
                  <a:cubicBezTo>
                    <a:pt x="6709" y="9972"/>
                    <a:pt x="7222" y="9858"/>
                    <a:pt x="7703" y="9620"/>
                  </a:cubicBezTo>
                  <a:cubicBezTo>
                    <a:pt x="9038" y="8970"/>
                    <a:pt x="9791" y="7532"/>
                    <a:pt x="9568" y="6060"/>
                  </a:cubicBezTo>
                  <a:lnTo>
                    <a:pt x="8678" y="51"/>
                  </a:lnTo>
                  <a:cubicBezTo>
                    <a:pt x="8422" y="163"/>
                    <a:pt x="8147" y="219"/>
                    <a:pt x="7875" y="219"/>
                  </a:cubicBezTo>
                  <a:cubicBezTo>
                    <a:pt x="7565" y="219"/>
                    <a:pt x="7258" y="147"/>
                    <a:pt x="69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2"/>
            <p:cNvSpPr/>
            <p:nvPr/>
          </p:nvSpPr>
          <p:spPr>
            <a:xfrm flipH="1">
              <a:off x="3948419" y="3641706"/>
              <a:ext cx="81517" cy="169646"/>
            </a:xfrm>
            <a:custGeom>
              <a:avLst/>
              <a:gdLst/>
              <a:ahLst/>
              <a:cxnLst/>
              <a:rect l="l" t="t" r="r" b="b"/>
              <a:pathLst>
                <a:path w="4845" h="10083" extrusionOk="0">
                  <a:moveTo>
                    <a:pt x="1" y="0"/>
                  </a:moveTo>
                  <a:lnTo>
                    <a:pt x="1" y="0"/>
                  </a:lnTo>
                  <a:cubicBezTo>
                    <a:pt x="1044" y="1404"/>
                    <a:pt x="2534" y="4382"/>
                    <a:pt x="2637" y="10082"/>
                  </a:cubicBezTo>
                  <a:lnTo>
                    <a:pt x="4211" y="9740"/>
                  </a:lnTo>
                  <a:cubicBezTo>
                    <a:pt x="4844" y="3937"/>
                    <a:pt x="1952" y="240"/>
                    <a:pt x="1952" y="240"/>
                  </a:cubicBezTo>
                  <a:cubicBezTo>
                    <a:pt x="1284" y="137"/>
                    <a:pt x="633" y="69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22"/>
            <p:cNvSpPr/>
            <p:nvPr/>
          </p:nvSpPr>
          <p:spPr>
            <a:xfrm flipH="1">
              <a:off x="4462487" y="4093842"/>
              <a:ext cx="167930" cy="90451"/>
            </a:xfrm>
            <a:custGeom>
              <a:avLst/>
              <a:gdLst/>
              <a:ahLst/>
              <a:cxnLst/>
              <a:rect l="l" t="t" r="r" b="b"/>
              <a:pathLst>
                <a:path w="9981" h="5376" extrusionOk="0">
                  <a:moveTo>
                    <a:pt x="1" y="1"/>
                  </a:moveTo>
                  <a:cubicBezTo>
                    <a:pt x="1" y="669"/>
                    <a:pt x="18" y="1354"/>
                    <a:pt x="53" y="2073"/>
                  </a:cubicBezTo>
                  <a:cubicBezTo>
                    <a:pt x="53" y="2073"/>
                    <a:pt x="3971" y="5375"/>
                    <a:pt x="9654" y="5375"/>
                  </a:cubicBezTo>
                  <a:lnTo>
                    <a:pt x="9980" y="3458"/>
                  </a:lnTo>
                  <a:cubicBezTo>
                    <a:pt x="5101" y="3237"/>
                    <a:pt x="1525" y="1080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22"/>
            <p:cNvSpPr/>
            <p:nvPr/>
          </p:nvSpPr>
          <p:spPr>
            <a:xfrm flipH="1">
              <a:off x="3005813" y="4238138"/>
              <a:ext cx="339562" cy="191166"/>
            </a:xfrm>
            <a:custGeom>
              <a:avLst/>
              <a:gdLst/>
              <a:ahLst/>
              <a:cxnLst/>
              <a:rect l="l" t="t" r="r" b="b"/>
              <a:pathLst>
                <a:path w="20182" h="11362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1869" y="9799"/>
                    <a:pt x="4599" y="11361"/>
                    <a:pt x="8553" y="11361"/>
                  </a:cubicBezTo>
                  <a:cubicBezTo>
                    <a:pt x="8862" y="11361"/>
                    <a:pt x="9178" y="11352"/>
                    <a:pt x="9501" y="11332"/>
                  </a:cubicBezTo>
                  <a:cubicBezTo>
                    <a:pt x="11834" y="11185"/>
                    <a:pt x="13700" y="10773"/>
                    <a:pt x="16034" y="10773"/>
                  </a:cubicBezTo>
                  <a:cubicBezTo>
                    <a:pt x="16953" y="10773"/>
                    <a:pt x="17946" y="10837"/>
                    <a:pt x="19068" y="11006"/>
                  </a:cubicBezTo>
                  <a:cubicBezTo>
                    <a:pt x="20182" y="8422"/>
                    <a:pt x="19958" y="7258"/>
                    <a:pt x="19958" y="7258"/>
                  </a:cubicBezTo>
                  <a:cubicBezTo>
                    <a:pt x="13865" y="4844"/>
                    <a:pt x="7036" y="2294"/>
                    <a:pt x="7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2"/>
            <p:cNvSpPr/>
            <p:nvPr/>
          </p:nvSpPr>
          <p:spPr>
            <a:xfrm flipH="1">
              <a:off x="3303010" y="4238138"/>
              <a:ext cx="42365" cy="163589"/>
            </a:xfrm>
            <a:custGeom>
              <a:avLst/>
              <a:gdLst/>
              <a:ahLst/>
              <a:cxnLst/>
              <a:rect l="l" t="t" r="r" b="b"/>
              <a:pathLst>
                <a:path w="2518" h="9723" extrusionOk="0">
                  <a:moveTo>
                    <a:pt x="737" y="1"/>
                  </a:moveTo>
                  <a:cubicBezTo>
                    <a:pt x="1" y="3132"/>
                    <a:pt x="53" y="6042"/>
                    <a:pt x="361" y="8370"/>
                  </a:cubicBezTo>
                  <a:cubicBezTo>
                    <a:pt x="840" y="8833"/>
                    <a:pt x="1438" y="9294"/>
                    <a:pt x="2175" y="9723"/>
                  </a:cubicBezTo>
                  <a:cubicBezTo>
                    <a:pt x="1799" y="7275"/>
                    <a:pt x="1678" y="4075"/>
                    <a:pt x="2517" y="651"/>
                  </a:cubicBezTo>
                  <a:cubicBezTo>
                    <a:pt x="1918" y="428"/>
                    <a:pt x="1319" y="223"/>
                    <a:pt x="7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2"/>
            <p:cNvSpPr/>
            <p:nvPr/>
          </p:nvSpPr>
          <p:spPr>
            <a:xfrm flipH="1">
              <a:off x="4099918" y="3844168"/>
              <a:ext cx="72852" cy="72869"/>
            </a:xfrm>
            <a:custGeom>
              <a:avLst/>
              <a:gdLst/>
              <a:ahLst/>
              <a:cxnLst/>
              <a:rect l="l" t="t" r="r" b="b"/>
              <a:pathLst>
                <a:path w="4330" h="4331" extrusionOk="0">
                  <a:moveTo>
                    <a:pt x="2173" y="1"/>
                  </a:moveTo>
                  <a:cubicBezTo>
                    <a:pt x="975" y="1"/>
                    <a:pt x="0" y="976"/>
                    <a:pt x="0" y="2174"/>
                  </a:cubicBezTo>
                  <a:cubicBezTo>
                    <a:pt x="0" y="3355"/>
                    <a:pt x="975" y="4330"/>
                    <a:pt x="2173" y="4330"/>
                  </a:cubicBezTo>
                  <a:cubicBezTo>
                    <a:pt x="3371" y="4330"/>
                    <a:pt x="4330" y="3355"/>
                    <a:pt x="4330" y="2174"/>
                  </a:cubicBezTo>
                  <a:cubicBezTo>
                    <a:pt x="4330" y="976"/>
                    <a:pt x="3371" y="1"/>
                    <a:pt x="21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2"/>
            <p:cNvSpPr/>
            <p:nvPr/>
          </p:nvSpPr>
          <p:spPr>
            <a:xfrm flipH="1">
              <a:off x="4396254" y="3710674"/>
              <a:ext cx="35719" cy="13410"/>
            </a:xfrm>
            <a:custGeom>
              <a:avLst/>
              <a:gdLst/>
              <a:ahLst/>
              <a:cxnLst/>
              <a:rect l="l" t="t" r="r" b="b"/>
              <a:pathLst>
                <a:path w="2123" h="797" extrusionOk="0">
                  <a:moveTo>
                    <a:pt x="1422" y="1"/>
                  </a:moveTo>
                  <a:cubicBezTo>
                    <a:pt x="946" y="1"/>
                    <a:pt x="421" y="96"/>
                    <a:pt x="103" y="472"/>
                  </a:cubicBezTo>
                  <a:cubicBezTo>
                    <a:pt x="0" y="591"/>
                    <a:pt x="69" y="796"/>
                    <a:pt x="240" y="796"/>
                  </a:cubicBezTo>
                  <a:cubicBezTo>
                    <a:pt x="665" y="796"/>
                    <a:pt x="1054" y="684"/>
                    <a:pt x="1469" y="684"/>
                  </a:cubicBezTo>
                  <a:cubicBezTo>
                    <a:pt x="1538" y="684"/>
                    <a:pt x="1607" y="687"/>
                    <a:pt x="1678" y="694"/>
                  </a:cubicBezTo>
                  <a:cubicBezTo>
                    <a:pt x="1694" y="696"/>
                    <a:pt x="1709" y="697"/>
                    <a:pt x="1724" y="697"/>
                  </a:cubicBezTo>
                  <a:cubicBezTo>
                    <a:pt x="2122" y="697"/>
                    <a:pt x="2107" y="42"/>
                    <a:pt x="1678" y="9"/>
                  </a:cubicBezTo>
                  <a:cubicBezTo>
                    <a:pt x="1595" y="4"/>
                    <a:pt x="1509" y="1"/>
                    <a:pt x="14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2"/>
            <p:cNvSpPr/>
            <p:nvPr/>
          </p:nvSpPr>
          <p:spPr>
            <a:xfrm flipH="1">
              <a:off x="4402058" y="3727264"/>
              <a:ext cx="15984" cy="12854"/>
            </a:xfrm>
            <a:custGeom>
              <a:avLst/>
              <a:gdLst/>
              <a:ahLst/>
              <a:cxnLst/>
              <a:rect l="l" t="t" r="r" b="b"/>
              <a:pathLst>
                <a:path w="950" h="764" extrusionOk="0">
                  <a:moveTo>
                    <a:pt x="525" y="0"/>
                  </a:moveTo>
                  <a:cubicBezTo>
                    <a:pt x="437" y="0"/>
                    <a:pt x="346" y="36"/>
                    <a:pt x="268" y="119"/>
                  </a:cubicBezTo>
                  <a:cubicBezTo>
                    <a:pt x="1" y="369"/>
                    <a:pt x="223" y="763"/>
                    <a:pt x="537" y="763"/>
                  </a:cubicBezTo>
                  <a:cubicBezTo>
                    <a:pt x="566" y="763"/>
                    <a:pt x="596" y="760"/>
                    <a:pt x="627" y="753"/>
                  </a:cubicBezTo>
                  <a:lnTo>
                    <a:pt x="661" y="753"/>
                  </a:lnTo>
                  <a:cubicBezTo>
                    <a:pt x="763" y="735"/>
                    <a:pt x="866" y="616"/>
                    <a:pt x="900" y="513"/>
                  </a:cubicBezTo>
                  <a:lnTo>
                    <a:pt x="900" y="479"/>
                  </a:lnTo>
                  <a:cubicBezTo>
                    <a:pt x="949" y="222"/>
                    <a:pt x="745" y="0"/>
                    <a:pt x="5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22"/>
            <p:cNvSpPr/>
            <p:nvPr/>
          </p:nvSpPr>
          <p:spPr>
            <a:xfrm flipH="1">
              <a:off x="4344127" y="3695733"/>
              <a:ext cx="34912" cy="19769"/>
            </a:xfrm>
            <a:custGeom>
              <a:avLst/>
              <a:gdLst/>
              <a:ahLst/>
              <a:cxnLst/>
              <a:rect l="l" t="t" r="r" b="b"/>
              <a:pathLst>
                <a:path w="2075" h="1175" extrusionOk="0">
                  <a:moveTo>
                    <a:pt x="1551" y="1"/>
                  </a:moveTo>
                  <a:cubicBezTo>
                    <a:pt x="1098" y="1"/>
                    <a:pt x="645" y="255"/>
                    <a:pt x="294" y="521"/>
                  </a:cubicBezTo>
                  <a:cubicBezTo>
                    <a:pt x="1" y="744"/>
                    <a:pt x="210" y="1174"/>
                    <a:pt x="483" y="1174"/>
                  </a:cubicBezTo>
                  <a:cubicBezTo>
                    <a:pt x="544" y="1174"/>
                    <a:pt x="608" y="1153"/>
                    <a:pt x="671" y="1103"/>
                  </a:cubicBezTo>
                  <a:cubicBezTo>
                    <a:pt x="1047" y="778"/>
                    <a:pt x="1510" y="658"/>
                    <a:pt x="1921" y="384"/>
                  </a:cubicBezTo>
                  <a:cubicBezTo>
                    <a:pt x="2074" y="299"/>
                    <a:pt x="2006" y="76"/>
                    <a:pt x="1852" y="41"/>
                  </a:cubicBezTo>
                  <a:cubicBezTo>
                    <a:pt x="1753" y="13"/>
                    <a:pt x="1652" y="1"/>
                    <a:pt x="15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22"/>
            <p:cNvSpPr/>
            <p:nvPr/>
          </p:nvSpPr>
          <p:spPr>
            <a:xfrm flipH="1">
              <a:off x="4349023" y="3714157"/>
              <a:ext cx="16404" cy="13224"/>
            </a:xfrm>
            <a:custGeom>
              <a:avLst/>
              <a:gdLst/>
              <a:ahLst/>
              <a:cxnLst/>
              <a:rect l="l" t="t" r="r" b="b"/>
              <a:pathLst>
                <a:path w="975" h="786" extrusionOk="0">
                  <a:moveTo>
                    <a:pt x="506" y="1"/>
                  </a:moveTo>
                  <a:cubicBezTo>
                    <a:pt x="163" y="1"/>
                    <a:pt x="0" y="435"/>
                    <a:pt x="256" y="676"/>
                  </a:cubicBezTo>
                  <a:cubicBezTo>
                    <a:pt x="256" y="692"/>
                    <a:pt x="272" y="692"/>
                    <a:pt x="272" y="692"/>
                  </a:cubicBezTo>
                  <a:cubicBezTo>
                    <a:pt x="331" y="751"/>
                    <a:pt x="413" y="785"/>
                    <a:pt x="491" y="785"/>
                  </a:cubicBezTo>
                  <a:cubicBezTo>
                    <a:pt x="529" y="785"/>
                    <a:pt x="565" y="777"/>
                    <a:pt x="598" y="761"/>
                  </a:cubicBezTo>
                  <a:lnTo>
                    <a:pt x="633" y="761"/>
                  </a:lnTo>
                  <a:cubicBezTo>
                    <a:pt x="975" y="607"/>
                    <a:pt x="975" y="94"/>
                    <a:pt x="581" y="8"/>
                  </a:cubicBezTo>
                  <a:cubicBezTo>
                    <a:pt x="555" y="3"/>
                    <a:pt x="530" y="1"/>
                    <a:pt x="5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22"/>
            <p:cNvSpPr/>
            <p:nvPr/>
          </p:nvSpPr>
          <p:spPr>
            <a:xfrm flipH="1">
              <a:off x="4348434" y="3730410"/>
              <a:ext cx="32270" cy="36864"/>
            </a:xfrm>
            <a:custGeom>
              <a:avLst/>
              <a:gdLst/>
              <a:ahLst/>
              <a:cxnLst/>
              <a:rect l="l" t="t" r="r" b="b"/>
              <a:pathLst>
                <a:path w="1918" h="2191" extrusionOk="0">
                  <a:moveTo>
                    <a:pt x="0" y="0"/>
                  </a:moveTo>
                  <a:lnTo>
                    <a:pt x="564" y="2191"/>
                  </a:lnTo>
                  <a:cubicBezTo>
                    <a:pt x="564" y="2191"/>
                    <a:pt x="1232" y="2157"/>
                    <a:pt x="1575" y="1780"/>
                  </a:cubicBezTo>
                  <a:cubicBezTo>
                    <a:pt x="1917" y="1404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>
                <a:alpha val="8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22"/>
            <p:cNvSpPr/>
            <p:nvPr/>
          </p:nvSpPr>
          <p:spPr>
            <a:xfrm flipH="1">
              <a:off x="4366590" y="3779945"/>
              <a:ext cx="47245" cy="17363"/>
            </a:xfrm>
            <a:custGeom>
              <a:avLst/>
              <a:gdLst/>
              <a:ahLst/>
              <a:cxnLst/>
              <a:rect l="l" t="t" r="r" b="b"/>
              <a:pathLst>
                <a:path w="2808" h="1032" extrusionOk="0">
                  <a:moveTo>
                    <a:pt x="0" y="0"/>
                  </a:moveTo>
                  <a:lnTo>
                    <a:pt x="0" y="0"/>
                  </a:lnTo>
                  <a:cubicBezTo>
                    <a:pt x="326" y="429"/>
                    <a:pt x="771" y="805"/>
                    <a:pt x="1284" y="959"/>
                  </a:cubicBezTo>
                  <a:cubicBezTo>
                    <a:pt x="1444" y="1007"/>
                    <a:pt x="1614" y="1032"/>
                    <a:pt x="1784" y="1032"/>
                  </a:cubicBezTo>
                  <a:cubicBezTo>
                    <a:pt x="2160" y="1032"/>
                    <a:pt x="2536" y="910"/>
                    <a:pt x="2807" y="650"/>
                  </a:cubicBezTo>
                  <a:cubicBezTo>
                    <a:pt x="1849" y="582"/>
                    <a:pt x="908" y="36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22"/>
            <p:cNvSpPr/>
            <p:nvPr/>
          </p:nvSpPr>
          <p:spPr>
            <a:xfrm flipH="1">
              <a:off x="2633725" y="4237697"/>
              <a:ext cx="204205" cy="204491"/>
            </a:xfrm>
            <a:custGeom>
              <a:avLst/>
              <a:gdLst/>
              <a:ahLst/>
              <a:cxnLst/>
              <a:rect l="l" t="t" r="r" b="b"/>
              <a:pathLst>
                <a:path w="12137" h="1215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cubicBezTo>
                    <a:pt x="2979" y="770"/>
                    <a:pt x="2243" y="1284"/>
                    <a:pt x="1643" y="1934"/>
                  </a:cubicBez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cubicBezTo>
                    <a:pt x="52" y="7327"/>
                    <a:pt x="308" y="8183"/>
                    <a:pt x="719" y="8952"/>
                  </a:cubicBezTo>
                  <a:cubicBezTo>
                    <a:pt x="1490" y="10390"/>
                    <a:pt x="2825" y="11485"/>
                    <a:pt x="4416" y="11930"/>
                  </a:cubicBezTo>
                  <a:cubicBezTo>
                    <a:pt x="4948" y="12067"/>
                    <a:pt x="5495" y="12154"/>
                    <a:pt x="6059" y="12154"/>
                  </a:cubicBezTo>
                  <a:cubicBezTo>
                    <a:pt x="6470" y="12154"/>
                    <a:pt x="6865" y="12119"/>
                    <a:pt x="7258" y="12033"/>
                  </a:cubicBezTo>
                  <a:cubicBezTo>
                    <a:pt x="8867" y="11725"/>
                    <a:pt x="10270" y="10750"/>
                    <a:pt x="11144" y="9415"/>
                  </a:cubicBezTo>
                  <a:cubicBezTo>
                    <a:pt x="11674" y="8628"/>
                    <a:pt x="12000" y="7703"/>
                    <a:pt x="12102" y="6711"/>
                  </a:cubicBez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cubicBezTo>
                    <a:pt x="10151" y="1507"/>
                    <a:pt x="9414" y="925"/>
                    <a:pt x="8576" y="549"/>
                  </a:cubicBez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22"/>
            <p:cNvSpPr/>
            <p:nvPr/>
          </p:nvSpPr>
          <p:spPr>
            <a:xfrm flipH="1">
              <a:off x="2633725" y="4237697"/>
              <a:ext cx="204205" cy="202472"/>
            </a:xfrm>
            <a:custGeom>
              <a:avLst/>
              <a:gdLst/>
              <a:ahLst/>
              <a:cxnLst/>
              <a:rect l="l" t="t" r="r" b="b"/>
              <a:pathLst>
                <a:path w="12137" h="12034" extrusionOk="0">
                  <a:moveTo>
                    <a:pt x="6059" y="1"/>
                  </a:moveTo>
                  <a:cubicBezTo>
                    <a:pt x="5272" y="1"/>
                    <a:pt x="4503" y="154"/>
                    <a:pt x="3800" y="446"/>
                  </a:cubicBezTo>
                  <a:lnTo>
                    <a:pt x="3766" y="583"/>
                  </a:lnTo>
                  <a:lnTo>
                    <a:pt x="6077" y="2260"/>
                  </a:lnTo>
                  <a:lnTo>
                    <a:pt x="6025" y="3390"/>
                  </a:lnTo>
                  <a:lnTo>
                    <a:pt x="3715" y="5050"/>
                  </a:lnTo>
                  <a:lnTo>
                    <a:pt x="2517" y="4639"/>
                  </a:lnTo>
                  <a:lnTo>
                    <a:pt x="1643" y="1934"/>
                  </a:lnTo>
                  <a:cubicBezTo>
                    <a:pt x="616" y="3013"/>
                    <a:pt x="0" y="4468"/>
                    <a:pt x="0" y="6077"/>
                  </a:cubicBezTo>
                  <a:lnTo>
                    <a:pt x="0" y="6385"/>
                  </a:lnTo>
                  <a:lnTo>
                    <a:pt x="0" y="6402"/>
                  </a:lnTo>
                  <a:lnTo>
                    <a:pt x="137" y="6487"/>
                  </a:lnTo>
                  <a:lnTo>
                    <a:pt x="2483" y="4776"/>
                  </a:lnTo>
                  <a:lnTo>
                    <a:pt x="3681" y="5204"/>
                  </a:lnTo>
                  <a:lnTo>
                    <a:pt x="4519" y="7772"/>
                  </a:lnTo>
                  <a:lnTo>
                    <a:pt x="3715" y="8936"/>
                  </a:lnTo>
                  <a:lnTo>
                    <a:pt x="737" y="8936"/>
                  </a:lnTo>
                  <a:lnTo>
                    <a:pt x="719" y="8952"/>
                  </a:lnTo>
                  <a:cubicBezTo>
                    <a:pt x="1490" y="10390"/>
                    <a:pt x="2825" y="11485"/>
                    <a:pt x="4416" y="11930"/>
                  </a:cubicBezTo>
                  <a:lnTo>
                    <a:pt x="4639" y="11759"/>
                  </a:lnTo>
                  <a:lnTo>
                    <a:pt x="3766" y="9107"/>
                  </a:lnTo>
                  <a:lnTo>
                    <a:pt x="4587" y="7943"/>
                  </a:lnTo>
                  <a:lnTo>
                    <a:pt x="7481" y="7943"/>
                  </a:lnTo>
                  <a:lnTo>
                    <a:pt x="7497" y="7977"/>
                  </a:lnTo>
                  <a:lnTo>
                    <a:pt x="7994" y="9158"/>
                  </a:lnTo>
                  <a:lnTo>
                    <a:pt x="8029" y="9226"/>
                  </a:lnTo>
                  <a:lnTo>
                    <a:pt x="7138" y="11948"/>
                  </a:lnTo>
                  <a:lnTo>
                    <a:pt x="7258" y="12033"/>
                  </a:lnTo>
                  <a:cubicBezTo>
                    <a:pt x="8867" y="11725"/>
                    <a:pt x="10270" y="10750"/>
                    <a:pt x="11144" y="9415"/>
                  </a:cubicBezTo>
                  <a:lnTo>
                    <a:pt x="11057" y="9123"/>
                  </a:lnTo>
                  <a:lnTo>
                    <a:pt x="8148" y="9123"/>
                  </a:lnTo>
                  <a:lnTo>
                    <a:pt x="8131" y="9089"/>
                  </a:lnTo>
                  <a:lnTo>
                    <a:pt x="7634" y="7909"/>
                  </a:lnTo>
                  <a:lnTo>
                    <a:pt x="7600" y="7840"/>
                  </a:lnTo>
                  <a:lnTo>
                    <a:pt x="8456" y="5152"/>
                  </a:lnTo>
                  <a:lnTo>
                    <a:pt x="9706" y="5136"/>
                  </a:lnTo>
                  <a:lnTo>
                    <a:pt x="12000" y="6795"/>
                  </a:lnTo>
                  <a:lnTo>
                    <a:pt x="12102" y="6711"/>
                  </a:lnTo>
                  <a:cubicBezTo>
                    <a:pt x="12136" y="6505"/>
                    <a:pt x="12136" y="6300"/>
                    <a:pt x="12136" y="6077"/>
                  </a:cubicBezTo>
                  <a:cubicBezTo>
                    <a:pt x="12136" y="4605"/>
                    <a:pt x="11623" y="3253"/>
                    <a:pt x="10749" y="2208"/>
                  </a:cubicBezTo>
                  <a:lnTo>
                    <a:pt x="10510" y="2208"/>
                  </a:lnTo>
                  <a:lnTo>
                    <a:pt x="9603" y="4981"/>
                  </a:lnTo>
                  <a:lnTo>
                    <a:pt x="8353" y="5015"/>
                  </a:lnTo>
                  <a:lnTo>
                    <a:pt x="6162" y="3424"/>
                  </a:lnTo>
                  <a:lnTo>
                    <a:pt x="6231" y="2295"/>
                  </a:lnTo>
                  <a:lnTo>
                    <a:pt x="8593" y="583"/>
                  </a:lnTo>
                  <a:lnTo>
                    <a:pt x="8576" y="549"/>
                  </a:lnTo>
                  <a:cubicBezTo>
                    <a:pt x="7823" y="206"/>
                    <a:pt x="6967" y="1"/>
                    <a:pt x="60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80847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43E1-BAD6-B2CA-2DAA-D9D11D045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252391"/>
            <a:ext cx="7717500" cy="564900"/>
          </a:xfrm>
        </p:spPr>
        <p:txBody>
          <a:bodyPr/>
          <a:lstStyle/>
          <a:p>
            <a:pPr algn="ctr"/>
            <a:r>
              <a:rPr lang="en-US" dirty="0"/>
              <a:t>MODEL SELECTION	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D25E1-190F-5B19-D08A-ECD32A36B9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881299"/>
            <a:ext cx="8439912" cy="4073818"/>
          </a:xfrm>
        </p:spPr>
        <p:txBody>
          <a:bodyPr/>
          <a:lstStyle/>
          <a:p>
            <a:pPr marL="152400" indent="0">
              <a:buNone/>
            </a:pPr>
            <a:r>
              <a:rPr lang="en-US" sz="1400" dirty="0"/>
              <a:t>1- Logistic Regression</a:t>
            </a:r>
          </a:p>
          <a:p>
            <a:r>
              <a:rPr lang="en-US" sz="1400" dirty="0"/>
              <a:t>High accuracy but struggles with recall.</a:t>
            </a:r>
          </a:p>
          <a:p>
            <a:r>
              <a:rPr lang="en-US" sz="1400" dirty="0"/>
              <a:t>Oversampling improves recall significantly but reduces precision.</a:t>
            </a:r>
          </a:p>
          <a:p>
            <a:r>
              <a:rPr lang="en-US" sz="1400" dirty="0"/>
              <a:t>Interpretability is a notable advantage of Logistic Regression, making it easier to understand the factors influencing goal outcomes.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2 - Random Forest</a:t>
            </a:r>
          </a:p>
          <a:p>
            <a:r>
              <a:rPr lang="en-US" sz="1400" dirty="0"/>
              <a:t>High accuracy on imbalanced data but low recall.</a:t>
            </a:r>
          </a:p>
          <a:p>
            <a:r>
              <a:rPr lang="en-US" sz="1400" dirty="0"/>
              <a:t>Oversampling improves recall but decreases precision and accuracy.</a:t>
            </a:r>
          </a:p>
          <a:p>
            <a:r>
              <a:rPr lang="en-US" sz="1400" dirty="0"/>
              <a:t>Random Forest's ability to handle mixed data types and its robustness to overfitting make it a strong candidate for the </a:t>
            </a:r>
            <a:r>
              <a:rPr lang="en-US" sz="1400" dirty="0" err="1"/>
              <a:t>xG</a:t>
            </a:r>
            <a:r>
              <a:rPr lang="en-US" sz="1400" dirty="0"/>
              <a:t> model's deployment.</a:t>
            </a:r>
          </a:p>
          <a:p>
            <a:pPr marL="152400" indent="0">
              <a:buNone/>
            </a:pPr>
            <a:endParaRPr lang="en-US" sz="1400" dirty="0"/>
          </a:p>
          <a:p>
            <a:pPr marL="152400" indent="0">
              <a:buNone/>
            </a:pPr>
            <a:r>
              <a:rPr lang="en-US" sz="1400" dirty="0"/>
              <a:t>3 - Gradient Boosting</a:t>
            </a:r>
          </a:p>
          <a:p>
            <a:r>
              <a:rPr lang="en-US" sz="1400" dirty="0"/>
              <a:t>High accuracy on imbalanced data.</a:t>
            </a:r>
          </a:p>
          <a:p>
            <a:r>
              <a:rPr lang="en-US" sz="1400" dirty="0"/>
              <a:t>Significant increase in recall with oversampling but reduced precision.</a:t>
            </a:r>
          </a:p>
          <a:p>
            <a:r>
              <a:rPr lang="en-US" sz="1400" dirty="0"/>
              <a:t>Gradient Boosting's iterative improvement on the weaknesses of decision trees and its high predictive accuracy make it a promising choice for the </a:t>
            </a:r>
            <a:r>
              <a:rPr lang="en-US" sz="1400" dirty="0" err="1"/>
              <a:t>xG</a:t>
            </a:r>
            <a:r>
              <a:rPr lang="en-US" sz="1400" dirty="0"/>
              <a:t> model.</a:t>
            </a:r>
          </a:p>
        </p:txBody>
      </p:sp>
      <p:grpSp>
        <p:nvGrpSpPr>
          <p:cNvPr id="4" name="Google Shape;1295;p33">
            <a:extLst>
              <a:ext uri="{FF2B5EF4-FFF2-40B4-BE49-F238E27FC236}">
                <a16:creationId xmlns:a16="http://schemas.microsoft.com/office/drawing/2014/main" id="{EBB20299-38B5-3D51-C6A1-82AC7A616049}"/>
              </a:ext>
            </a:extLst>
          </p:cNvPr>
          <p:cNvGrpSpPr/>
          <p:nvPr/>
        </p:nvGrpSpPr>
        <p:grpSpPr>
          <a:xfrm>
            <a:off x="8111873" y="358091"/>
            <a:ext cx="637703" cy="353499"/>
            <a:chOff x="6293525" y="2740097"/>
            <a:chExt cx="637703" cy="353499"/>
          </a:xfrm>
        </p:grpSpPr>
        <p:sp>
          <p:nvSpPr>
            <p:cNvPr id="5" name="Google Shape;1296;p33">
              <a:extLst>
                <a:ext uri="{FF2B5EF4-FFF2-40B4-BE49-F238E27FC236}">
                  <a16:creationId xmlns:a16="http://schemas.microsoft.com/office/drawing/2014/main" id="{729EEEF8-AB58-8417-C40E-F17B2C99B844}"/>
                </a:ext>
              </a:extLst>
            </p:cNvPr>
            <p:cNvSpPr/>
            <p:nvPr/>
          </p:nvSpPr>
          <p:spPr>
            <a:xfrm>
              <a:off x="6293525" y="2857173"/>
              <a:ext cx="119557" cy="119330"/>
            </a:xfrm>
            <a:custGeom>
              <a:avLst/>
              <a:gdLst/>
              <a:ahLst/>
              <a:cxnLst/>
              <a:rect l="l" t="t" r="r" b="b"/>
              <a:pathLst>
                <a:path w="11557" h="11535" extrusionOk="0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97;p33">
              <a:extLst>
                <a:ext uri="{FF2B5EF4-FFF2-40B4-BE49-F238E27FC236}">
                  <a16:creationId xmlns:a16="http://schemas.microsoft.com/office/drawing/2014/main" id="{31BC63E5-DC4F-F4BC-173D-953B9583DC35}"/>
                </a:ext>
              </a:extLst>
            </p:cNvPr>
            <p:cNvSpPr/>
            <p:nvPr/>
          </p:nvSpPr>
          <p:spPr>
            <a:xfrm>
              <a:off x="6353191" y="2740097"/>
              <a:ext cx="578037" cy="353499"/>
            </a:xfrm>
            <a:custGeom>
              <a:avLst/>
              <a:gdLst/>
              <a:ahLst/>
              <a:cxnLst/>
              <a:rect l="l" t="t" r="r" b="b"/>
              <a:pathLst>
                <a:path w="55876" h="34171" extrusionOk="0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98;p33">
              <a:extLst>
                <a:ext uri="{FF2B5EF4-FFF2-40B4-BE49-F238E27FC236}">
                  <a16:creationId xmlns:a16="http://schemas.microsoft.com/office/drawing/2014/main" id="{8DDACF39-812B-A94A-97EB-D87CCD53AF58}"/>
                </a:ext>
              </a:extLst>
            </p:cNvPr>
            <p:cNvSpPr/>
            <p:nvPr/>
          </p:nvSpPr>
          <p:spPr>
            <a:xfrm>
              <a:off x="6415742" y="2802659"/>
              <a:ext cx="228138" cy="228366"/>
            </a:xfrm>
            <a:custGeom>
              <a:avLst/>
              <a:gdLst/>
              <a:ahLst/>
              <a:cxnLst/>
              <a:rect l="l" t="t" r="r" b="b"/>
              <a:pathLst>
                <a:path w="22053" h="22075" extrusionOk="0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742;p25">
            <a:extLst>
              <a:ext uri="{FF2B5EF4-FFF2-40B4-BE49-F238E27FC236}">
                <a16:creationId xmlns:a16="http://schemas.microsoft.com/office/drawing/2014/main" id="{821AD72F-04B1-1A82-5DA2-89D2A4B749B0}"/>
              </a:ext>
            </a:extLst>
          </p:cNvPr>
          <p:cNvGrpSpPr/>
          <p:nvPr/>
        </p:nvGrpSpPr>
        <p:grpSpPr>
          <a:xfrm>
            <a:off x="154991" y="158948"/>
            <a:ext cx="686257" cy="632438"/>
            <a:chOff x="3992973" y="2911305"/>
            <a:chExt cx="902208" cy="784914"/>
          </a:xfrm>
        </p:grpSpPr>
        <p:sp>
          <p:nvSpPr>
            <p:cNvPr id="9" name="Google Shape;743;p25">
              <a:extLst>
                <a:ext uri="{FF2B5EF4-FFF2-40B4-BE49-F238E27FC236}">
                  <a16:creationId xmlns:a16="http://schemas.microsoft.com/office/drawing/2014/main" id="{48BFA94B-6965-9A86-89EC-E4FC93266284}"/>
                </a:ext>
              </a:extLst>
            </p:cNvPr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744;p25">
              <a:extLst>
                <a:ext uri="{FF2B5EF4-FFF2-40B4-BE49-F238E27FC236}">
                  <a16:creationId xmlns:a16="http://schemas.microsoft.com/office/drawing/2014/main" id="{8DA9DE53-8A07-9E61-06EE-9A1899F273E2}"/>
                </a:ext>
              </a:extLst>
            </p:cNvPr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7958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" name="Google Shape;1914;p40"/>
          <p:cNvSpPr/>
          <p:nvPr/>
        </p:nvSpPr>
        <p:spPr>
          <a:xfrm>
            <a:off x="1228250" y="3028861"/>
            <a:ext cx="2178300" cy="640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5" name="Google Shape;1915;p40"/>
          <p:cNvSpPr/>
          <p:nvPr/>
        </p:nvSpPr>
        <p:spPr>
          <a:xfrm>
            <a:off x="5737399" y="3308256"/>
            <a:ext cx="2178300" cy="36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6" name="Google Shape;1916;p40"/>
          <p:cNvSpPr/>
          <p:nvPr/>
        </p:nvSpPr>
        <p:spPr>
          <a:xfrm>
            <a:off x="3482825" y="2692888"/>
            <a:ext cx="2178300" cy="984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7" name="Google Shape;1917;p4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SELECTION</a:t>
            </a:r>
            <a:endParaRPr dirty="0"/>
          </a:p>
        </p:txBody>
      </p:sp>
      <p:grpSp>
        <p:nvGrpSpPr>
          <p:cNvPr id="1918" name="Google Shape;1918;p40"/>
          <p:cNvGrpSpPr/>
          <p:nvPr/>
        </p:nvGrpSpPr>
        <p:grpSpPr>
          <a:xfrm>
            <a:off x="1849700" y="3738550"/>
            <a:ext cx="5850461" cy="804937"/>
            <a:chOff x="1849700" y="3738550"/>
            <a:chExt cx="5850461" cy="804937"/>
          </a:xfrm>
        </p:grpSpPr>
        <p:sp>
          <p:nvSpPr>
            <p:cNvPr id="1919" name="Google Shape;1919;p40"/>
            <p:cNvSpPr txBox="1"/>
            <p:nvPr/>
          </p:nvSpPr>
          <p:spPr>
            <a:xfrm>
              <a:off x="1849700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2nd</a:t>
              </a:r>
              <a:endParaRPr sz="26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0" name="Google Shape;1920;p40"/>
            <p:cNvSpPr txBox="1"/>
            <p:nvPr/>
          </p:nvSpPr>
          <p:spPr>
            <a:xfrm>
              <a:off x="5934961" y="4066787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LOGISTIC REGRESSION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1" name="Google Shape;1921;p40"/>
          <p:cNvGrpSpPr/>
          <p:nvPr/>
        </p:nvGrpSpPr>
        <p:grpSpPr>
          <a:xfrm>
            <a:off x="3688644" y="3738550"/>
            <a:ext cx="1765200" cy="797251"/>
            <a:chOff x="3688644" y="3738550"/>
            <a:chExt cx="1765200" cy="797251"/>
          </a:xfrm>
        </p:grpSpPr>
        <p:sp>
          <p:nvSpPr>
            <p:cNvPr id="1922" name="Google Shape;1922;p40"/>
            <p:cNvSpPr txBox="1"/>
            <p:nvPr/>
          </p:nvSpPr>
          <p:spPr>
            <a:xfrm>
              <a:off x="4104263" y="3738550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 dirty="0">
                  <a:solidFill>
                    <a:schemeClr val="dk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1st</a:t>
              </a:r>
              <a:endParaRPr sz="26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3" name="Google Shape;1923;p40"/>
            <p:cNvSpPr txBox="1"/>
            <p:nvPr/>
          </p:nvSpPr>
          <p:spPr>
            <a:xfrm>
              <a:off x="3688644" y="4059101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RANDOM FOREST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4" name="Google Shape;1924;p40"/>
          <p:cNvGrpSpPr/>
          <p:nvPr/>
        </p:nvGrpSpPr>
        <p:grpSpPr>
          <a:xfrm>
            <a:off x="1418292" y="3738561"/>
            <a:ext cx="5875921" cy="801257"/>
            <a:chOff x="1418292" y="3738561"/>
            <a:chExt cx="5875921" cy="801257"/>
          </a:xfrm>
        </p:grpSpPr>
        <p:sp>
          <p:nvSpPr>
            <p:cNvPr id="1925" name="Google Shape;1925;p40"/>
            <p:cNvSpPr txBox="1"/>
            <p:nvPr/>
          </p:nvSpPr>
          <p:spPr>
            <a:xfrm>
              <a:off x="6358813" y="3738561"/>
              <a:ext cx="935400" cy="331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600">
                  <a:solidFill>
                    <a:schemeClr val="accen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3th</a:t>
              </a:r>
              <a:endParaRPr sz="260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926" name="Google Shape;1926;p40"/>
            <p:cNvSpPr txBox="1"/>
            <p:nvPr/>
          </p:nvSpPr>
          <p:spPr>
            <a:xfrm>
              <a:off x="1418292" y="4063118"/>
              <a:ext cx="1765200" cy="476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Roboto"/>
                  <a:ea typeface="Roboto"/>
                  <a:cs typeface="Roboto"/>
                  <a:sym typeface="Roboto"/>
                </a:rPr>
                <a:t>GRADIENT BOOSTING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927" name="Google Shape;1927;p40"/>
          <p:cNvGrpSpPr/>
          <p:nvPr/>
        </p:nvGrpSpPr>
        <p:grpSpPr>
          <a:xfrm>
            <a:off x="1663559" y="1351530"/>
            <a:ext cx="1307732" cy="1667538"/>
            <a:chOff x="723799" y="1019026"/>
            <a:chExt cx="2753701" cy="3511347"/>
          </a:xfrm>
        </p:grpSpPr>
        <p:sp>
          <p:nvSpPr>
            <p:cNvPr id="1928" name="Google Shape;1928;p40"/>
            <p:cNvSpPr/>
            <p:nvPr/>
          </p:nvSpPr>
          <p:spPr>
            <a:xfrm flipH="1">
              <a:off x="2504882" y="1278863"/>
              <a:ext cx="43556" cy="101991"/>
            </a:xfrm>
            <a:custGeom>
              <a:avLst/>
              <a:gdLst/>
              <a:ahLst/>
              <a:cxnLst/>
              <a:rect l="l" t="t" r="r" b="b"/>
              <a:pathLst>
                <a:path w="1250" h="2927" extrusionOk="0">
                  <a:moveTo>
                    <a:pt x="821" y="0"/>
                  </a:moveTo>
                  <a:cubicBezTo>
                    <a:pt x="911" y="892"/>
                    <a:pt x="607" y="1819"/>
                    <a:pt x="1" y="2480"/>
                  </a:cubicBezTo>
                  <a:cubicBezTo>
                    <a:pt x="207" y="2764"/>
                    <a:pt x="526" y="2927"/>
                    <a:pt x="863" y="2927"/>
                  </a:cubicBezTo>
                  <a:cubicBezTo>
                    <a:pt x="991" y="2927"/>
                    <a:pt x="1121" y="2903"/>
                    <a:pt x="1249" y="2854"/>
                  </a:cubicBezTo>
                  <a:cubicBezTo>
                    <a:pt x="1213" y="1891"/>
                    <a:pt x="1125" y="928"/>
                    <a:pt x="8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40"/>
            <p:cNvSpPr/>
            <p:nvPr/>
          </p:nvSpPr>
          <p:spPr>
            <a:xfrm flipH="1">
              <a:off x="3286027" y="1324231"/>
              <a:ext cx="182762" cy="112654"/>
            </a:xfrm>
            <a:custGeom>
              <a:avLst/>
              <a:gdLst/>
              <a:ahLst/>
              <a:cxnLst/>
              <a:rect l="l" t="t" r="r" b="b"/>
              <a:pathLst>
                <a:path w="5245" h="3233" extrusionOk="0">
                  <a:moveTo>
                    <a:pt x="4726" y="1"/>
                  </a:moveTo>
                  <a:lnTo>
                    <a:pt x="2319" y="125"/>
                  </a:lnTo>
                  <a:cubicBezTo>
                    <a:pt x="2319" y="125"/>
                    <a:pt x="1" y="465"/>
                    <a:pt x="89" y="1374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8" y="3232"/>
                    <a:pt x="3071" y="3214"/>
                    <a:pt x="3104" y="3176"/>
                  </a:cubicBezTo>
                  <a:cubicBezTo>
                    <a:pt x="3389" y="2819"/>
                    <a:pt x="1944" y="1321"/>
                    <a:pt x="1944" y="1321"/>
                  </a:cubicBezTo>
                  <a:lnTo>
                    <a:pt x="1944" y="1321"/>
                  </a:lnTo>
                  <a:cubicBezTo>
                    <a:pt x="1944" y="1321"/>
                    <a:pt x="3302" y="1607"/>
                    <a:pt x="4152" y="1607"/>
                  </a:cubicBezTo>
                  <a:cubicBezTo>
                    <a:pt x="4404" y="1607"/>
                    <a:pt x="4612" y="1582"/>
                    <a:pt x="4726" y="1516"/>
                  </a:cubicBezTo>
                  <a:cubicBezTo>
                    <a:pt x="5244" y="1231"/>
                    <a:pt x="4726" y="1"/>
                    <a:pt x="472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40"/>
            <p:cNvSpPr/>
            <p:nvPr/>
          </p:nvSpPr>
          <p:spPr>
            <a:xfrm flipH="1">
              <a:off x="3275504" y="1309318"/>
              <a:ext cx="182727" cy="112027"/>
            </a:xfrm>
            <a:custGeom>
              <a:avLst/>
              <a:gdLst/>
              <a:ahLst/>
              <a:cxnLst/>
              <a:rect l="l" t="t" r="r" b="b"/>
              <a:pathLst>
                <a:path w="5244" h="3215" extrusionOk="0">
                  <a:moveTo>
                    <a:pt x="4727" y="1"/>
                  </a:moveTo>
                  <a:lnTo>
                    <a:pt x="2319" y="108"/>
                  </a:lnTo>
                  <a:cubicBezTo>
                    <a:pt x="2319" y="108"/>
                    <a:pt x="0" y="465"/>
                    <a:pt x="90" y="1356"/>
                  </a:cubicBezTo>
                  <a:cubicBezTo>
                    <a:pt x="168" y="2160"/>
                    <a:pt x="2239" y="3215"/>
                    <a:pt x="2916" y="3215"/>
                  </a:cubicBezTo>
                  <a:cubicBezTo>
                    <a:pt x="3005" y="3215"/>
                    <a:pt x="3070" y="3196"/>
                    <a:pt x="3103" y="3157"/>
                  </a:cubicBezTo>
                  <a:cubicBezTo>
                    <a:pt x="3407" y="2800"/>
                    <a:pt x="1945" y="1302"/>
                    <a:pt x="1945" y="1302"/>
                  </a:cubicBezTo>
                  <a:lnTo>
                    <a:pt x="1945" y="1302"/>
                  </a:lnTo>
                  <a:cubicBezTo>
                    <a:pt x="1945" y="1302"/>
                    <a:pt x="3304" y="1589"/>
                    <a:pt x="4155" y="1589"/>
                  </a:cubicBezTo>
                  <a:cubicBezTo>
                    <a:pt x="4406" y="1589"/>
                    <a:pt x="4613" y="1564"/>
                    <a:pt x="4727" y="1499"/>
                  </a:cubicBezTo>
                  <a:cubicBezTo>
                    <a:pt x="5244" y="1214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40"/>
            <p:cNvSpPr/>
            <p:nvPr/>
          </p:nvSpPr>
          <p:spPr>
            <a:xfrm flipH="1">
              <a:off x="777248" y="3311048"/>
              <a:ext cx="316323" cy="337265"/>
            </a:xfrm>
            <a:custGeom>
              <a:avLst/>
              <a:gdLst/>
              <a:ahLst/>
              <a:cxnLst/>
              <a:rect l="l" t="t" r="r" b="b"/>
              <a:pathLst>
                <a:path w="9078" h="9679" extrusionOk="0">
                  <a:moveTo>
                    <a:pt x="4334" y="0"/>
                  </a:moveTo>
                  <a:lnTo>
                    <a:pt x="1837" y="1427"/>
                  </a:lnTo>
                  <a:lnTo>
                    <a:pt x="0" y="2461"/>
                  </a:lnTo>
                  <a:lnTo>
                    <a:pt x="1784" y="6028"/>
                  </a:lnTo>
                  <a:lnTo>
                    <a:pt x="2158" y="6154"/>
                  </a:lnTo>
                  <a:cubicBezTo>
                    <a:pt x="2390" y="6225"/>
                    <a:pt x="2621" y="6332"/>
                    <a:pt x="2836" y="6456"/>
                  </a:cubicBezTo>
                  <a:cubicBezTo>
                    <a:pt x="3264" y="6725"/>
                    <a:pt x="3656" y="7063"/>
                    <a:pt x="3941" y="7491"/>
                  </a:cubicBezTo>
                  <a:cubicBezTo>
                    <a:pt x="3996" y="7562"/>
                    <a:pt x="4067" y="7652"/>
                    <a:pt x="4120" y="7723"/>
                  </a:cubicBezTo>
                  <a:cubicBezTo>
                    <a:pt x="4281" y="7937"/>
                    <a:pt x="4459" y="8133"/>
                    <a:pt x="4655" y="8311"/>
                  </a:cubicBezTo>
                  <a:cubicBezTo>
                    <a:pt x="4833" y="8472"/>
                    <a:pt x="5011" y="8615"/>
                    <a:pt x="5190" y="8758"/>
                  </a:cubicBezTo>
                  <a:cubicBezTo>
                    <a:pt x="5458" y="8953"/>
                    <a:pt x="5743" y="9114"/>
                    <a:pt x="6046" y="9257"/>
                  </a:cubicBezTo>
                  <a:cubicBezTo>
                    <a:pt x="6296" y="9364"/>
                    <a:pt x="6545" y="9453"/>
                    <a:pt x="6795" y="9507"/>
                  </a:cubicBezTo>
                  <a:cubicBezTo>
                    <a:pt x="7216" y="9619"/>
                    <a:pt x="7654" y="9679"/>
                    <a:pt x="8096" y="9679"/>
                  </a:cubicBezTo>
                  <a:cubicBezTo>
                    <a:pt x="8423" y="9679"/>
                    <a:pt x="8752" y="9646"/>
                    <a:pt x="9078" y="9578"/>
                  </a:cubicBezTo>
                  <a:lnTo>
                    <a:pt x="43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40"/>
            <p:cNvSpPr/>
            <p:nvPr/>
          </p:nvSpPr>
          <p:spPr>
            <a:xfrm flipH="1">
              <a:off x="889694" y="3311048"/>
              <a:ext cx="139903" cy="113873"/>
            </a:xfrm>
            <a:custGeom>
              <a:avLst/>
              <a:gdLst/>
              <a:ahLst/>
              <a:cxnLst/>
              <a:rect l="l" t="t" r="r" b="b"/>
              <a:pathLst>
                <a:path w="4015" h="3268" extrusionOk="0">
                  <a:moveTo>
                    <a:pt x="2498" y="0"/>
                  </a:moveTo>
                  <a:lnTo>
                    <a:pt x="1" y="1427"/>
                  </a:lnTo>
                  <a:lnTo>
                    <a:pt x="19" y="1445"/>
                  </a:lnTo>
                  <a:cubicBezTo>
                    <a:pt x="582" y="2600"/>
                    <a:pt x="1740" y="3268"/>
                    <a:pt x="2944" y="3268"/>
                  </a:cubicBezTo>
                  <a:cubicBezTo>
                    <a:pt x="3301" y="3268"/>
                    <a:pt x="3663" y="3209"/>
                    <a:pt x="4014" y="3086"/>
                  </a:cubicBezTo>
                  <a:lnTo>
                    <a:pt x="24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40"/>
            <p:cNvSpPr/>
            <p:nvPr/>
          </p:nvSpPr>
          <p:spPr>
            <a:xfrm flipH="1">
              <a:off x="931369" y="3496004"/>
              <a:ext cx="63418" cy="84186"/>
            </a:xfrm>
            <a:custGeom>
              <a:avLst/>
              <a:gdLst/>
              <a:ahLst/>
              <a:cxnLst/>
              <a:rect l="l" t="t" r="r" b="b"/>
              <a:pathLst>
                <a:path w="1820" h="2416" extrusionOk="0">
                  <a:moveTo>
                    <a:pt x="973" y="0"/>
                  </a:moveTo>
                  <a:cubicBezTo>
                    <a:pt x="631" y="0"/>
                    <a:pt x="311" y="215"/>
                    <a:pt x="197" y="542"/>
                  </a:cubicBezTo>
                  <a:lnTo>
                    <a:pt x="1" y="1148"/>
                  </a:lnTo>
                  <a:cubicBezTo>
                    <a:pt x="429" y="1417"/>
                    <a:pt x="821" y="1755"/>
                    <a:pt x="1106" y="2183"/>
                  </a:cubicBezTo>
                  <a:cubicBezTo>
                    <a:pt x="1161" y="2254"/>
                    <a:pt x="1232" y="2344"/>
                    <a:pt x="1285" y="2415"/>
                  </a:cubicBezTo>
                  <a:lnTo>
                    <a:pt x="1748" y="1077"/>
                  </a:lnTo>
                  <a:cubicBezTo>
                    <a:pt x="1820" y="863"/>
                    <a:pt x="1784" y="632"/>
                    <a:pt x="1696" y="453"/>
                  </a:cubicBezTo>
                  <a:cubicBezTo>
                    <a:pt x="1606" y="257"/>
                    <a:pt x="1446" y="114"/>
                    <a:pt x="1232" y="43"/>
                  </a:cubicBezTo>
                  <a:cubicBezTo>
                    <a:pt x="1146" y="14"/>
                    <a:pt x="1059" y="0"/>
                    <a:pt x="97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40"/>
            <p:cNvSpPr/>
            <p:nvPr/>
          </p:nvSpPr>
          <p:spPr>
            <a:xfrm flipH="1">
              <a:off x="854885" y="3521510"/>
              <a:ext cx="76520" cy="112131"/>
            </a:xfrm>
            <a:custGeom>
              <a:avLst/>
              <a:gdLst/>
              <a:ahLst/>
              <a:cxnLst/>
              <a:rect l="l" t="t" r="r" b="b"/>
              <a:pathLst>
                <a:path w="2196" h="3218" extrusionOk="0">
                  <a:moveTo>
                    <a:pt x="1349" y="0"/>
                  </a:moveTo>
                  <a:cubicBezTo>
                    <a:pt x="1011" y="0"/>
                    <a:pt x="700" y="217"/>
                    <a:pt x="571" y="559"/>
                  </a:cubicBezTo>
                  <a:lnTo>
                    <a:pt x="1" y="2271"/>
                  </a:lnTo>
                  <a:cubicBezTo>
                    <a:pt x="179" y="2432"/>
                    <a:pt x="357" y="2575"/>
                    <a:pt x="536" y="2718"/>
                  </a:cubicBezTo>
                  <a:cubicBezTo>
                    <a:pt x="804" y="2913"/>
                    <a:pt x="1089" y="3074"/>
                    <a:pt x="1392" y="3217"/>
                  </a:cubicBezTo>
                  <a:lnTo>
                    <a:pt x="2124" y="1077"/>
                  </a:lnTo>
                  <a:cubicBezTo>
                    <a:pt x="2195" y="863"/>
                    <a:pt x="2177" y="649"/>
                    <a:pt x="2088" y="452"/>
                  </a:cubicBezTo>
                  <a:cubicBezTo>
                    <a:pt x="1981" y="274"/>
                    <a:pt x="1820" y="114"/>
                    <a:pt x="1606" y="43"/>
                  </a:cubicBezTo>
                  <a:cubicBezTo>
                    <a:pt x="1520" y="14"/>
                    <a:pt x="1434" y="0"/>
                    <a:pt x="13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40"/>
            <p:cNvSpPr/>
            <p:nvPr/>
          </p:nvSpPr>
          <p:spPr>
            <a:xfrm flipH="1">
              <a:off x="742440" y="3293625"/>
              <a:ext cx="200150" cy="351203"/>
            </a:xfrm>
            <a:custGeom>
              <a:avLst/>
              <a:gdLst/>
              <a:ahLst/>
              <a:cxnLst/>
              <a:rect l="l" t="t" r="r" b="b"/>
              <a:pathLst>
                <a:path w="5744" h="10079" extrusionOk="0">
                  <a:moveTo>
                    <a:pt x="999" y="1"/>
                  </a:moveTo>
                  <a:lnTo>
                    <a:pt x="1" y="500"/>
                  </a:lnTo>
                  <a:lnTo>
                    <a:pt x="4745" y="10078"/>
                  </a:lnTo>
                  <a:lnTo>
                    <a:pt x="5744" y="9579"/>
                  </a:lnTo>
                  <a:lnTo>
                    <a:pt x="9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40"/>
            <p:cNvSpPr/>
            <p:nvPr/>
          </p:nvSpPr>
          <p:spPr>
            <a:xfrm flipH="1">
              <a:off x="723799" y="3570188"/>
              <a:ext cx="47250" cy="57215"/>
            </a:xfrm>
            <a:custGeom>
              <a:avLst/>
              <a:gdLst/>
              <a:ahLst/>
              <a:cxnLst/>
              <a:rect l="l" t="t" r="r" b="b"/>
              <a:pathLst>
                <a:path w="1356" h="1642" extrusionOk="0">
                  <a:moveTo>
                    <a:pt x="0" y="1"/>
                  </a:moveTo>
                  <a:lnTo>
                    <a:pt x="821" y="1642"/>
                  </a:lnTo>
                  <a:lnTo>
                    <a:pt x="1356" y="946"/>
                  </a:lnTo>
                  <a:lnTo>
                    <a:pt x="8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40"/>
            <p:cNvSpPr/>
            <p:nvPr/>
          </p:nvSpPr>
          <p:spPr>
            <a:xfrm flipH="1">
              <a:off x="787182" y="344216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1" y="1"/>
                  </a:move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40"/>
            <p:cNvSpPr/>
            <p:nvPr/>
          </p:nvSpPr>
          <p:spPr>
            <a:xfrm flipH="1">
              <a:off x="850564" y="3314149"/>
              <a:ext cx="47285" cy="57808"/>
            </a:xfrm>
            <a:custGeom>
              <a:avLst/>
              <a:gdLst/>
              <a:ahLst/>
              <a:cxnLst/>
              <a:rect l="l" t="t" r="r" b="b"/>
              <a:pathLst>
                <a:path w="1357" h="1659" extrusionOk="0">
                  <a:moveTo>
                    <a:pt x="893" y="1"/>
                  </a:moveTo>
                  <a:lnTo>
                    <a:pt x="1" y="18"/>
                  </a:lnTo>
                  <a:lnTo>
                    <a:pt x="821" y="1659"/>
                  </a:lnTo>
                  <a:lnTo>
                    <a:pt x="1356" y="945"/>
                  </a:lnTo>
                  <a:lnTo>
                    <a:pt x="8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40"/>
            <p:cNvSpPr/>
            <p:nvPr/>
          </p:nvSpPr>
          <p:spPr>
            <a:xfrm flipH="1">
              <a:off x="1009652" y="3168741"/>
              <a:ext cx="1168980" cy="487795"/>
            </a:xfrm>
            <a:custGeom>
              <a:avLst/>
              <a:gdLst/>
              <a:ahLst/>
              <a:cxnLst/>
              <a:rect l="l" t="t" r="r" b="b"/>
              <a:pathLst>
                <a:path w="33548" h="13999" extrusionOk="0">
                  <a:moveTo>
                    <a:pt x="10576" y="1"/>
                  </a:moveTo>
                  <a:lnTo>
                    <a:pt x="4013" y="2051"/>
                  </a:lnTo>
                  <a:lnTo>
                    <a:pt x="0" y="3513"/>
                  </a:lnTo>
                  <a:cubicBezTo>
                    <a:pt x="0" y="3513"/>
                    <a:pt x="1819" y="12966"/>
                    <a:pt x="8721" y="13876"/>
                  </a:cubicBezTo>
                  <a:cubicBezTo>
                    <a:pt x="9362" y="13958"/>
                    <a:pt x="10107" y="13998"/>
                    <a:pt x="10923" y="13998"/>
                  </a:cubicBezTo>
                  <a:cubicBezTo>
                    <a:pt x="11538" y="13998"/>
                    <a:pt x="12194" y="13975"/>
                    <a:pt x="12877" y="13929"/>
                  </a:cubicBezTo>
                  <a:cubicBezTo>
                    <a:pt x="21010" y="13448"/>
                    <a:pt x="33547" y="10326"/>
                    <a:pt x="33547" y="10326"/>
                  </a:cubicBezTo>
                  <a:cubicBezTo>
                    <a:pt x="33547" y="10326"/>
                    <a:pt x="32584" y="7563"/>
                    <a:pt x="31140" y="6545"/>
                  </a:cubicBezTo>
                  <a:cubicBezTo>
                    <a:pt x="31140" y="6545"/>
                    <a:pt x="29352" y="6802"/>
                    <a:pt x="27521" y="6802"/>
                  </a:cubicBezTo>
                  <a:cubicBezTo>
                    <a:pt x="26579" y="6802"/>
                    <a:pt x="25625" y="6734"/>
                    <a:pt x="24898" y="6528"/>
                  </a:cubicBezTo>
                  <a:cubicBezTo>
                    <a:pt x="23347" y="6105"/>
                    <a:pt x="20000" y="4540"/>
                    <a:pt x="16751" y="4540"/>
                  </a:cubicBezTo>
                  <a:cubicBezTo>
                    <a:pt x="15478" y="4540"/>
                    <a:pt x="14220" y="4780"/>
                    <a:pt x="13091" y="5422"/>
                  </a:cubicBezTo>
                  <a:lnTo>
                    <a:pt x="12466" y="5689"/>
                  </a:lnTo>
                  <a:lnTo>
                    <a:pt x="11914" y="5939"/>
                  </a:lnTo>
                  <a:lnTo>
                    <a:pt x="1057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40"/>
            <p:cNvSpPr/>
            <p:nvPr/>
          </p:nvSpPr>
          <p:spPr>
            <a:xfrm flipH="1">
              <a:off x="1009657" y="3326937"/>
              <a:ext cx="761294" cy="327160"/>
            </a:xfrm>
            <a:custGeom>
              <a:avLst/>
              <a:gdLst/>
              <a:ahLst/>
              <a:cxnLst/>
              <a:rect l="l" t="t" r="r" b="b"/>
              <a:pathLst>
                <a:path w="21848" h="9389" extrusionOk="0">
                  <a:moveTo>
                    <a:pt x="5051" y="0"/>
                  </a:moveTo>
                  <a:cubicBezTo>
                    <a:pt x="3778" y="0"/>
                    <a:pt x="2520" y="240"/>
                    <a:pt x="1391" y="882"/>
                  </a:cubicBezTo>
                  <a:lnTo>
                    <a:pt x="766" y="1149"/>
                  </a:lnTo>
                  <a:cubicBezTo>
                    <a:pt x="0" y="4200"/>
                    <a:pt x="642" y="7463"/>
                    <a:pt x="1177" y="9389"/>
                  </a:cubicBezTo>
                  <a:cubicBezTo>
                    <a:pt x="9310" y="8908"/>
                    <a:pt x="21847" y="5786"/>
                    <a:pt x="21847" y="5786"/>
                  </a:cubicBezTo>
                  <a:cubicBezTo>
                    <a:pt x="21847" y="5786"/>
                    <a:pt x="21277" y="2576"/>
                    <a:pt x="19440" y="2005"/>
                  </a:cubicBezTo>
                  <a:cubicBezTo>
                    <a:pt x="19440" y="2005"/>
                    <a:pt x="17652" y="2262"/>
                    <a:pt x="15821" y="2262"/>
                  </a:cubicBezTo>
                  <a:cubicBezTo>
                    <a:pt x="14879" y="2262"/>
                    <a:pt x="13925" y="2194"/>
                    <a:pt x="13198" y="1988"/>
                  </a:cubicBezTo>
                  <a:cubicBezTo>
                    <a:pt x="11647" y="1565"/>
                    <a:pt x="8300" y="0"/>
                    <a:pt x="50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40"/>
            <p:cNvSpPr/>
            <p:nvPr/>
          </p:nvSpPr>
          <p:spPr>
            <a:xfrm flipH="1">
              <a:off x="1657216" y="3334045"/>
              <a:ext cx="113734" cy="320051"/>
            </a:xfrm>
            <a:custGeom>
              <a:avLst/>
              <a:gdLst/>
              <a:ahLst/>
              <a:cxnLst/>
              <a:rect l="l" t="t" r="r" b="b"/>
              <a:pathLst>
                <a:path w="3264" h="9185" extrusionOk="0">
                  <a:moveTo>
                    <a:pt x="3192" y="1"/>
                  </a:moveTo>
                  <a:lnTo>
                    <a:pt x="3192" y="1"/>
                  </a:lnTo>
                  <a:cubicBezTo>
                    <a:pt x="2568" y="125"/>
                    <a:pt x="1962" y="357"/>
                    <a:pt x="1391" y="678"/>
                  </a:cubicBezTo>
                  <a:lnTo>
                    <a:pt x="766" y="945"/>
                  </a:lnTo>
                  <a:cubicBezTo>
                    <a:pt x="0" y="3996"/>
                    <a:pt x="642" y="7259"/>
                    <a:pt x="1177" y="9185"/>
                  </a:cubicBezTo>
                  <a:cubicBezTo>
                    <a:pt x="1855" y="9149"/>
                    <a:pt x="2550" y="9097"/>
                    <a:pt x="3263" y="9025"/>
                  </a:cubicBezTo>
                  <a:cubicBezTo>
                    <a:pt x="2657" y="6866"/>
                    <a:pt x="2015" y="3211"/>
                    <a:pt x="3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40"/>
            <p:cNvSpPr/>
            <p:nvPr/>
          </p:nvSpPr>
          <p:spPr>
            <a:xfrm flipH="1">
              <a:off x="1757249" y="2482647"/>
              <a:ext cx="617175" cy="814084"/>
            </a:xfrm>
            <a:custGeom>
              <a:avLst/>
              <a:gdLst/>
              <a:ahLst/>
              <a:cxnLst/>
              <a:rect l="l" t="t" r="r" b="b"/>
              <a:pathLst>
                <a:path w="17712" h="23363" extrusionOk="0">
                  <a:moveTo>
                    <a:pt x="10363" y="1"/>
                  </a:moveTo>
                  <a:lnTo>
                    <a:pt x="7438" y="1178"/>
                  </a:lnTo>
                  <a:lnTo>
                    <a:pt x="1" y="10148"/>
                  </a:lnTo>
                  <a:lnTo>
                    <a:pt x="4816" y="21331"/>
                  </a:lnTo>
                  <a:lnTo>
                    <a:pt x="5619" y="23203"/>
                  </a:lnTo>
                  <a:cubicBezTo>
                    <a:pt x="6262" y="23313"/>
                    <a:pt x="6895" y="23362"/>
                    <a:pt x="7513" y="23362"/>
                  </a:cubicBezTo>
                  <a:cubicBezTo>
                    <a:pt x="13237" y="23362"/>
                    <a:pt x="17712" y="19120"/>
                    <a:pt x="17712" y="19120"/>
                  </a:cubicBezTo>
                  <a:cubicBezTo>
                    <a:pt x="17712" y="18264"/>
                    <a:pt x="17712" y="17425"/>
                    <a:pt x="17676" y="16640"/>
                  </a:cubicBezTo>
                  <a:cubicBezTo>
                    <a:pt x="17105" y="2997"/>
                    <a:pt x="10363" y="1"/>
                    <a:pt x="103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40"/>
            <p:cNvSpPr/>
            <p:nvPr/>
          </p:nvSpPr>
          <p:spPr>
            <a:xfrm flipH="1">
              <a:off x="1757251" y="3062430"/>
              <a:ext cx="449361" cy="234298"/>
            </a:xfrm>
            <a:custGeom>
              <a:avLst/>
              <a:gdLst/>
              <a:ahLst/>
              <a:cxnLst/>
              <a:rect l="l" t="t" r="r" b="b"/>
              <a:pathLst>
                <a:path w="12896" h="6724" extrusionOk="0">
                  <a:moveTo>
                    <a:pt x="12860" y="1"/>
                  </a:moveTo>
                  <a:cubicBezTo>
                    <a:pt x="9203" y="2855"/>
                    <a:pt x="4637" y="4531"/>
                    <a:pt x="0" y="4692"/>
                  </a:cubicBezTo>
                  <a:lnTo>
                    <a:pt x="803" y="6564"/>
                  </a:lnTo>
                  <a:cubicBezTo>
                    <a:pt x="1446" y="6674"/>
                    <a:pt x="2079" y="6723"/>
                    <a:pt x="2697" y="6723"/>
                  </a:cubicBezTo>
                  <a:cubicBezTo>
                    <a:pt x="8421" y="6723"/>
                    <a:pt x="12896" y="2481"/>
                    <a:pt x="12896" y="2481"/>
                  </a:cubicBezTo>
                  <a:cubicBezTo>
                    <a:pt x="12896" y="1625"/>
                    <a:pt x="12896" y="786"/>
                    <a:pt x="1286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40"/>
            <p:cNvSpPr/>
            <p:nvPr/>
          </p:nvSpPr>
          <p:spPr>
            <a:xfrm flipH="1">
              <a:off x="2581954" y="4290466"/>
              <a:ext cx="372249" cy="172796"/>
            </a:xfrm>
            <a:custGeom>
              <a:avLst/>
              <a:gdLst/>
              <a:ahLst/>
              <a:cxnLst/>
              <a:rect l="l" t="t" r="r" b="b"/>
              <a:pathLst>
                <a:path w="10683" h="4959" extrusionOk="0">
                  <a:moveTo>
                    <a:pt x="6421" y="0"/>
                  </a:moveTo>
                  <a:lnTo>
                    <a:pt x="6152" y="285"/>
                  </a:lnTo>
                  <a:cubicBezTo>
                    <a:pt x="5974" y="464"/>
                    <a:pt x="5779" y="625"/>
                    <a:pt x="5565" y="749"/>
                  </a:cubicBezTo>
                  <a:cubicBezTo>
                    <a:pt x="5137" y="1035"/>
                    <a:pt x="4654" y="1213"/>
                    <a:pt x="4155" y="1303"/>
                  </a:cubicBezTo>
                  <a:cubicBezTo>
                    <a:pt x="4048" y="1320"/>
                    <a:pt x="3959" y="1338"/>
                    <a:pt x="3870" y="1356"/>
                  </a:cubicBezTo>
                  <a:cubicBezTo>
                    <a:pt x="3603" y="1410"/>
                    <a:pt x="3353" y="1481"/>
                    <a:pt x="3103" y="1570"/>
                  </a:cubicBezTo>
                  <a:cubicBezTo>
                    <a:pt x="2871" y="1660"/>
                    <a:pt x="2675" y="1748"/>
                    <a:pt x="2461" y="1855"/>
                  </a:cubicBezTo>
                  <a:cubicBezTo>
                    <a:pt x="2176" y="2016"/>
                    <a:pt x="1891" y="2195"/>
                    <a:pt x="1641" y="2409"/>
                  </a:cubicBezTo>
                  <a:cubicBezTo>
                    <a:pt x="1427" y="2568"/>
                    <a:pt x="1249" y="2747"/>
                    <a:pt x="1070" y="2944"/>
                  </a:cubicBezTo>
                  <a:cubicBezTo>
                    <a:pt x="571" y="3531"/>
                    <a:pt x="214" y="4209"/>
                    <a:pt x="0" y="4958"/>
                  </a:cubicBezTo>
                  <a:lnTo>
                    <a:pt x="10683" y="4958"/>
                  </a:lnTo>
                  <a:lnTo>
                    <a:pt x="10523" y="2105"/>
                  </a:lnTo>
                  <a:lnTo>
                    <a:pt x="10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40"/>
            <p:cNvSpPr/>
            <p:nvPr/>
          </p:nvSpPr>
          <p:spPr>
            <a:xfrm flipH="1">
              <a:off x="2581957" y="4363779"/>
              <a:ext cx="119936" cy="99482"/>
            </a:xfrm>
            <a:custGeom>
              <a:avLst/>
              <a:gdLst/>
              <a:ahLst/>
              <a:cxnLst/>
              <a:rect l="l" t="t" r="r" b="b"/>
              <a:pathLst>
                <a:path w="3442" h="2855" extrusionOk="0">
                  <a:moveTo>
                    <a:pt x="3246" y="1"/>
                  </a:moveTo>
                  <a:cubicBezTo>
                    <a:pt x="1587" y="1"/>
                    <a:pt x="214" y="1249"/>
                    <a:pt x="0" y="2854"/>
                  </a:cubicBezTo>
                  <a:lnTo>
                    <a:pt x="3442" y="2854"/>
                  </a:lnTo>
                  <a:lnTo>
                    <a:pt x="32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40"/>
            <p:cNvSpPr/>
            <p:nvPr/>
          </p:nvSpPr>
          <p:spPr>
            <a:xfrm flipH="1">
              <a:off x="2733601" y="4316564"/>
              <a:ext cx="85788" cy="64045"/>
            </a:xfrm>
            <a:custGeom>
              <a:avLst/>
              <a:gdLst/>
              <a:ahLst/>
              <a:cxnLst/>
              <a:rect l="l" t="t" r="r" b="b"/>
              <a:pathLst>
                <a:path w="2462" h="1838" extrusionOk="0">
                  <a:moveTo>
                    <a:pt x="1696" y="0"/>
                  </a:moveTo>
                  <a:cubicBezTo>
                    <a:pt x="1268" y="286"/>
                    <a:pt x="785" y="464"/>
                    <a:pt x="286" y="554"/>
                  </a:cubicBezTo>
                  <a:cubicBezTo>
                    <a:pt x="179" y="571"/>
                    <a:pt x="90" y="589"/>
                    <a:pt x="1" y="607"/>
                  </a:cubicBezTo>
                  <a:lnTo>
                    <a:pt x="999" y="1605"/>
                  </a:lnTo>
                  <a:cubicBezTo>
                    <a:pt x="1161" y="1767"/>
                    <a:pt x="1356" y="1838"/>
                    <a:pt x="1570" y="1838"/>
                  </a:cubicBezTo>
                  <a:cubicBezTo>
                    <a:pt x="1784" y="1838"/>
                    <a:pt x="1981" y="1767"/>
                    <a:pt x="2141" y="1605"/>
                  </a:cubicBezTo>
                  <a:cubicBezTo>
                    <a:pt x="2462" y="1284"/>
                    <a:pt x="2462" y="768"/>
                    <a:pt x="2141" y="464"/>
                  </a:cubicBezTo>
                  <a:lnTo>
                    <a:pt x="169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40"/>
            <p:cNvSpPr/>
            <p:nvPr/>
          </p:nvSpPr>
          <p:spPr>
            <a:xfrm flipH="1">
              <a:off x="2790781" y="4345137"/>
              <a:ext cx="106277" cy="92653"/>
            </a:xfrm>
            <a:custGeom>
              <a:avLst/>
              <a:gdLst/>
              <a:ahLst/>
              <a:cxnLst/>
              <a:rect l="l" t="t" r="r" b="b"/>
              <a:pathLst>
                <a:path w="3050" h="2659" extrusionOk="0">
                  <a:moveTo>
                    <a:pt x="1463" y="1"/>
                  </a:moveTo>
                  <a:cubicBezTo>
                    <a:pt x="1231" y="91"/>
                    <a:pt x="1035" y="179"/>
                    <a:pt x="821" y="286"/>
                  </a:cubicBezTo>
                  <a:cubicBezTo>
                    <a:pt x="536" y="447"/>
                    <a:pt x="251" y="626"/>
                    <a:pt x="1" y="840"/>
                  </a:cubicBezTo>
                  <a:lnTo>
                    <a:pt x="1588" y="2426"/>
                  </a:lnTo>
                  <a:cubicBezTo>
                    <a:pt x="1749" y="2587"/>
                    <a:pt x="1944" y="2659"/>
                    <a:pt x="2158" y="2659"/>
                  </a:cubicBezTo>
                  <a:cubicBezTo>
                    <a:pt x="2372" y="2659"/>
                    <a:pt x="2569" y="2587"/>
                    <a:pt x="2729" y="2426"/>
                  </a:cubicBezTo>
                  <a:cubicBezTo>
                    <a:pt x="3050" y="2105"/>
                    <a:pt x="3050" y="1589"/>
                    <a:pt x="2729" y="1285"/>
                  </a:cubicBezTo>
                  <a:lnTo>
                    <a:pt x="146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40"/>
            <p:cNvSpPr/>
            <p:nvPr/>
          </p:nvSpPr>
          <p:spPr>
            <a:xfrm flipH="1">
              <a:off x="2581954" y="4463226"/>
              <a:ext cx="372249" cy="39201"/>
            </a:xfrm>
            <a:custGeom>
              <a:avLst/>
              <a:gdLst/>
              <a:ahLst/>
              <a:cxnLst/>
              <a:rect l="l" t="t" r="r" b="b"/>
              <a:pathLst>
                <a:path w="10683" h="1125" extrusionOk="0">
                  <a:moveTo>
                    <a:pt x="0" y="0"/>
                  </a:moveTo>
                  <a:lnTo>
                    <a:pt x="0" y="1125"/>
                  </a:lnTo>
                  <a:lnTo>
                    <a:pt x="10683" y="1125"/>
                  </a:lnTo>
                  <a:lnTo>
                    <a:pt x="106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40"/>
            <p:cNvSpPr/>
            <p:nvPr/>
          </p:nvSpPr>
          <p:spPr>
            <a:xfrm flipH="1">
              <a:off x="2890193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2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40"/>
            <p:cNvSpPr/>
            <p:nvPr/>
          </p:nvSpPr>
          <p:spPr>
            <a:xfrm flipH="1">
              <a:off x="2747261" y="4502392"/>
              <a:ext cx="64010" cy="27981"/>
            </a:xfrm>
            <a:custGeom>
              <a:avLst/>
              <a:gdLst/>
              <a:ahLst/>
              <a:cxnLst/>
              <a:rect l="l" t="t" r="r" b="b"/>
              <a:pathLst>
                <a:path w="1837" h="803" extrusionOk="0">
                  <a:moveTo>
                    <a:pt x="0" y="1"/>
                  </a:moveTo>
                  <a:lnTo>
                    <a:pt x="393" y="802"/>
                  </a:lnTo>
                  <a:lnTo>
                    <a:pt x="1444" y="802"/>
                  </a:lnTo>
                  <a:lnTo>
                    <a:pt x="183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40"/>
            <p:cNvSpPr/>
            <p:nvPr/>
          </p:nvSpPr>
          <p:spPr>
            <a:xfrm flipH="1">
              <a:off x="2604921" y="4502392"/>
              <a:ext cx="64080" cy="27981"/>
            </a:xfrm>
            <a:custGeom>
              <a:avLst/>
              <a:gdLst/>
              <a:ahLst/>
              <a:cxnLst/>
              <a:rect l="l" t="t" r="r" b="b"/>
              <a:pathLst>
                <a:path w="1839" h="803" extrusionOk="0">
                  <a:moveTo>
                    <a:pt x="1" y="1"/>
                  </a:moveTo>
                  <a:lnTo>
                    <a:pt x="393" y="802"/>
                  </a:lnTo>
                  <a:lnTo>
                    <a:pt x="1446" y="802"/>
                  </a:lnTo>
                  <a:lnTo>
                    <a:pt x="183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40"/>
            <p:cNvSpPr/>
            <p:nvPr/>
          </p:nvSpPr>
          <p:spPr>
            <a:xfrm flipH="1">
              <a:off x="2151900" y="3010894"/>
              <a:ext cx="584211" cy="1327037"/>
            </a:xfrm>
            <a:custGeom>
              <a:avLst/>
              <a:gdLst/>
              <a:ahLst/>
              <a:cxnLst/>
              <a:rect l="l" t="t" r="r" b="b"/>
              <a:pathLst>
                <a:path w="16766" h="38084" extrusionOk="0">
                  <a:moveTo>
                    <a:pt x="8937" y="0"/>
                  </a:moveTo>
                  <a:lnTo>
                    <a:pt x="4103" y="2141"/>
                  </a:lnTo>
                  <a:cubicBezTo>
                    <a:pt x="4103" y="2141"/>
                    <a:pt x="2873" y="5368"/>
                    <a:pt x="2533" y="12378"/>
                  </a:cubicBezTo>
                  <a:cubicBezTo>
                    <a:pt x="2445" y="14340"/>
                    <a:pt x="2124" y="17086"/>
                    <a:pt x="1731" y="20047"/>
                  </a:cubicBezTo>
                  <a:cubicBezTo>
                    <a:pt x="697" y="27645"/>
                    <a:pt x="1" y="37079"/>
                    <a:pt x="1" y="37079"/>
                  </a:cubicBezTo>
                  <a:cubicBezTo>
                    <a:pt x="1" y="37079"/>
                    <a:pt x="343" y="38083"/>
                    <a:pt x="2306" y="38083"/>
                  </a:cubicBezTo>
                  <a:cubicBezTo>
                    <a:pt x="2797" y="38083"/>
                    <a:pt x="3389" y="38021"/>
                    <a:pt x="4103" y="37864"/>
                  </a:cubicBezTo>
                  <a:cubicBezTo>
                    <a:pt x="4103" y="37864"/>
                    <a:pt x="4531" y="34974"/>
                    <a:pt x="6012" y="32192"/>
                  </a:cubicBezTo>
                  <a:cubicBezTo>
                    <a:pt x="7938" y="28537"/>
                    <a:pt x="10416" y="25255"/>
                    <a:pt x="10416" y="21331"/>
                  </a:cubicBezTo>
                  <a:cubicBezTo>
                    <a:pt x="10416" y="20885"/>
                    <a:pt x="10381" y="20421"/>
                    <a:pt x="10309" y="19940"/>
                  </a:cubicBezTo>
                  <a:cubicBezTo>
                    <a:pt x="10309" y="19940"/>
                    <a:pt x="13163" y="12556"/>
                    <a:pt x="16766" y="6295"/>
                  </a:cubicBezTo>
                  <a:lnTo>
                    <a:pt x="13983" y="1587"/>
                  </a:lnTo>
                  <a:lnTo>
                    <a:pt x="89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40"/>
            <p:cNvSpPr/>
            <p:nvPr/>
          </p:nvSpPr>
          <p:spPr>
            <a:xfrm flipH="1">
              <a:off x="2373131" y="3699881"/>
              <a:ext cx="310783" cy="128230"/>
            </a:xfrm>
            <a:custGeom>
              <a:avLst/>
              <a:gdLst/>
              <a:ahLst/>
              <a:cxnLst/>
              <a:rect l="l" t="t" r="r" b="b"/>
              <a:pathLst>
                <a:path w="8919" h="3680" extrusionOk="0">
                  <a:moveTo>
                    <a:pt x="2790" y="0"/>
                  </a:moveTo>
                  <a:cubicBezTo>
                    <a:pt x="1766" y="0"/>
                    <a:pt x="895" y="127"/>
                    <a:pt x="233" y="274"/>
                  </a:cubicBezTo>
                  <a:cubicBezTo>
                    <a:pt x="162" y="809"/>
                    <a:pt x="91" y="1344"/>
                    <a:pt x="1" y="1896"/>
                  </a:cubicBezTo>
                  <a:cubicBezTo>
                    <a:pt x="543" y="1808"/>
                    <a:pt x="1176" y="1747"/>
                    <a:pt x="1882" y="1747"/>
                  </a:cubicBezTo>
                  <a:cubicBezTo>
                    <a:pt x="3753" y="1747"/>
                    <a:pt x="6135" y="2177"/>
                    <a:pt x="8687" y="3680"/>
                  </a:cubicBezTo>
                  <a:cubicBezTo>
                    <a:pt x="8830" y="3002"/>
                    <a:pt x="8918" y="2289"/>
                    <a:pt x="8918" y="1558"/>
                  </a:cubicBezTo>
                  <a:cubicBezTo>
                    <a:pt x="6632" y="354"/>
                    <a:pt x="4499" y="0"/>
                    <a:pt x="2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40"/>
            <p:cNvSpPr/>
            <p:nvPr/>
          </p:nvSpPr>
          <p:spPr>
            <a:xfrm flipH="1">
              <a:off x="2381180" y="3760755"/>
              <a:ext cx="354931" cy="577173"/>
            </a:xfrm>
            <a:custGeom>
              <a:avLst/>
              <a:gdLst/>
              <a:ahLst/>
              <a:cxnLst/>
              <a:rect l="l" t="t" r="r" b="b"/>
              <a:pathLst>
                <a:path w="10186" h="16564" extrusionOk="0">
                  <a:moveTo>
                    <a:pt x="3380" y="0"/>
                  </a:moveTo>
                  <a:cubicBezTo>
                    <a:pt x="2674" y="0"/>
                    <a:pt x="2041" y="61"/>
                    <a:pt x="1499" y="149"/>
                  </a:cubicBezTo>
                  <a:cubicBezTo>
                    <a:pt x="483" y="7319"/>
                    <a:pt x="1" y="15559"/>
                    <a:pt x="1" y="15559"/>
                  </a:cubicBezTo>
                  <a:cubicBezTo>
                    <a:pt x="1" y="15559"/>
                    <a:pt x="343" y="16563"/>
                    <a:pt x="2306" y="16563"/>
                  </a:cubicBezTo>
                  <a:cubicBezTo>
                    <a:pt x="2797" y="16563"/>
                    <a:pt x="3389" y="16501"/>
                    <a:pt x="4103" y="16344"/>
                  </a:cubicBezTo>
                  <a:cubicBezTo>
                    <a:pt x="4103" y="16344"/>
                    <a:pt x="4531" y="13454"/>
                    <a:pt x="6012" y="10672"/>
                  </a:cubicBezTo>
                  <a:cubicBezTo>
                    <a:pt x="7581" y="7694"/>
                    <a:pt x="9524" y="4965"/>
                    <a:pt x="10185" y="1933"/>
                  </a:cubicBezTo>
                  <a:cubicBezTo>
                    <a:pt x="7633" y="430"/>
                    <a:pt x="5251" y="0"/>
                    <a:pt x="33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40"/>
            <p:cNvSpPr/>
            <p:nvPr/>
          </p:nvSpPr>
          <p:spPr>
            <a:xfrm flipH="1">
              <a:off x="1773415" y="2476445"/>
              <a:ext cx="819763" cy="776556"/>
            </a:xfrm>
            <a:custGeom>
              <a:avLst/>
              <a:gdLst/>
              <a:ahLst/>
              <a:cxnLst/>
              <a:rect l="l" t="t" r="r" b="b"/>
              <a:pathLst>
                <a:path w="23526" h="22286" extrusionOk="0">
                  <a:moveTo>
                    <a:pt x="16570" y="0"/>
                  </a:moveTo>
                  <a:lnTo>
                    <a:pt x="4138" y="2550"/>
                  </a:lnTo>
                  <a:lnTo>
                    <a:pt x="590" y="15338"/>
                  </a:lnTo>
                  <a:lnTo>
                    <a:pt x="1" y="17479"/>
                  </a:lnTo>
                  <a:cubicBezTo>
                    <a:pt x="3873" y="21850"/>
                    <a:pt x="9908" y="22285"/>
                    <a:pt x="12156" y="22285"/>
                  </a:cubicBezTo>
                  <a:cubicBezTo>
                    <a:pt x="12714" y="22285"/>
                    <a:pt x="13039" y="22258"/>
                    <a:pt x="13039" y="22258"/>
                  </a:cubicBezTo>
                  <a:cubicBezTo>
                    <a:pt x="13645" y="21526"/>
                    <a:pt x="14197" y="20813"/>
                    <a:pt x="14715" y="20118"/>
                  </a:cubicBezTo>
                  <a:cubicBezTo>
                    <a:pt x="23526" y="8150"/>
                    <a:pt x="19852" y="999"/>
                    <a:pt x="19852" y="999"/>
                  </a:cubicBezTo>
                  <a:lnTo>
                    <a:pt x="1657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40"/>
            <p:cNvSpPr/>
            <p:nvPr/>
          </p:nvSpPr>
          <p:spPr>
            <a:xfrm flipH="1">
              <a:off x="2080400" y="3010894"/>
              <a:ext cx="512779" cy="242103"/>
            </a:xfrm>
            <a:custGeom>
              <a:avLst/>
              <a:gdLst/>
              <a:ahLst/>
              <a:cxnLst/>
              <a:rect l="l" t="t" r="r" b="b"/>
              <a:pathLst>
                <a:path w="14716" h="6948" extrusionOk="0">
                  <a:moveTo>
                    <a:pt x="590" y="0"/>
                  </a:moveTo>
                  <a:lnTo>
                    <a:pt x="1" y="2141"/>
                  </a:lnTo>
                  <a:cubicBezTo>
                    <a:pt x="3873" y="6512"/>
                    <a:pt x="9908" y="6947"/>
                    <a:pt x="12156" y="6947"/>
                  </a:cubicBezTo>
                  <a:cubicBezTo>
                    <a:pt x="12714" y="6947"/>
                    <a:pt x="13039" y="6920"/>
                    <a:pt x="13039" y="6920"/>
                  </a:cubicBezTo>
                  <a:cubicBezTo>
                    <a:pt x="13645" y="6188"/>
                    <a:pt x="14197" y="5475"/>
                    <a:pt x="14715" y="4780"/>
                  </a:cubicBezTo>
                  <a:cubicBezTo>
                    <a:pt x="9667" y="4726"/>
                    <a:pt x="4638" y="3032"/>
                    <a:pt x="59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40"/>
            <p:cNvSpPr/>
            <p:nvPr/>
          </p:nvSpPr>
          <p:spPr>
            <a:xfrm flipH="1">
              <a:off x="3261845" y="1294404"/>
              <a:ext cx="182727" cy="112654"/>
            </a:xfrm>
            <a:custGeom>
              <a:avLst/>
              <a:gdLst/>
              <a:ahLst/>
              <a:cxnLst/>
              <a:rect l="l" t="t" r="r" b="b"/>
              <a:pathLst>
                <a:path w="5244" h="3233" extrusionOk="0">
                  <a:moveTo>
                    <a:pt x="4727" y="1"/>
                  </a:moveTo>
                  <a:lnTo>
                    <a:pt x="2319" y="125"/>
                  </a:lnTo>
                  <a:cubicBezTo>
                    <a:pt x="2319" y="125"/>
                    <a:pt x="0" y="465"/>
                    <a:pt x="90" y="1373"/>
                  </a:cubicBezTo>
                  <a:cubicBezTo>
                    <a:pt x="169" y="2163"/>
                    <a:pt x="2247" y="3232"/>
                    <a:pt x="2920" y="3232"/>
                  </a:cubicBezTo>
                  <a:cubicBezTo>
                    <a:pt x="3007" y="3232"/>
                    <a:pt x="3071" y="3214"/>
                    <a:pt x="3104" y="3176"/>
                  </a:cubicBezTo>
                  <a:cubicBezTo>
                    <a:pt x="3389" y="2819"/>
                    <a:pt x="1945" y="1321"/>
                    <a:pt x="1945" y="1321"/>
                  </a:cubicBezTo>
                  <a:lnTo>
                    <a:pt x="1945" y="1321"/>
                  </a:lnTo>
                  <a:cubicBezTo>
                    <a:pt x="1945" y="1321"/>
                    <a:pt x="3292" y="1607"/>
                    <a:pt x="4146" y="1607"/>
                  </a:cubicBezTo>
                  <a:cubicBezTo>
                    <a:pt x="4399" y="1607"/>
                    <a:pt x="4609" y="1581"/>
                    <a:pt x="4727" y="1516"/>
                  </a:cubicBezTo>
                  <a:cubicBezTo>
                    <a:pt x="5244" y="1231"/>
                    <a:pt x="4727" y="1"/>
                    <a:pt x="47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40"/>
            <p:cNvSpPr/>
            <p:nvPr/>
          </p:nvSpPr>
          <p:spPr>
            <a:xfrm flipH="1">
              <a:off x="2470697" y="2245249"/>
              <a:ext cx="255484" cy="275624"/>
            </a:xfrm>
            <a:custGeom>
              <a:avLst/>
              <a:gdLst/>
              <a:ahLst/>
              <a:cxnLst/>
              <a:rect l="l" t="t" r="r" b="b"/>
              <a:pathLst>
                <a:path w="7332" h="7910" extrusionOk="0">
                  <a:moveTo>
                    <a:pt x="5244" y="1"/>
                  </a:moveTo>
                  <a:lnTo>
                    <a:pt x="4602" y="429"/>
                  </a:lnTo>
                  <a:cubicBezTo>
                    <a:pt x="4602" y="429"/>
                    <a:pt x="1767" y="1516"/>
                    <a:pt x="1018" y="2783"/>
                  </a:cubicBezTo>
                  <a:cubicBezTo>
                    <a:pt x="251" y="4048"/>
                    <a:pt x="1" y="7437"/>
                    <a:pt x="661" y="7527"/>
                  </a:cubicBezTo>
                  <a:cubicBezTo>
                    <a:pt x="674" y="7529"/>
                    <a:pt x="686" y="7530"/>
                    <a:pt x="698" y="7530"/>
                  </a:cubicBezTo>
                  <a:cubicBezTo>
                    <a:pt x="1237" y="7530"/>
                    <a:pt x="1753" y="5656"/>
                    <a:pt x="1946" y="4923"/>
                  </a:cubicBezTo>
                  <a:lnTo>
                    <a:pt x="1946" y="4923"/>
                  </a:lnTo>
                  <a:cubicBezTo>
                    <a:pt x="1767" y="5672"/>
                    <a:pt x="1392" y="7598"/>
                    <a:pt x="2034" y="7705"/>
                  </a:cubicBezTo>
                  <a:cubicBezTo>
                    <a:pt x="2039" y="7706"/>
                    <a:pt x="2044" y="7707"/>
                    <a:pt x="2049" y="7707"/>
                  </a:cubicBezTo>
                  <a:cubicBezTo>
                    <a:pt x="2430" y="7707"/>
                    <a:pt x="3211" y="5084"/>
                    <a:pt x="3211" y="5083"/>
                  </a:cubicBezTo>
                  <a:lnTo>
                    <a:pt x="3211" y="5083"/>
                  </a:lnTo>
                  <a:cubicBezTo>
                    <a:pt x="3211" y="5084"/>
                    <a:pt x="2552" y="7722"/>
                    <a:pt x="3087" y="7884"/>
                  </a:cubicBezTo>
                  <a:cubicBezTo>
                    <a:pt x="3100" y="7888"/>
                    <a:pt x="3114" y="7889"/>
                    <a:pt x="3128" y="7889"/>
                  </a:cubicBezTo>
                  <a:cubicBezTo>
                    <a:pt x="3686" y="7889"/>
                    <a:pt x="4620" y="4835"/>
                    <a:pt x="4621" y="4833"/>
                  </a:cubicBezTo>
                  <a:lnTo>
                    <a:pt x="4621" y="4833"/>
                  </a:lnTo>
                  <a:cubicBezTo>
                    <a:pt x="4620" y="4835"/>
                    <a:pt x="3853" y="7687"/>
                    <a:pt x="4388" y="7901"/>
                  </a:cubicBezTo>
                  <a:cubicBezTo>
                    <a:pt x="4403" y="7907"/>
                    <a:pt x="4418" y="7910"/>
                    <a:pt x="4434" y="7910"/>
                  </a:cubicBezTo>
                  <a:cubicBezTo>
                    <a:pt x="4971" y="7910"/>
                    <a:pt x="6048" y="4476"/>
                    <a:pt x="6048" y="4476"/>
                  </a:cubicBezTo>
                  <a:lnTo>
                    <a:pt x="7332" y="1962"/>
                  </a:lnTo>
                  <a:lnTo>
                    <a:pt x="5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40"/>
            <p:cNvSpPr/>
            <p:nvPr/>
          </p:nvSpPr>
          <p:spPr>
            <a:xfrm flipH="1">
              <a:off x="2542164" y="2252079"/>
              <a:ext cx="153527" cy="184156"/>
            </a:xfrm>
            <a:custGeom>
              <a:avLst/>
              <a:gdLst/>
              <a:ahLst/>
              <a:cxnLst/>
              <a:rect l="l" t="t" r="r" b="b"/>
              <a:pathLst>
                <a:path w="4406" h="5285" extrusionOk="0">
                  <a:moveTo>
                    <a:pt x="4405" y="0"/>
                  </a:moveTo>
                  <a:cubicBezTo>
                    <a:pt x="4405" y="0"/>
                    <a:pt x="1820" y="999"/>
                    <a:pt x="1016" y="2283"/>
                  </a:cubicBezTo>
                  <a:cubicBezTo>
                    <a:pt x="1016" y="2283"/>
                    <a:pt x="0" y="4977"/>
                    <a:pt x="643" y="5262"/>
                  </a:cubicBezTo>
                  <a:cubicBezTo>
                    <a:pt x="678" y="5277"/>
                    <a:pt x="715" y="5285"/>
                    <a:pt x="751" y="5285"/>
                  </a:cubicBezTo>
                  <a:cubicBezTo>
                    <a:pt x="1352" y="5285"/>
                    <a:pt x="2034" y="3336"/>
                    <a:pt x="2034" y="3336"/>
                  </a:cubicBezTo>
                  <a:cubicBezTo>
                    <a:pt x="2034" y="3336"/>
                    <a:pt x="2071" y="3338"/>
                    <a:pt x="2137" y="3338"/>
                  </a:cubicBezTo>
                  <a:cubicBezTo>
                    <a:pt x="2522" y="3338"/>
                    <a:pt x="3867" y="3260"/>
                    <a:pt x="4262" y="2194"/>
                  </a:cubicBezTo>
                  <a:lnTo>
                    <a:pt x="4405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40"/>
            <p:cNvSpPr/>
            <p:nvPr/>
          </p:nvSpPr>
          <p:spPr>
            <a:xfrm flipH="1">
              <a:off x="2536310" y="2305496"/>
              <a:ext cx="156559" cy="138648"/>
            </a:xfrm>
            <a:custGeom>
              <a:avLst/>
              <a:gdLst/>
              <a:ahLst/>
              <a:cxnLst/>
              <a:rect l="l" t="t" r="r" b="b"/>
              <a:pathLst>
                <a:path w="4493" h="3979" extrusionOk="0">
                  <a:moveTo>
                    <a:pt x="1489" y="1"/>
                  </a:moveTo>
                  <a:cubicBezTo>
                    <a:pt x="686" y="483"/>
                    <a:pt x="258" y="1589"/>
                    <a:pt x="98" y="2481"/>
                  </a:cubicBezTo>
                  <a:cubicBezTo>
                    <a:pt x="48" y="2838"/>
                    <a:pt x="0" y="3978"/>
                    <a:pt x="611" y="3978"/>
                  </a:cubicBezTo>
                  <a:cubicBezTo>
                    <a:pt x="671" y="3978"/>
                    <a:pt x="738" y="3967"/>
                    <a:pt x="811" y="3943"/>
                  </a:cubicBezTo>
                  <a:cubicBezTo>
                    <a:pt x="1204" y="3818"/>
                    <a:pt x="1418" y="3568"/>
                    <a:pt x="1649" y="3230"/>
                  </a:cubicBezTo>
                  <a:cubicBezTo>
                    <a:pt x="1970" y="2819"/>
                    <a:pt x="2077" y="1963"/>
                    <a:pt x="2648" y="1963"/>
                  </a:cubicBezTo>
                  <a:cubicBezTo>
                    <a:pt x="3594" y="1963"/>
                    <a:pt x="4271" y="1161"/>
                    <a:pt x="4450" y="305"/>
                  </a:cubicBezTo>
                  <a:cubicBezTo>
                    <a:pt x="4493" y="132"/>
                    <a:pt x="4346" y="18"/>
                    <a:pt x="4212" y="18"/>
                  </a:cubicBezTo>
                  <a:cubicBezTo>
                    <a:pt x="4125" y="18"/>
                    <a:pt x="4042" y="67"/>
                    <a:pt x="4022" y="179"/>
                  </a:cubicBezTo>
                  <a:cubicBezTo>
                    <a:pt x="3875" y="1037"/>
                    <a:pt x="3262" y="1571"/>
                    <a:pt x="2431" y="1571"/>
                  </a:cubicBezTo>
                  <a:cubicBezTo>
                    <a:pt x="2345" y="1571"/>
                    <a:pt x="2257" y="1565"/>
                    <a:pt x="2167" y="1553"/>
                  </a:cubicBezTo>
                  <a:cubicBezTo>
                    <a:pt x="2159" y="1552"/>
                    <a:pt x="2151" y="1551"/>
                    <a:pt x="2143" y="1551"/>
                  </a:cubicBezTo>
                  <a:cubicBezTo>
                    <a:pt x="2064" y="1551"/>
                    <a:pt x="2002" y="1631"/>
                    <a:pt x="1970" y="1696"/>
                  </a:cubicBezTo>
                  <a:cubicBezTo>
                    <a:pt x="1810" y="2088"/>
                    <a:pt x="1632" y="2445"/>
                    <a:pt x="1399" y="2783"/>
                  </a:cubicBezTo>
                  <a:cubicBezTo>
                    <a:pt x="1275" y="2980"/>
                    <a:pt x="1132" y="3176"/>
                    <a:pt x="990" y="3337"/>
                  </a:cubicBezTo>
                  <a:cubicBezTo>
                    <a:pt x="926" y="3375"/>
                    <a:pt x="855" y="3402"/>
                    <a:pt x="789" y="3402"/>
                  </a:cubicBezTo>
                  <a:cubicBezTo>
                    <a:pt x="668" y="3402"/>
                    <a:pt x="560" y="3315"/>
                    <a:pt x="526" y="3051"/>
                  </a:cubicBezTo>
                  <a:cubicBezTo>
                    <a:pt x="543" y="2819"/>
                    <a:pt x="562" y="2588"/>
                    <a:pt x="614" y="2355"/>
                  </a:cubicBezTo>
                  <a:cubicBezTo>
                    <a:pt x="757" y="1482"/>
                    <a:pt x="1221" y="821"/>
                    <a:pt x="1525" y="37"/>
                  </a:cubicBezTo>
                  <a:cubicBezTo>
                    <a:pt x="1542" y="19"/>
                    <a:pt x="1506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40"/>
            <p:cNvSpPr/>
            <p:nvPr/>
          </p:nvSpPr>
          <p:spPr>
            <a:xfrm flipH="1">
              <a:off x="2199119" y="1365871"/>
              <a:ext cx="180427" cy="197780"/>
            </a:xfrm>
            <a:custGeom>
              <a:avLst/>
              <a:gdLst/>
              <a:ahLst/>
              <a:cxnLst/>
              <a:rect l="l" t="t" r="r" b="b"/>
              <a:pathLst>
                <a:path w="5178" h="5676" extrusionOk="0">
                  <a:moveTo>
                    <a:pt x="5177" y="0"/>
                  </a:moveTo>
                  <a:lnTo>
                    <a:pt x="3020" y="393"/>
                  </a:lnTo>
                  <a:lnTo>
                    <a:pt x="1165" y="714"/>
                  </a:lnTo>
                  <a:lnTo>
                    <a:pt x="112" y="5279"/>
                  </a:lnTo>
                  <a:lnTo>
                    <a:pt x="95" y="5351"/>
                  </a:lnTo>
                  <a:cubicBezTo>
                    <a:pt x="1" y="5581"/>
                    <a:pt x="398" y="5676"/>
                    <a:pt x="1006" y="5676"/>
                  </a:cubicBezTo>
                  <a:cubicBezTo>
                    <a:pt x="2475" y="5676"/>
                    <a:pt x="5177" y="5121"/>
                    <a:pt x="5177" y="4566"/>
                  </a:cubicBezTo>
                  <a:lnTo>
                    <a:pt x="5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40"/>
            <p:cNvSpPr/>
            <p:nvPr/>
          </p:nvSpPr>
          <p:spPr>
            <a:xfrm flipH="1">
              <a:off x="2263129" y="1379530"/>
              <a:ext cx="112549" cy="170322"/>
            </a:xfrm>
            <a:custGeom>
              <a:avLst/>
              <a:gdLst/>
              <a:ahLst/>
              <a:cxnLst/>
              <a:rect l="l" t="t" r="r" b="b"/>
              <a:pathLst>
                <a:path w="3230" h="4888" extrusionOk="0">
                  <a:moveTo>
                    <a:pt x="2909" y="1"/>
                  </a:moveTo>
                  <a:lnTo>
                    <a:pt x="1054" y="322"/>
                  </a:lnTo>
                  <a:lnTo>
                    <a:pt x="1" y="4887"/>
                  </a:lnTo>
                  <a:cubicBezTo>
                    <a:pt x="536" y="4816"/>
                    <a:pt x="1071" y="4478"/>
                    <a:pt x="1482" y="4086"/>
                  </a:cubicBezTo>
                  <a:cubicBezTo>
                    <a:pt x="2017" y="3568"/>
                    <a:pt x="2462" y="2980"/>
                    <a:pt x="2802" y="2319"/>
                  </a:cubicBezTo>
                  <a:cubicBezTo>
                    <a:pt x="3033" y="1891"/>
                    <a:pt x="3230" y="1410"/>
                    <a:pt x="3211" y="911"/>
                  </a:cubicBezTo>
                  <a:cubicBezTo>
                    <a:pt x="3211" y="590"/>
                    <a:pt x="3104" y="250"/>
                    <a:pt x="290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40"/>
            <p:cNvSpPr/>
            <p:nvPr/>
          </p:nvSpPr>
          <p:spPr>
            <a:xfrm flipH="1">
              <a:off x="1901435" y="1510825"/>
              <a:ext cx="756973" cy="1118002"/>
            </a:xfrm>
            <a:custGeom>
              <a:avLst/>
              <a:gdLst/>
              <a:ahLst/>
              <a:cxnLst/>
              <a:rect l="l" t="t" r="r" b="b"/>
              <a:pathLst>
                <a:path w="21724" h="32085" extrusionOk="0">
                  <a:moveTo>
                    <a:pt x="12371" y="1"/>
                  </a:moveTo>
                  <a:cubicBezTo>
                    <a:pt x="10694" y="1"/>
                    <a:pt x="9029" y="370"/>
                    <a:pt x="7508" y="1119"/>
                  </a:cubicBezTo>
                  <a:cubicBezTo>
                    <a:pt x="4584" y="2565"/>
                    <a:pt x="3782" y="4615"/>
                    <a:pt x="3782" y="4615"/>
                  </a:cubicBezTo>
                  <a:cubicBezTo>
                    <a:pt x="1" y="17582"/>
                    <a:pt x="5422" y="31439"/>
                    <a:pt x="5422" y="31439"/>
                  </a:cubicBezTo>
                  <a:cubicBezTo>
                    <a:pt x="5796" y="31529"/>
                    <a:pt x="6172" y="31600"/>
                    <a:pt x="6545" y="31672"/>
                  </a:cubicBezTo>
                  <a:cubicBezTo>
                    <a:pt x="7634" y="31867"/>
                    <a:pt x="8668" y="31993"/>
                    <a:pt x="9649" y="32045"/>
                  </a:cubicBezTo>
                  <a:cubicBezTo>
                    <a:pt x="10112" y="32072"/>
                    <a:pt x="10561" y="32085"/>
                    <a:pt x="10996" y="32085"/>
                  </a:cubicBezTo>
                  <a:cubicBezTo>
                    <a:pt x="12017" y="32085"/>
                    <a:pt x="12959" y="32016"/>
                    <a:pt x="13822" y="31903"/>
                  </a:cubicBezTo>
                  <a:cubicBezTo>
                    <a:pt x="19084" y="31189"/>
                    <a:pt x="21724" y="28711"/>
                    <a:pt x="21724" y="28711"/>
                  </a:cubicBezTo>
                  <a:cubicBezTo>
                    <a:pt x="21724" y="28711"/>
                    <a:pt x="20278" y="23931"/>
                    <a:pt x="20278" y="21594"/>
                  </a:cubicBezTo>
                  <a:cubicBezTo>
                    <a:pt x="20278" y="19615"/>
                    <a:pt x="21438" y="11143"/>
                    <a:pt x="20832" y="6239"/>
                  </a:cubicBezTo>
                  <a:cubicBezTo>
                    <a:pt x="20706" y="5328"/>
                    <a:pt x="20528" y="4544"/>
                    <a:pt x="20278" y="3956"/>
                  </a:cubicBezTo>
                  <a:cubicBezTo>
                    <a:pt x="19565" y="2261"/>
                    <a:pt x="17907" y="1262"/>
                    <a:pt x="16266" y="674"/>
                  </a:cubicBezTo>
                  <a:cubicBezTo>
                    <a:pt x="15005" y="227"/>
                    <a:pt x="13684" y="1"/>
                    <a:pt x="123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40"/>
            <p:cNvSpPr/>
            <p:nvPr/>
          </p:nvSpPr>
          <p:spPr>
            <a:xfrm flipH="1">
              <a:off x="2454520" y="1247782"/>
              <a:ext cx="1022980" cy="535742"/>
            </a:xfrm>
            <a:custGeom>
              <a:avLst/>
              <a:gdLst/>
              <a:ahLst/>
              <a:cxnLst/>
              <a:rect l="l" t="t" r="r" b="b"/>
              <a:pathLst>
                <a:path w="29358" h="15375" extrusionOk="0">
                  <a:moveTo>
                    <a:pt x="6163" y="0"/>
                  </a:moveTo>
                  <a:cubicBezTo>
                    <a:pt x="6130" y="0"/>
                    <a:pt x="6097" y="0"/>
                    <a:pt x="6065" y="1"/>
                  </a:cubicBezTo>
                  <a:cubicBezTo>
                    <a:pt x="3461" y="55"/>
                    <a:pt x="232" y="215"/>
                    <a:pt x="144" y="840"/>
                  </a:cubicBezTo>
                  <a:cubicBezTo>
                    <a:pt x="1" y="1874"/>
                    <a:pt x="4905" y="2390"/>
                    <a:pt x="4905" y="2390"/>
                  </a:cubicBezTo>
                  <a:cubicBezTo>
                    <a:pt x="4905" y="2390"/>
                    <a:pt x="4602" y="5191"/>
                    <a:pt x="7349" y="5762"/>
                  </a:cubicBezTo>
                  <a:cubicBezTo>
                    <a:pt x="7349" y="5762"/>
                    <a:pt x="15071" y="12485"/>
                    <a:pt x="20243" y="13752"/>
                  </a:cubicBezTo>
                  <a:cubicBezTo>
                    <a:pt x="24952" y="14894"/>
                    <a:pt x="29358" y="15374"/>
                    <a:pt x="29358" y="15374"/>
                  </a:cubicBezTo>
                  <a:lnTo>
                    <a:pt x="29358" y="11522"/>
                  </a:lnTo>
                  <a:lnTo>
                    <a:pt x="28644" y="8704"/>
                  </a:lnTo>
                  <a:lnTo>
                    <a:pt x="21385" y="7117"/>
                  </a:lnTo>
                  <a:cubicBezTo>
                    <a:pt x="20778" y="6992"/>
                    <a:pt x="20207" y="6761"/>
                    <a:pt x="19691" y="6421"/>
                  </a:cubicBezTo>
                  <a:lnTo>
                    <a:pt x="11861" y="1517"/>
                  </a:lnTo>
                  <a:cubicBezTo>
                    <a:pt x="10124" y="516"/>
                    <a:pt x="8162" y="0"/>
                    <a:pt x="61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40"/>
            <p:cNvSpPr/>
            <p:nvPr/>
          </p:nvSpPr>
          <p:spPr>
            <a:xfrm flipH="1">
              <a:off x="3252472" y="1323604"/>
              <a:ext cx="131784" cy="95893"/>
            </a:xfrm>
            <a:custGeom>
              <a:avLst/>
              <a:gdLst/>
              <a:ahLst/>
              <a:cxnLst/>
              <a:rect l="l" t="t" r="r" b="b"/>
              <a:pathLst>
                <a:path w="3782" h="2752" extrusionOk="0">
                  <a:moveTo>
                    <a:pt x="3263" y="0"/>
                  </a:moveTo>
                  <a:cubicBezTo>
                    <a:pt x="3263" y="0"/>
                    <a:pt x="0" y="1232"/>
                    <a:pt x="286" y="2283"/>
                  </a:cubicBezTo>
                  <a:cubicBezTo>
                    <a:pt x="386" y="2634"/>
                    <a:pt x="808" y="2751"/>
                    <a:pt x="1326" y="2751"/>
                  </a:cubicBezTo>
                  <a:cubicBezTo>
                    <a:pt x="2362" y="2751"/>
                    <a:pt x="3781" y="2283"/>
                    <a:pt x="3781" y="2283"/>
                  </a:cubicBezTo>
                  <a:lnTo>
                    <a:pt x="3263" y="0"/>
                  </a:lnTo>
                  <a:close/>
                </a:path>
              </a:pathLst>
            </a:custGeom>
            <a:solidFill>
              <a:srgbClr val="FFAB6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40"/>
            <p:cNvSpPr/>
            <p:nvPr/>
          </p:nvSpPr>
          <p:spPr>
            <a:xfrm flipH="1">
              <a:off x="2322190" y="2196118"/>
              <a:ext cx="204470" cy="431346"/>
            </a:xfrm>
            <a:custGeom>
              <a:avLst/>
              <a:gdLst/>
              <a:ahLst/>
              <a:cxnLst/>
              <a:rect l="l" t="t" r="r" b="b"/>
              <a:pathLst>
                <a:path w="5868" h="12379" extrusionOk="0">
                  <a:moveTo>
                    <a:pt x="1" y="1"/>
                  </a:moveTo>
                  <a:cubicBezTo>
                    <a:pt x="53" y="4585"/>
                    <a:pt x="1784" y="9543"/>
                    <a:pt x="2764" y="12005"/>
                  </a:cubicBezTo>
                  <a:cubicBezTo>
                    <a:pt x="3853" y="12200"/>
                    <a:pt x="4887" y="12326"/>
                    <a:pt x="5868" y="12378"/>
                  </a:cubicBezTo>
                  <a:cubicBezTo>
                    <a:pt x="2764" y="7955"/>
                    <a:pt x="2070" y="1"/>
                    <a:pt x="20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40"/>
            <p:cNvSpPr/>
            <p:nvPr/>
          </p:nvSpPr>
          <p:spPr>
            <a:xfrm flipH="1">
              <a:off x="2245113" y="1155792"/>
              <a:ext cx="283429" cy="339181"/>
            </a:xfrm>
            <a:custGeom>
              <a:avLst/>
              <a:gdLst/>
              <a:ahLst/>
              <a:cxnLst/>
              <a:rect l="l" t="t" r="r" b="b"/>
              <a:pathLst>
                <a:path w="8134" h="9734" extrusionOk="0">
                  <a:moveTo>
                    <a:pt x="2426" y="1"/>
                  </a:moveTo>
                  <a:lnTo>
                    <a:pt x="785" y="412"/>
                  </a:lnTo>
                  <a:cubicBezTo>
                    <a:pt x="785" y="412"/>
                    <a:pt x="0" y="3480"/>
                    <a:pt x="90" y="5637"/>
                  </a:cubicBezTo>
                  <a:cubicBezTo>
                    <a:pt x="179" y="7599"/>
                    <a:pt x="714" y="9258"/>
                    <a:pt x="2124" y="9615"/>
                  </a:cubicBezTo>
                  <a:cubicBezTo>
                    <a:pt x="2430" y="9696"/>
                    <a:pt x="2744" y="9734"/>
                    <a:pt x="3056" y="9734"/>
                  </a:cubicBezTo>
                  <a:cubicBezTo>
                    <a:pt x="4177" y="9734"/>
                    <a:pt x="5278" y="9250"/>
                    <a:pt x="5976" y="8580"/>
                  </a:cubicBezTo>
                  <a:cubicBezTo>
                    <a:pt x="6885" y="7706"/>
                    <a:pt x="7777" y="7296"/>
                    <a:pt x="7955" y="6119"/>
                  </a:cubicBezTo>
                  <a:cubicBezTo>
                    <a:pt x="8133" y="4923"/>
                    <a:pt x="7955" y="2783"/>
                    <a:pt x="7955" y="2783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40"/>
            <p:cNvSpPr/>
            <p:nvPr/>
          </p:nvSpPr>
          <p:spPr>
            <a:xfrm flipH="1">
              <a:off x="2008972" y="1019026"/>
              <a:ext cx="155409" cy="239978"/>
            </a:xfrm>
            <a:custGeom>
              <a:avLst/>
              <a:gdLst/>
              <a:ahLst/>
              <a:cxnLst/>
              <a:rect l="l" t="t" r="r" b="b"/>
              <a:pathLst>
                <a:path w="4460" h="6887" extrusionOk="0">
                  <a:moveTo>
                    <a:pt x="1501" y="1"/>
                  </a:moveTo>
                  <a:cubicBezTo>
                    <a:pt x="1235" y="1"/>
                    <a:pt x="986" y="122"/>
                    <a:pt x="786" y="323"/>
                  </a:cubicBezTo>
                  <a:cubicBezTo>
                    <a:pt x="590" y="520"/>
                    <a:pt x="465" y="770"/>
                    <a:pt x="358" y="1037"/>
                  </a:cubicBezTo>
                  <a:cubicBezTo>
                    <a:pt x="19" y="1893"/>
                    <a:pt x="1" y="2874"/>
                    <a:pt x="305" y="3766"/>
                  </a:cubicBezTo>
                  <a:lnTo>
                    <a:pt x="911" y="5122"/>
                  </a:lnTo>
                  <a:cubicBezTo>
                    <a:pt x="982" y="5602"/>
                    <a:pt x="1161" y="6066"/>
                    <a:pt x="1446" y="6477"/>
                  </a:cubicBezTo>
                  <a:cubicBezTo>
                    <a:pt x="1606" y="6691"/>
                    <a:pt x="1820" y="6887"/>
                    <a:pt x="2088" y="6887"/>
                  </a:cubicBezTo>
                  <a:cubicBezTo>
                    <a:pt x="2338" y="6869"/>
                    <a:pt x="2533" y="6673"/>
                    <a:pt x="2588" y="6423"/>
                  </a:cubicBezTo>
                  <a:cubicBezTo>
                    <a:pt x="2640" y="6192"/>
                    <a:pt x="2569" y="5942"/>
                    <a:pt x="2445" y="5745"/>
                  </a:cubicBezTo>
                  <a:cubicBezTo>
                    <a:pt x="2319" y="5531"/>
                    <a:pt x="2070" y="5353"/>
                    <a:pt x="1891" y="5193"/>
                  </a:cubicBezTo>
                  <a:lnTo>
                    <a:pt x="1891" y="5193"/>
                  </a:lnTo>
                  <a:cubicBezTo>
                    <a:pt x="2279" y="5297"/>
                    <a:pt x="2679" y="5401"/>
                    <a:pt x="3081" y="5401"/>
                  </a:cubicBezTo>
                  <a:cubicBezTo>
                    <a:pt x="3160" y="5401"/>
                    <a:pt x="3239" y="5397"/>
                    <a:pt x="3318" y="5388"/>
                  </a:cubicBezTo>
                  <a:cubicBezTo>
                    <a:pt x="3782" y="5317"/>
                    <a:pt x="4264" y="4996"/>
                    <a:pt x="4371" y="4515"/>
                  </a:cubicBezTo>
                  <a:cubicBezTo>
                    <a:pt x="4460" y="4069"/>
                    <a:pt x="4157" y="3588"/>
                    <a:pt x="3729" y="3374"/>
                  </a:cubicBezTo>
                  <a:cubicBezTo>
                    <a:pt x="3534" y="3280"/>
                    <a:pt x="3318" y="3239"/>
                    <a:pt x="3099" y="3239"/>
                  </a:cubicBezTo>
                  <a:cubicBezTo>
                    <a:pt x="2856" y="3239"/>
                    <a:pt x="2607" y="3289"/>
                    <a:pt x="2374" y="3374"/>
                  </a:cubicBezTo>
                  <a:cubicBezTo>
                    <a:pt x="1927" y="3516"/>
                    <a:pt x="1410" y="3730"/>
                    <a:pt x="1018" y="3997"/>
                  </a:cubicBezTo>
                  <a:cubicBezTo>
                    <a:pt x="1767" y="3462"/>
                    <a:pt x="2284" y="2642"/>
                    <a:pt x="2445" y="1733"/>
                  </a:cubicBezTo>
                  <a:cubicBezTo>
                    <a:pt x="2516" y="1376"/>
                    <a:pt x="2516" y="984"/>
                    <a:pt x="2374" y="644"/>
                  </a:cubicBezTo>
                  <a:cubicBezTo>
                    <a:pt x="2231" y="306"/>
                    <a:pt x="1910" y="21"/>
                    <a:pt x="1553" y="2"/>
                  </a:cubicBezTo>
                  <a:cubicBezTo>
                    <a:pt x="1536" y="1"/>
                    <a:pt x="1518" y="1"/>
                    <a:pt x="15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40"/>
            <p:cNvSpPr/>
            <p:nvPr/>
          </p:nvSpPr>
          <p:spPr>
            <a:xfrm flipH="1">
              <a:off x="2112740" y="1137812"/>
              <a:ext cx="78332" cy="78924"/>
            </a:xfrm>
            <a:custGeom>
              <a:avLst/>
              <a:gdLst/>
              <a:ahLst/>
              <a:cxnLst/>
              <a:rect l="l" t="t" r="r" b="b"/>
              <a:pathLst>
                <a:path w="2248" h="2265" extrusionOk="0">
                  <a:moveTo>
                    <a:pt x="1124" y="0"/>
                  </a:moveTo>
                  <a:cubicBezTo>
                    <a:pt x="500" y="0"/>
                    <a:pt x="1" y="517"/>
                    <a:pt x="1" y="1123"/>
                  </a:cubicBezTo>
                  <a:cubicBezTo>
                    <a:pt x="1" y="1748"/>
                    <a:pt x="500" y="2265"/>
                    <a:pt x="1124" y="2265"/>
                  </a:cubicBezTo>
                  <a:cubicBezTo>
                    <a:pt x="1748" y="2265"/>
                    <a:pt x="2248" y="1748"/>
                    <a:pt x="2248" y="1123"/>
                  </a:cubicBezTo>
                  <a:cubicBezTo>
                    <a:pt x="2248" y="517"/>
                    <a:pt x="1748" y="0"/>
                    <a:pt x="1124" y="0"/>
                  </a:cubicBezTo>
                  <a:close/>
                </a:path>
              </a:pathLst>
            </a:custGeom>
            <a:solidFill>
              <a:srgbClr val="7031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40"/>
            <p:cNvSpPr/>
            <p:nvPr/>
          </p:nvSpPr>
          <p:spPr>
            <a:xfrm flipH="1">
              <a:off x="2128278" y="1065718"/>
              <a:ext cx="372911" cy="341551"/>
            </a:xfrm>
            <a:custGeom>
              <a:avLst/>
              <a:gdLst/>
              <a:ahLst/>
              <a:cxnLst/>
              <a:rect l="l" t="t" r="r" b="b"/>
              <a:pathLst>
                <a:path w="10702" h="9802" extrusionOk="0">
                  <a:moveTo>
                    <a:pt x="4994" y="1"/>
                  </a:moveTo>
                  <a:cubicBezTo>
                    <a:pt x="197" y="1"/>
                    <a:pt x="0" y="2997"/>
                    <a:pt x="0" y="2997"/>
                  </a:cubicBezTo>
                  <a:cubicBezTo>
                    <a:pt x="530" y="3471"/>
                    <a:pt x="1247" y="3738"/>
                    <a:pt x="1960" y="3738"/>
                  </a:cubicBezTo>
                  <a:cubicBezTo>
                    <a:pt x="2159" y="3738"/>
                    <a:pt x="2357" y="3717"/>
                    <a:pt x="2551" y="3675"/>
                  </a:cubicBezTo>
                  <a:lnTo>
                    <a:pt x="2551" y="3675"/>
                  </a:lnTo>
                  <a:cubicBezTo>
                    <a:pt x="2461" y="4726"/>
                    <a:pt x="3246" y="5850"/>
                    <a:pt x="4209" y="6279"/>
                  </a:cubicBezTo>
                  <a:cubicBezTo>
                    <a:pt x="4281" y="6314"/>
                    <a:pt x="4138" y="6992"/>
                    <a:pt x="4406" y="7028"/>
                  </a:cubicBezTo>
                  <a:cubicBezTo>
                    <a:pt x="4408" y="7028"/>
                    <a:pt x="4411" y="7028"/>
                    <a:pt x="4413" y="7028"/>
                  </a:cubicBezTo>
                  <a:cubicBezTo>
                    <a:pt x="4560" y="7028"/>
                    <a:pt x="4908" y="6527"/>
                    <a:pt x="5030" y="6438"/>
                  </a:cubicBezTo>
                  <a:cubicBezTo>
                    <a:pt x="5206" y="6292"/>
                    <a:pt x="5443" y="6193"/>
                    <a:pt x="5680" y="6193"/>
                  </a:cubicBezTo>
                  <a:cubicBezTo>
                    <a:pt x="5731" y="6193"/>
                    <a:pt x="5783" y="6198"/>
                    <a:pt x="5833" y="6207"/>
                  </a:cubicBezTo>
                  <a:cubicBezTo>
                    <a:pt x="6154" y="6260"/>
                    <a:pt x="6421" y="6528"/>
                    <a:pt x="6528" y="6831"/>
                  </a:cubicBezTo>
                  <a:cubicBezTo>
                    <a:pt x="6635" y="7152"/>
                    <a:pt x="6582" y="7508"/>
                    <a:pt x="6439" y="7794"/>
                  </a:cubicBezTo>
                  <a:cubicBezTo>
                    <a:pt x="6278" y="8098"/>
                    <a:pt x="6028" y="8329"/>
                    <a:pt x="5762" y="8507"/>
                  </a:cubicBezTo>
                  <a:cubicBezTo>
                    <a:pt x="6250" y="9280"/>
                    <a:pt x="7185" y="9802"/>
                    <a:pt x="8097" y="9802"/>
                  </a:cubicBezTo>
                  <a:cubicBezTo>
                    <a:pt x="8217" y="9802"/>
                    <a:pt x="8336" y="9793"/>
                    <a:pt x="8454" y="9774"/>
                  </a:cubicBezTo>
                  <a:cubicBezTo>
                    <a:pt x="10059" y="9275"/>
                    <a:pt x="10701" y="5886"/>
                    <a:pt x="10273" y="3960"/>
                  </a:cubicBezTo>
                  <a:cubicBezTo>
                    <a:pt x="9864" y="2176"/>
                    <a:pt x="7759" y="1"/>
                    <a:pt x="499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40"/>
            <p:cNvSpPr/>
            <p:nvPr/>
          </p:nvSpPr>
          <p:spPr>
            <a:xfrm flipH="1">
              <a:off x="1937640" y="1547796"/>
              <a:ext cx="590902" cy="332665"/>
            </a:xfrm>
            <a:custGeom>
              <a:avLst/>
              <a:gdLst/>
              <a:ahLst/>
              <a:cxnLst/>
              <a:rect l="l" t="t" r="r" b="b"/>
              <a:pathLst>
                <a:path w="16958" h="9547" extrusionOk="0">
                  <a:moveTo>
                    <a:pt x="4119" y="1"/>
                  </a:moveTo>
                  <a:cubicBezTo>
                    <a:pt x="3893" y="1"/>
                    <a:pt x="3673" y="3"/>
                    <a:pt x="3460" y="6"/>
                  </a:cubicBezTo>
                  <a:cubicBezTo>
                    <a:pt x="2659" y="23"/>
                    <a:pt x="1945" y="58"/>
                    <a:pt x="1410" y="94"/>
                  </a:cubicBezTo>
                  <a:cubicBezTo>
                    <a:pt x="1410" y="94"/>
                    <a:pt x="0" y="4910"/>
                    <a:pt x="1410" y="9511"/>
                  </a:cubicBezTo>
                  <a:cubicBezTo>
                    <a:pt x="1410" y="9511"/>
                    <a:pt x="2069" y="9547"/>
                    <a:pt x="3122" y="9547"/>
                  </a:cubicBezTo>
                  <a:cubicBezTo>
                    <a:pt x="6975" y="9547"/>
                    <a:pt x="15999" y="9083"/>
                    <a:pt x="16463" y="4803"/>
                  </a:cubicBezTo>
                  <a:cubicBezTo>
                    <a:pt x="16957" y="810"/>
                    <a:pt x="9109" y="1"/>
                    <a:pt x="41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40"/>
            <p:cNvSpPr/>
            <p:nvPr/>
          </p:nvSpPr>
          <p:spPr>
            <a:xfrm flipH="1">
              <a:off x="2407943" y="1547970"/>
              <a:ext cx="120599" cy="332491"/>
            </a:xfrm>
            <a:custGeom>
              <a:avLst/>
              <a:gdLst/>
              <a:ahLst/>
              <a:cxnLst/>
              <a:rect l="l" t="t" r="r" b="b"/>
              <a:pathLst>
                <a:path w="3461" h="9542" extrusionOk="0">
                  <a:moveTo>
                    <a:pt x="3460" y="1"/>
                  </a:moveTo>
                  <a:cubicBezTo>
                    <a:pt x="2659" y="18"/>
                    <a:pt x="1945" y="53"/>
                    <a:pt x="1410" y="89"/>
                  </a:cubicBezTo>
                  <a:cubicBezTo>
                    <a:pt x="1410" y="89"/>
                    <a:pt x="0" y="4905"/>
                    <a:pt x="1410" y="9506"/>
                  </a:cubicBezTo>
                  <a:cubicBezTo>
                    <a:pt x="1410" y="9506"/>
                    <a:pt x="2069" y="9542"/>
                    <a:pt x="3122" y="9542"/>
                  </a:cubicBezTo>
                  <a:cubicBezTo>
                    <a:pt x="2587" y="6386"/>
                    <a:pt x="2694" y="3121"/>
                    <a:pt x="34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40"/>
            <p:cNvSpPr/>
            <p:nvPr/>
          </p:nvSpPr>
          <p:spPr>
            <a:xfrm flipH="1">
              <a:off x="2421777" y="1264995"/>
              <a:ext cx="77530" cy="34671"/>
            </a:xfrm>
            <a:custGeom>
              <a:avLst/>
              <a:gdLst/>
              <a:ahLst/>
              <a:cxnLst/>
              <a:rect l="l" t="t" r="r" b="b"/>
              <a:pathLst>
                <a:path w="2225" h="995" extrusionOk="0">
                  <a:moveTo>
                    <a:pt x="736" y="0"/>
                  </a:moveTo>
                  <a:cubicBezTo>
                    <a:pt x="628" y="0"/>
                    <a:pt x="520" y="9"/>
                    <a:pt x="410" y="24"/>
                  </a:cubicBezTo>
                  <a:cubicBezTo>
                    <a:pt x="0" y="96"/>
                    <a:pt x="107" y="719"/>
                    <a:pt x="500" y="719"/>
                  </a:cubicBezTo>
                  <a:cubicBezTo>
                    <a:pt x="785" y="719"/>
                    <a:pt x="1035" y="738"/>
                    <a:pt x="1302" y="809"/>
                  </a:cubicBezTo>
                  <a:cubicBezTo>
                    <a:pt x="1570" y="881"/>
                    <a:pt x="1820" y="916"/>
                    <a:pt x="2069" y="988"/>
                  </a:cubicBezTo>
                  <a:cubicBezTo>
                    <a:pt x="2084" y="992"/>
                    <a:pt x="2098" y="995"/>
                    <a:pt x="2110" y="995"/>
                  </a:cubicBezTo>
                  <a:cubicBezTo>
                    <a:pt x="2189" y="995"/>
                    <a:pt x="2224" y="906"/>
                    <a:pt x="2193" y="845"/>
                  </a:cubicBezTo>
                  <a:cubicBezTo>
                    <a:pt x="2034" y="505"/>
                    <a:pt x="1855" y="274"/>
                    <a:pt x="1499" y="149"/>
                  </a:cubicBezTo>
                  <a:cubicBezTo>
                    <a:pt x="1246" y="48"/>
                    <a:pt x="994" y="0"/>
                    <a:pt x="7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40"/>
            <p:cNvSpPr/>
            <p:nvPr/>
          </p:nvSpPr>
          <p:spPr>
            <a:xfrm flipH="1">
              <a:off x="2446482" y="1302976"/>
              <a:ext cx="44114" cy="36239"/>
            </a:xfrm>
            <a:custGeom>
              <a:avLst/>
              <a:gdLst/>
              <a:ahLst/>
              <a:cxnLst/>
              <a:rect l="l" t="t" r="r" b="b"/>
              <a:pathLst>
                <a:path w="1266" h="1040" extrusionOk="0">
                  <a:moveTo>
                    <a:pt x="774" y="1"/>
                  </a:moveTo>
                  <a:cubicBezTo>
                    <a:pt x="364" y="1"/>
                    <a:pt x="0" y="878"/>
                    <a:pt x="0" y="878"/>
                  </a:cubicBezTo>
                  <a:lnTo>
                    <a:pt x="713" y="378"/>
                  </a:lnTo>
                  <a:lnTo>
                    <a:pt x="1159" y="1039"/>
                  </a:lnTo>
                  <a:cubicBezTo>
                    <a:pt x="1159" y="1039"/>
                    <a:pt x="1266" y="57"/>
                    <a:pt x="821" y="5"/>
                  </a:cubicBezTo>
                  <a:cubicBezTo>
                    <a:pt x="805" y="2"/>
                    <a:pt x="789" y="1"/>
                    <a:pt x="77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40"/>
            <p:cNvSpPr/>
            <p:nvPr/>
          </p:nvSpPr>
          <p:spPr>
            <a:xfrm flipH="1">
              <a:off x="2444601" y="1379774"/>
              <a:ext cx="50386" cy="75544"/>
            </a:xfrm>
            <a:custGeom>
              <a:avLst/>
              <a:gdLst/>
              <a:ahLst/>
              <a:cxnLst/>
              <a:rect l="l" t="t" r="r" b="b"/>
              <a:pathLst>
                <a:path w="1446" h="2168" extrusionOk="0">
                  <a:moveTo>
                    <a:pt x="488" y="1"/>
                  </a:moveTo>
                  <a:cubicBezTo>
                    <a:pt x="378" y="1"/>
                    <a:pt x="271" y="36"/>
                    <a:pt x="197" y="119"/>
                  </a:cubicBezTo>
                  <a:cubicBezTo>
                    <a:pt x="1" y="315"/>
                    <a:pt x="90" y="636"/>
                    <a:pt x="179" y="904"/>
                  </a:cubicBezTo>
                  <a:cubicBezTo>
                    <a:pt x="269" y="1118"/>
                    <a:pt x="340" y="1313"/>
                    <a:pt x="411" y="1527"/>
                  </a:cubicBezTo>
                  <a:cubicBezTo>
                    <a:pt x="483" y="1689"/>
                    <a:pt x="554" y="1867"/>
                    <a:pt x="661" y="1991"/>
                  </a:cubicBezTo>
                  <a:cubicBezTo>
                    <a:pt x="760" y="2091"/>
                    <a:pt x="894" y="2168"/>
                    <a:pt x="1026" y="2168"/>
                  </a:cubicBezTo>
                  <a:cubicBezTo>
                    <a:pt x="1059" y="2168"/>
                    <a:pt x="1092" y="2163"/>
                    <a:pt x="1125" y="2152"/>
                  </a:cubicBezTo>
                  <a:cubicBezTo>
                    <a:pt x="1268" y="2098"/>
                    <a:pt x="1375" y="1974"/>
                    <a:pt x="1410" y="1831"/>
                  </a:cubicBezTo>
                  <a:cubicBezTo>
                    <a:pt x="1446" y="1670"/>
                    <a:pt x="1427" y="1527"/>
                    <a:pt x="1410" y="1385"/>
                  </a:cubicBezTo>
                  <a:cubicBezTo>
                    <a:pt x="1356" y="1118"/>
                    <a:pt x="1285" y="850"/>
                    <a:pt x="1178" y="600"/>
                  </a:cubicBezTo>
                  <a:cubicBezTo>
                    <a:pt x="1089" y="405"/>
                    <a:pt x="982" y="208"/>
                    <a:pt x="785" y="83"/>
                  </a:cubicBezTo>
                  <a:cubicBezTo>
                    <a:pt x="699" y="32"/>
                    <a:pt x="592" y="1"/>
                    <a:pt x="4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76" name="Google Shape;1976;p40"/>
          <p:cNvGrpSpPr/>
          <p:nvPr/>
        </p:nvGrpSpPr>
        <p:grpSpPr>
          <a:xfrm>
            <a:off x="4043255" y="1052183"/>
            <a:ext cx="1057488" cy="1687438"/>
            <a:chOff x="6765125" y="1510200"/>
            <a:chExt cx="1665597" cy="2657801"/>
          </a:xfrm>
        </p:grpSpPr>
        <p:sp>
          <p:nvSpPr>
            <p:cNvPr id="1977" name="Google Shape;1977;p40"/>
            <p:cNvSpPr/>
            <p:nvPr/>
          </p:nvSpPr>
          <p:spPr>
            <a:xfrm>
              <a:off x="6940340" y="3747998"/>
              <a:ext cx="324775" cy="324775"/>
            </a:xfrm>
            <a:custGeom>
              <a:avLst/>
              <a:gdLst/>
              <a:ahLst/>
              <a:cxnLst/>
              <a:rect l="l" t="t" r="r" b="b"/>
              <a:pathLst>
                <a:path w="12165" h="12165" extrusionOk="0">
                  <a:moveTo>
                    <a:pt x="6082" y="1"/>
                  </a:moveTo>
                  <a:cubicBezTo>
                    <a:pt x="5280" y="1"/>
                    <a:pt x="4513" y="161"/>
                    <a:pt x="3818" y="429"/>
                  </a:cubicBezTo>
                  <a:cubicBezTo>
                    <a:pt x="2979" y="767"/>
                    <a:pt x="2230" y="1285"/>
                    <a:pt x="1642" y="1927"/>
                  </a:cubicBezTo>
                  <a:cubicBezTo>
                    <a:pt x="607" y="3014"/>
                    <a:pt x="1" y="4477"/>
                    <a:pt x="1" y="6082"/>
                  </a:cubicBezTo>
                  <a:lnTo>
                    <a:pt x="1" y="6403"/>
                  </a:lnTo>
                  <a:cubicBezTo>
                    <a:pt x="54" y="7330"/>
                    <a:pt x="303" y="8205"/>
                    <a:pt x="714" y="8971"/>
                  </a:cubicBezTo>
                  <a:cubicBezTo>
                    <a:pt x="1499" y="10398"/>
                    <a:pt x="2819" y="11487"/>
                    <a:pt x="4424" y="11932"/>
                  </a:cubicBezTo>
                  <a:cubicBezTo>
                    <a:pt x="4941" y="12093"/>
                    <a:pt x="5511" y="12164"/>
                    <a:pt x="6082" y="12164"/>
                  </a:cubicBezTo>
                  <a:cubicBezTo>
                    <a:pt x="6474" y="12164"/>
                    <a:pt x="6885" y="12129"/>
                    <a:pt x="7259" y="12039"/>
                  </a:cubicBezTo>
                  <a:cubicBezTo>
                    <a:pt x="8883" y="11736"/>
                    <a:pt x="10291" y="10755"/>
                    <a:pt x="11166" y="9418"/>
                  </a:cubicBezTo>
                  <a:cubicBezTo>
                    <a:pt x="11682" y="8633"/>
                    <a:pt x="12022" y="7723"/>
                    <a:pt x="12129" y="6724"/>
                  </a:cubicBezTo>
                  <a:cubicBezTo>
                    <a:pt x="12146" y="6510"/>
                    <a:pt x="12165" y="6296"/>
                    <a:pt x="12165" y="6082"/>
                  </a:cubicBezTo>
                  <a:cubicBezTo>
                    <a:pt x="12165" y="4602"/>
                    <a:pt x="11629" y="3247"/>
                    <a:pt x="10755" y="2194"/>
                  </a:cubicBezTo>
                  <a:cubicBezTo>
                    <a:pt x="10167" y="1499"/>
                    <a:pt x="9435" y="928"/>
                    <a:pt x="8598" y="536"/>
                  </a:cubicBezTo>
                  <a:cubicBezTo>
                    <a:pt x="7830" y="196"/>
                    <a:pt x="6974" y="1"/>
                    <a:pt x="6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40"/>
            <p:cNvSpPr/>
            <p:nvPr/>
          </p:nvSpPr>
          <p:spPr>
            <a:xfrm>
              <a:off x="6959402" y="3770370"/>
              <a:ext cx="256643" cy="256189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816" y="0"/>
                  </a:moveTo>
                  <a:cubicBezTo>
                    <a:pt x="4174" y="0"/>
                    <a:pt x="3567" y="126"/>
                    <a:pt x="3014" y="340"/>
                  </a:cubicBezTo>
                  <a:cubicBezTo>
                    <a:pt x="2372" y="607"/>
                    <a:pt x="1784" y="1018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87"/>
                    <a:pt x="0" y="4977"/>
                    <a:pt x="18" y="5048"/>
                  </a:cubicBezTo>
                  <a:cubicBezTo>
                    <a:pt x="53" y="5779"/>
                    <a:pt x="250" y="6475"/>
                    <a:pt x="588" y="7082"/>
                  </a:cubicBezTo>
                  <a:cubicBezTo>
                    <a:pt x="1195" y="8205"/>
                    <a:pt x="2248" y="9079"/>
                    <a:pt x="3513" y="9417"/>
                  </a:cubicBezTo>
                  <a:cubicBezTo>
                    <a:pt x="3924" y="9543"/>
                    <a:pt x="4352" y="9596"/>
                    <a:pt x="4816" y="9596"/>
                  </a:cubicBezTo>
                  <a:cubicBezTo>
                    <a:pt x="5137" y="9596"/>
                    <a:pt x="5439" y="9579"/>
                    <a:pt x="5743" y="9507"/>
                  </a:cubicBezTo>
                  <a:cubicBezTo>
                    <a:pt x="7027" y="9258"/>
                    <a:pt x="8133" y="8490"/>
                    <a:pt x="8828" y="7438"/>
                  </a:cubicBezTo>
                  <a:cubicBezTo>
                    <a:pt x="9239" y="6813"/>
                    <a:pt x="9506" y="6083"/>
                    <a:pt x="9577" y="5315"/>
                  </a:cubicBezTo>
                  <a:lnTo>
                    <a:pt x="9577" y="5298"/>
                  </a:lnTo>
                  <a:cubicBezTo>
                    <a:pt x="9596" y="5137"/>
                    <a:pt x="9613" y="4977"/>
                    <a:pt x="9613" y="4799"/>
                  </a:cubicBezTo>
                  <a:cubicBezTo>
                    <a:pt x="9613" y="3639"/>
                    <a:pt x="9203" y="2569"/>
                    <a:pt x="8507" y="1731"/>
                  </a:cubicBezTo>
                  <a:cubicBezTo>
                    <a:pt x="8043" y="1177"/>
                    <a:pt x="7455" y="732"/>
                    <a:pt x="6795" y="428"/>
                  </a:cubicBezTo>
                  <a:cubicBezTo>
                    <a:pt x="6188" y="162"/>
                    <a:pt x="5511" y="0"/>
                    <a:pt x="48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40"/>
            <p:cNvSpPr/>
            <p:nvPr/>
          </p:nvSpPr>
          <p:spPr>
            <a:xfrm>
              <a:off x="7132214" y="3944464"/>
              <a:ext cx="37163" cy="70214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6" y="0"/>
                  </a:moveTo>
                  <a:cubicBezTo>
                    <a:pt x="75" y="0"/>
                    <a:pt x="65" y="2"/>
                    <a:pt x="55" y="7"/>
                  </a:cubicBezTo>
                  <a:cubicBezTo>
                    <a:pt x="19" y="43"/>
                    <a:pt x="1" y="78"/>
                    <a:pt x="19" y="114"/>
                  </a:cubicBezTo>
                  <a:lnTo>
                    <a:pt x="322" y="613"/>
                  </a:lnTo>
                  <a:lnTo>
                    <a:pt x="821" y="1809"/>
                  </a:lnTo>
                  <a:lnTo>
                    <a:pt x="1249" y="2594"/>
                  </a:lnTo>
                  <a:cubicBezTo>
                    <a:pt x="1249" y="2611"/>
                    <a:pt x="1285" y="2629"/>
                    <a:pt x="1303" y="2629"/>
                  </a:cubicBezTo>
                  <a:lnTo>
                    <a:pt x="1339" y="2629"/>
                  </a:lnTo>
                  <a:cubicBezTo>
                    <a:pt x="1375" y="2594"/>
                    <a:pt x="1392" y="2558"/>
                    <a:pt x="1375" y="2522"/>
                  </a:cubicBezTo>
                  <a:lnTo>
                    <a:pt x="964" y="1738"/>
                  </a:lnTo>
                  <a:lnTo>
                    <a:pt x="447" y="561"/>
                  </a:lnTo>
                  <a:lnTo>
                    <a:pt x="162" y="43"/>
                  </a:lnTo>
                  <a:cubicBezTo>
                    <a:pt x="148" y="17"/>
                    <a:pt x="116" y="0"/>
                    <a:pt x="8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40"/>
            <p:cNvSpPr/>
            <p:nvPr/>
          </p:nvSpPr>
          <p:spPr>
            <a:xfrm>
              <a:off x="7143187" y="3880363"/>
              <a:ext cx="77636" cy="5767"/>
            </a:xfrm>
            <a:custGeom>
              <a:avLst/>
              <a:gdLst/>
              <a:ahLst/>
              <a:cxnLst/>
              <a:rect l="l" t="t" r="r" b="b"/>
              <a:pathLst>
                <a:path w="2908" h="216" extrusionOk="0">
                  <a:moveTo>
                    <a:pt x="2819" y="1"/>
                  </a:moveTo>
                  <a:lnTo>
                    <a:pt x="72" y="72"/>
                  </a:lnTo>
                  <a:cubicBezTo>
                    <a:pt x="36" y="72"/>
                    <a:pt x="1" y="108"/>
                    <a:pt x="1" y="144"/>
                  </a:cubicBezTo>
                  <a:cubicBezTo>
                    <a:pt x="1" y="196"/>
                    <a:pt x="36" y="215"/>
                    <a:pt x="72" y="215"/>
                  </a:cubicBezTo>
                  <a:lnTo>
                    <a:pt x="2836" y="161"/>
                  </a:lnTo>
                  <a:cubicBezTo>
                    <a:pt x="2871" y="161"/>
                    <a:pt x="2907" y="125"/>
                    <a:pt x="2907" y="72"/>
                  </a:cubicBezTo>
                  <a:cubicBezTo>
                    <a:pt x="2907" y="37"/>
                    <a:pt x="2871" y="1"/>
                    <a:pt x="28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40"/>
            <p:cNvSpPr/>
            <p:nvPr/>
          </p:nvSpPr>
          <p:spPr>
            <a:xfrm>
              <a:off x="7100337" y="3792769"/>
              <a:ext cx="7155" cy="61912"/>
            </a:xfrm>
            <a:custGeom>
              <a:avLst/>
              <a:gdLst/>
              <a:ahLst/>
              <a:cxnLst/>
              <a:rect l="l" t="t" r="r" b="b"/>
              <a:pathLst>
                <a:path w="268" h="2319" extrusionOk="0">
                  <a:moveTo>
                    <a:pt x="196" y="0"/>
                  </a:moveTo>
                  <a:cubicBezTo>
                    <a:pt x="143" y="0"/>
                    <a:pt x="125" y="36"/>
                    <a:pt x="125" y="89"/>
                  </a:cubicBezTo>
                  <a:lnTo>
                    <a:pt x="1" y="2229"/>
                  </a:lnTo>
                  <a:cubicBezTo>
                    <a:pt x="1" y="2283"/>
                    <a:pt x="36" y="2319"/>
                    <a:pt x="72" y="2319"/>
                  </a:cubicBezTo>
                  <a:lnTo>
                    <a:pt x="89" y="2319"/>
                  </a:lnTo>
                  <a:cubicBezTo>
                    <a:pt x="125" y="2319"/>
                    <a:pt x="160" y="2283"/>
                    <a:pt x="160" y="2248"/>
                  </a:cubicBezTo>
                  <a:lnTo>
                    <a:pt x="267" y="89"/>
                  </a:lnTo>
                  <a:cubicBezTo>
                    <a:pt x="267" y="53"/>
                    <a:pt x="232" y="17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40"/>
            <p:cNvSpPr/>
            <p:nvPr/>
          </p:nvSpPr>
          <p:spPr>
            <a:xfrm>
              <a:off x="6996031" y="3868750"/>
              <a:ext cx="54329" cy="21171"/>
            </a:xfrm>
            <a:custGeom>
              <a:avLst/>
              <a:gdLst/>
              <a:ahLst/>
              <a:cxnLst/>
              <a:rect l="l" t="t" r="r" b="b"/>
              <a:pathLst>
                <a:path w="2035" h="793" extrusionOk="0">
                  <a:moveTo>
                    <a:pt x="80" y="1"/>
                  </a:moveTo>
                  <a:cubicBezTo>
                    <a:pt x="54" y="1"/>
                    <a:pt x="32" y="18"/>
                    <a:pt x="20" y="44"/>
                  </a:cubicBezTo>
                  <a:cubicBezTo>
                    <a:pt x="1" y="79"/>
                    <a:pt x="20" y="132"/>
                    <a:pt x="55" y="151"/>
                  </a:cubicBezTo>
                  <a:lnTo>
                    <a:pt x="1927" y="793"/>
                  </a:lnTo>
                  <a:lnTo>
                    <a:pt x="1946" y="793"/>
                  </a:lnTo>
                  <a:cubicBezTo>
                    <a:pt x="1981" y="793"/>
                    <a:pt x="2017" y="774"/>
                    <a:pt x="2017" y="738"/>
                  </a:cubicBezTo>
                  <a:cubicBezTo>
                    <a:pt x="2034" y="703"/>
                    <a:pt x="2017" y="667"/>
                    <a:pt x="1981" y="650"/>
                  </a:cubicBezTo>
                  <a:lnTo>
                    <a:pt x="108" y="8"/>
                  </a:lnTo>
                  <a:cubicBezTo>
                    <a:pt x="98" y="3"/>
                    <a:pt x="89" y="1"/>
                    <a:pt x="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40"/>
            <p:cNvSpPr/>
            <p:nvPr/>
          </p:nvSpPr>
          <p:spPr>
            <a:xfrm>
              <a:off x="7030337" y="3944597"/>
              <a:ext cx="41915" cy="57693"/>
            </a:xfrm>
            <a:custGeom>
              <a:avLst/>
              <a:gdLst/>
              <a:ahLst/>
              <a:cxnLst/>
              <a:rect l="l" t="t" r="r" b="b"/>
              <a:pathLst>
                <a:path w="1570" h="2161" extrusionOk="0">
                  <a:moveTo>
                    <a:pt x="1475" y="1"/>
                  </a:moveTo>
                  <a:cubicBezTo>
                    <a:pt x="1454" y="1"/>
                    <a:pt x="1432" y="16"/>
                    <a:pt x="1410" y="38"/>
                  </a:cubicBezTo>
                  <a:lnTo>
                    <a:pt x="19" y="2035"/>
                  </a:lnTo>
                  <a:cubicBezTo>
                    <a:pt x="0" y="2071"/>
                    <a:pt x="0" y="2125"/>
                    <a:pt x="36" y="2142"/>
                  </a:cubicBezTo>
                  <a:cubicBezTo>
                    <a:pt x="54" y="2161"/>
                    <a:pt x="71" y="2161"/>
                    <a:pt x="90" y="2161"/>
                  </a:cubicBezTo>
                  <a:cubicBezTo>
                    <a:pt x="107" y="2161"/>
                    <a:pt x="126" y="2142"/>
                    <a:pt x="143" y="2125"/>
                  </a:cubicBezTo>
                  <a:lnTo>
                    <a:pt x="1534" y="128"/>
                  </a:lnTo>
                  <a:cubicBezTo>
                    <a:pt x="1570" y="92"/>
                    <a:pt x="1552" y="38"/>
                    <a:pt x="1517" y="21"/>
                  </a:cubicBezTo>
                  <a:cubicBezTo>
                    <a:pt x="1503" y="7"/>
                    <a:pt x="1489" y="1"/>
                    <a:pt x="14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40"/>
            <p:cNvSpPr/>
            <p:nvPr/>
          </p:nvSpPr>
          <p:spPr>
            <a:xfrm>
              <a:off x="7037946" y="3837514"/>
              <a:ext cx="129082" cy="122889"/>
            </a:xfrm>
            <a:custGeom>
              <a:avLst/>
              <a:gdLst/>
              <a:ahLst/>
              <a:cxnLst/>
              <a:rect l="l" t="t" r="r" b="b"/>
              <a:pathLst>
                <a:path w="4835" h="4603" extrusionOk="0">
                  <a:moveTo>
                    <a:pt x="2426" y="1"/>
                  </a:moveTo>
                  <a:lnTo>
                    <a:pt x="0" y="1749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4" y="1749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40"/>
            <p:cNvSpPr/>
            <p:nvPr/>
          </p:nvSpPr>
          <p:spPr>
            <a:xfrm>
              <a:off x="7040802" y="3747998"/>
              <a:ext cx="129082" cy="62392"/>
            </a:xfrm>
            <a:custGeom>
              <a:avLst/>
              <a:gdLst/>
              <a:ahLst/>
              <a:cxnLst/>
              <a:rect l="l" t="t" r="r" b="b"/>
              <a:pathLst>
                <a:path w="4835" h="2337" extrusionOk="0">
                  <a:moveTo>
                    <a:pt x="2319" y="1"/>
                  </a:moveTo>
                  <a:cubicBezTo>
                    <a:pt x="1517" y="1"/>
                    <a:pt x="750" y="161"/>
                    <a:pt x="55" y="429"/>
                  </a:cubicBezTo>
                  <a:lnTo>
                    <a:pt x="0" y="572"/>
                  </a:lnTo>
                  <a:lnTo>
                    <a:pt x="2426" y="2337"/>
                  </a:lnTo>
                  <a:lnTo>
                    <a:pt x="4835" y="572"/>
                  </a:lnTo>
                  <a:lnTo>
                    <a:pt x="4835" y="536"/>
                  </a:lnTo>
                  <a:cubicBezTo>
                    <a:pt x="4067" y="196"/>
                    <a:pt x="3211" y="1"/>
                    <a:pt x="23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40"/>
            <p:cNvSpPr/>
            <p:nvPr/>
          </p:nvSpPr>
          <p:spPr>
            <a:xfrm>
              <a:off x="6940340" y="3799444"/>
              <a:ext cx="68105" cy="121901"/>
            </a:xfrm>
            <a:custGeom>
              <a:avLst/>
              <a:gdLst/>
              <a:ahLst/>
              <a:cxnLst/>
              <a:rect l="l" t="t" r="r" b="b"/>
              <a:pathLst>
                <a:path w="2551" h="4566" extrusionOk="0">
                  <a:moveTo>
                    <a:pt x="1642" y="0"/>
                  </a:moveTo>
                  <a:cubicBezTo>
                    <a:pt x="607" y="1087"/>
                    <a:pt x="1" y="2550"/>
                    <a:pt x="1" y="4155"/>
                  </a:cubicBezTo>
                  <a:lnTo>
                    <a:pt x="1" y="4476"/>
                  </a:lnTo>
                  <a:lnTo>
                    <a:pt x="125" y="4566"/>
                  </a:lnTo>
                  <a:lnTo>
                    <a:pt x="2551" y="2799"/>
                  </a:lnTo>
                  <a:lnTo>
                    <a:pt x="1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40"/>
            <p:cNvSpPr/>
            <p:nvPr/>
          </p:nvSpPr>
          <p:spPr>
            <a:xfrm>
              <a:off x="6959402" y="3986539"/>
              <a:ext cx="104788" cy="80012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1"/>
                  </a:moveTo>
                  <a:lnTo>
                    <a:pt x="0" y="36"/>
                  </a:lnTo>
                  <a:cubicBezTo>
                    <a:pt x="785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40"/>
            <p:cNvSpPr/>
            <p:nvPr/>
          </p:nvSpPr>
          <p:spPr>
            <a:xfrm>
              <a:off x="7131280" y="3991798"/>
              <a:ext cx="107164" cy="77610"/>
            </a:xfrm>
            <a:custGeom>
              <a:avLst/>
              <a:gdLst/>
              <a:ahLst/>
              <a:cxnLst/>
              <a:rect l="l" t="t" r="r" b="b"/>
              <a:pathLst>
                <a:path w="4014" h="2907" extrusionOk="0">
                  <a:moveTo>
                    <a:pt x="928" y="0"/>
                  </a:moveTo>
                  <a:lnTo>
                    <a:pt x="0" y="2835"/>
                  </a:lnTo>
                  <a:lnTo>
                    <a:pt x="107" y="2907"/>
                  </a:lnTo>
                  <a:cubicBezTo>
                    <a:pt x="1731" y="2604"/>
                    <a:pt x="3139" y="1623"/>
                    <a:pt x="4014" y="286"/>
                  </a:cubicBezTo>
                  <a:lnTo>
                    <a:pt x="39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40"/>
            <p:cNvSpPr/>
            <p:nvPr/>
          </p:nvSpPr>
          <p:spPr>
            <a:xfrm>
              <a:off x="7196528" y="3806545"/>
              <a:ext cx="68586" cy="122889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54"/>
                  </a:lnTo>
                  <a:lnTo>
                    <a:pt x="2426" y="4602"/>
                  </a:lnTo>
                  <a:lnTo>
                    <a:pt x="2533" y="4531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3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40"/>
            <p:cNvSpPr/>
            <p:nvPr/>
          </p:nvSpPr>
          <p:spPr>
            <a:xfrm>
              <a:off x="6902269" y="2664753"/>
              <a:ext cx="51900" cy="84524"/>
            </a:xfrm>
            <a:custGeom>
              <a:avLst/>
              <a:gdLst/>
              <a:ahLst/>
              <a:cxnLst/>
              <a:rect l="l" t="t" r="r" b="b"/>
              <a:pathLst>
                <a:path w="1944" h="3166" extrusionOk="0">
                  <a:moveTo>
                    <a:pt x="481" y="0"/>
                  </a:moveTo>
                  <a:lnTo>
                    <a:pt x="481" y="0"/>
                  </a:lnTo>
                  <a:cubicBezTo>
                    <a:pt x="428" y="447"/>
                    <a:pt x="0" y="3015"/>
                    <a:pt x="714" y="3158"/>
                  </a:cubicBezTo>
                  <a:cubicBezTo>
                    <a:pt x="740" y="3163"/>
                    <a:pt x="767" y="3166"/>
                    <a:pt x="792" y="3166"/>
                  </a:cubicBezTo>
                  <a:cubicBezTo>
                    <a:pt x="1641" y="3166"/>
                    <a:pt x="1943" y="393"/>
                    <a:pt x="1943" y="393"/>
                  </a:cubicBezTo>
                  <a:lnTo>
                    <a:pt x="4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40"/>
            <p:cNvSpPr/>
            <p:nvPr/>
          </p:nvSpPr>
          <p:spPr>
            <a:xfrm>
              <a:off x="6828932" y="2645691"/>
              <a:ext cx="94776" cy="127881"/>
            </a:xfrm>
            <a:custGeom>
              <a:avLst/>
              <a:gdLst/>
              <a:ahLst/>
              <a:cxnLst/>
              <a:rect l="l" t="t" r="r" b="b"/>
              <a:pathLst>
                <a:path w="3550" h="4790" extrusionOk="0">
                  <a:moveTo>
                    <a:pt x="2569" y="1"/>
                  </a:moveTo>
                  <a:cubicBezTo>
                    <a:pt x="2569" y="1"/>
                    <a:pt x="1" y="4210"/>
                    <a:pt x="802" y="4745"/>
                  </a:cubicBezTo>
                  <a:cubicBezTo>
                    <a:pt x="848" y="4775"/>
                    <a:pt x="897" y="4789"/>
                    <a:pt x="950" y="4789"/>
                  </a:cubicBezTo>
                  <a:cubicBezTo>
                    <a:pt x="1808" y="4789"/>
                    <a:pt x="3549" y="1054"/>
                    <a:pt x="3549" y="1054"/>
                  </a:cubicBezTo>
                  <a:lnTo>
                    <a:pt x="25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40"/>
            <p:cNvSpPr/>
            <p:nvPr/>
          </p:nvSpPr>
          <p:spPr>
            <a:xfrm>
              <a:off x="6797002" y="2617632"/>
              <a:ext cx="100516" cy="123930"/>
            </a:xfrm>
            <a:custGeom>
              <a:avLst/>
              <a:gdLst/>
              <a:ahLst/>
              <a:cxnLst/>
              <a:rect l="l" t="t" r="r" b="b"/>
              <a:pathLst>
                <a:path w="3765" h="4642" extrusionOk="0">
                  <a:moveTo>
                    <a:pt x="2837" y="0"/>
                  </a:moveTo>
                  <a:cubicBezTo>
                    <a:pt x="2837" y="0"/>
                    <a:pt x="1" y="3995"/>
                    <a:pt x="750" y="4583"/>
                  </a:cubicBezTo>
                  <a:cubicBezTo>
                    <a:pt x="801" y="4623"/>
                    <a:pt x="858" y="4642"/>
                    <a:pt x="921" y="4642"/>
                  </a:cubicBezTo>
                  <a:cubicBezTo>
                    <a:pt x="1795" y="4642"/>
                    <a:pt x="3765" y="1106"/>
                    <a:pt x="3765" y="1106"/>
                  </a:cubicBezTo>
                  <a:lnTo>
                    <a:pt x="283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40"/>
            <p:cNvSpPr/>
            <p:nvPr/>
          </p:nvSpPr>
          <p:spPr>
            <a:xfrm>
              <a:off x="6765125" y="2603803"/>
              <a:ext cx="120032" cy="100116"/>
            </a:xfrm>
            <a:custGeom>
              <a:avLst/>
              <a:gdLst/>
              <a:ahLst/>
              <a:cxnLst/>
              <a:rect l="l" t="t" r="r" b="b"/>
              <a:pathLst>
                <a:path w="4496" h="3750" extrusionOk="0">
                  <a:moveTo>
                    <a:pt x="3763" y="0"/>
                  </a:moveTo>
                  <a:cubicBezTo>
                    <a:pt x="3763" y="0"/>
                    <a:pt x="1" y="2961"/>
                    <a:pt x="660" y="3657"/>
                  </a:cubicBezTo>
                  <a:cubicBezTo>
                    <a:pt x="720" y="3721"/>
                    <a:pt x="801" y="3750"/>
                    <a:pt x="899" y="3750"/>
                  </a:cubicBezTo>
                  <a:cubicBezTo>
                    <a:pt x="1873" y="3750"/>
                    <a:pt x="4495" y="892"/>
                    <a:pt x="4495" y="892"/>
                  </a:cubicBezTo>
                  <a:lnTo>
                    <a:pt x="376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40"/>
            <p:cNvSpPr/>
            <p:nvPr/>
          </p:nvSpPr>
          <p:spPr>
            <a:xfrm>
              <a:off x="6765579" y="2582846"/>
              <a:ext cx="131939" cy="63914"/>
            </a:xfrm>
            <a:custGeom>
              <a:avLst/>
              <a:gdLst/>
              <a:ahLst/>
              <a:cxnLst/>
              <a:rect l="l" t="t" r="r" b="b"/>
              <a:pathLst>
                <a:path w="4942" h="2394" extrusionOk="0">
                  <a:moveTo>
                    <a:pt x="4602" y="1"/>
                  </a:moveTo>
                  <a:cubicBezTo>
                    <a:pt x="4602" y="1"/>
                    <a:pt x="1" y="1268"/>
                    <a:pt x="340" y="2159"/>
                  </a:cubicBezTo>
                  <a:cubicBezTo>
                    <a:pt x="403" y="2326"/>
                    <a:pt x="603" y="2393"/>
                    <a:pt x="886" y="2393"/>
                  </a:cubicBezTo>
                  <a:cubicBezTo>
                    <a:pt x="2121" y="2393"/>
                    <a:pt x="4942" y="1106"/>
                    <a:pt x="4942" y="1106"/>
                  </a:cubicBezTo>
                  <a:lnTo>
                    <a:pt x="460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40"/>
            <p:cNvSpPr/>
            <p:nvPr/>
          </p:nvSpPr>
          <p:spPr>
            <a:xfrm>
              <a:off x="6846071" y="2373832"/>
              <a:ext cx="307635" cy="324775"/>
            </a:xfrm>
            <a:custGeom>
              <a:avLst/>
              <a:gdLst/>
              <a:ahLst/>
              <a:cxnLst/>
              <a:rect l="l" t="t" r="r" b="b"/>
              <a:pathLst>
                <a:path w="11523" h="12165" extrusionOk="0">
                  <a:moveTo>
                    <a:pt x="8864" y="1"/>
                  </a:moveTo>
                  <a:lnTo>
                    <a:pt x="8062" y="2087"/>
                  </a:lnTo>
                  <a:lnTo>
                    <a:pt x="1" y="9221"/>
                  </a:lnTo>
                  <a:lnTo>
                    <a:pt x="3620" y="12164"/>
                  </a:lnTo>
                  <a:cubicBezTo>
                    <a:pt x="4512" y="12164"/>
                    <a:pt x="5387" y="11451"/>
                    <a:pt x="5511" y="10648"/>
                  </a:cubicBezTo>
                  <a:cubicBezTo>
                    <a:pt x="5511" y="10648"/>
                    <a:pt x="10488" y="7670"/>
                    <a:pt x="11522" y="5404"/>
                  </a:cubicBezTo>
                  <a:lnTo>
                    <a:pt x="886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40"/>
            <p:cNvSpPr/>
            <p:nvPr/>
          </p:nvSpPr>
          <p:spPr>
            <a:xfrm>
              <a:off x="7375561" y="3652288"/>
              <a:ext cx="231441" cy="280003"/>
            </a:xfrm>
            <a:custGeom>
              <a:avLst/>
              <a:gdLst/>
              <a:ahLst/>
              <a:cxnLst/>
              <a:rect l="l" t="t" r="r" b="b"/>
              <a:pathLst>
                <a:path w="8669" h="10488" extrusionOk="0">
                  <a:moveTo>
                    <a:pt x="5261" y="0"/>
                  </a:moveTo>
                  <a:lnTo>
                    <a:pt x="2212" y="2569"/>
                  </a:lnTo>
                  <a:lnTo>
                    <a:pt x="2176" y="2961"/>
                  </a:lnTo>
                  <a:cubicBezTo>
                    <a:pt x="2158" y="3211"/>
                    <a:pt x="2105" y="3460"/>
                    <a:pt x="2033" y="3693"/>
                  </a:cubicBezTo>
                  <a:cubicBezTo>
                    <a:pt x="1891" y="4174"/>
                    <a:pt x="1641" y="4620"/>
                    <a:pt x="1302" y="5013"/>
                  </a:cubicBezTo>
                  <a:cubicBezTo>
                    <a:pt x="1230" y="5084"/>
                    <a:pt x="1177" y="5172"/>
                    <a:pt x="1106" y="5244"/>
                  </a:cubicBezTo>
                  <a:cubicBezTo>
                    <a:pt x="945" y="5458"/>
                    <a:pt x="802" y="5672"/>
                    <a:pt x="678" y="5904"/>
                  </a:cubicBezTo>
                  <a:cubicBezTo>
                    <a:pt x="552" y="6100"/>
                    <a:pt x="445" y="6314"/>
                    <a:pt x="357" y="6528"/>
                  </a:cubicBezTo>
                  <a:cubicBezTo>
                    <a:pt x="231" y="6832"/>
                    <a:pt x="143" y="7153"/>
                    <a:pt x="89" y="7474"/>
                  </a:cubicBezTo>
                  <a:cubicBezTo>
                    <a:pt x="36" y="7741"/>
                    <a:pt x="0" y="7990"/>
                    <a:pt x="0" y="8259"/>
                  </a:cubicBezTo>
                  <a:cubicBezTo>
                    <a:pt x="0" y="9008"/>
                    <a:pt x="143" y="9774"/>
                    <a:pt x="481" y="10487"/>
                  </a:cubicBezTo>
                  <a:lnTo>
                    <a:pt x="8668" y="3622"/>
                  </a:lnTo>
                  <a:lnTo>
                    <a:pt x="6706" y="1534"/>
                  </a:lnTo>
                  <a:lnTo>
                    <a:pt x="526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40"/>
            <p:cNvSpPr/>
            <p:nvPr/>
          </p:nvSpPr>
          <p:spPr>
            <a:xfrm>
              <a:off x="7513132" y="3693242"/>
              <a:ext cx="93868" cy="114799"/>
            </a:xfrm>
            <a:custGeom>
              <a:avLst/>
              <a:gdLst/>
              <a:ahLst/>
              <a:cxnLst/>
              <a:rect l="l" t="t" r="r" b="b"/>
              <a:pathLst>
                <a:path w="3516" h="4300" extrusionOk="0">
                  <a:moveTo>
                    <a:pt x="1553" y="0"/>
                  </a:moveTo>
                  <a:lnTo>
                    <a:pt x="1518" y="19"/>
                  </a:lnTo>
                  <a:cubicBezTo>
                    <a:pt x="251" y="1089"/>
                    <a:pt x="1" y="2944"/>
                    <a:pt x="876" y="4299"/>
                  </a:cubicBezTo>
                  <a:lnTo>
                    <a:pt x="3515" y="2088"/>
                  </a:lnTo>
                  <a:lnTo>
                    <a:pt x="15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40"/>
            <p:cNvSpPr/>
            <p:nvPr/>
          </p:nvSpPr>
          <p:spPr>
            <a:xfrm>
              <a:off x="7405088" y="3750854"/>
              <a:ext cx="62873" cy="44852"/>
            </a:xfrm>
            <a:custGeom>
              <a:avLst/>
              <a:gdLst/>
              <a:ahLst/>
              <a:cxnLst/>
              <a:rect l="l" t="t" r="r" b="b"/>
              <a:pathLst>
                <a:path w="2355" h="1680" extrusionOk="0">
                  <a:moveTo>
                    <a:pt x="927" y="1"/>
                  </a:moveTo>
                  <a:cubicBezTo>
                    <a:pt x="785" y="482"/>
                    <a:pt x="535" y="928"/>
                    <a:pt x="196" y="1321"/>
                  </a:cubicBezTo>
                  <a:cubicBezTo>
                    <a:pt x="124" y="1392"/>
                    <a:pt x="71" y="1480"/>
                    <a:pt x="0" y="1552"/>
                  </a:cubicBezTo>
                  <a:lnTo>
                    <a:pt x="1427" y="1677"/>
                  </a:lnTo>
                  <a:cubicBezTo>
                    <a:pt x="1448" y="1679"/>
                    <a:pt x="1469" y="1680"/>
                    <a:pt x="1490" y="1680"/>
                  </a:cubicBezTo>
                  <a:cubicBezTo>
                    <a:pt x="1682" y="1680"/>
                    <a:pt x="1871" y="1609"/>
                    <a:pt x="2015" y="1480"/>
                  </a:cubicBezTo>
                  <a:cubicBezTo>
                    <a:pt x="2176" y="1356"/>
                    <a:pt x="2283" y="1159"/>
                    <a:pt x="2300" y="945"/>
                  </a:cubicBezTo>
                  <a:cubicBezTo>
                    <a:pt x="2354" y="482"/>
                    <a:pt x="2015" y="89"/>
                    <a:pt x="1570" y="54"/>
                  </a:cubicBezTo>
                  <a:lnTo>
                    <a:pt x="9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40"/>
            <p:cNvSpPr/>
            <p:nvPr/>
          </p:nvSpPr>
          <p:spPr>
            <a:xfrm>
              <a:off x="7377910" y="3809909"/>
              <a:ext cx="84337" cy="47361"/>
            </a:xfrm>
            <a:custGeom>
              <a:avLst/>
              <a:gdLst/>
              <a:ahLst/>
              <a:cxnLst/>
              <a:rect l="l" t="t" r="r" b="b"/>
              <a:pathLst>
                <a:path w="3159" h="1774" extrusionOk="0">
                  <a:moveTo>
                    <a:pt x="590" y="0"/>
                  </a:moveTo>
                  <a:cubicBezTo>
                    <a:pt x="464" y="196"/>
                    <a:pt x="357" y="410"/>
                    <a:pt x="269" y="624"/>
                  </a:cubicBezTo>
                  <a:cubicBezTo>
                    <a:pt x="143" y="928"/>
                    <a:pt x="55" y="1249"/>
                    <a:pt x="1" y="1570"/>
                  </a:cubicBezTo>
                  <a:lnTo>
                    <a:pt x="2231" y="1765"/>
                  </a:lnTo>
                  <a:cubicBezTo>
                    <a:pt x="2266" y="1771"/>
                    <a:pt x="2301" y="1773"/>
                    <a:pt x="2335" y="1773"/>
                  </a:cubicBezTo>
                  <a:cubicBezTo>
                    <a:pt x="2526" y="1773"/>
                    <a:pt x="2700" y="1694"/>
                    <a:pt x="2837" y="1587"/>
                  </a:cubicBezTo>
                  <a:cubicBezTo>
                    <a:pt x="2997" y="1444"/>
                    <a:pt x="3104" y="1249"/>
                    <a:pt x="3123" y="1035"/>
                  </a:cubicBezTo>
                  <a:cubicBezTo>
                    <a:pt x="3158" y="588"/>
                    <a:pt x="2837" y="196"/>
                    <a:pt x="2374" y="160"/>
                  </a:cubicBezTo>
                  <a:lnTo>
                    <a:pt x="5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40"/>
            <p:cNvSpPr/>
            <p:nvPr/>
          </p:nvSpPr>
          <p:spPr>
            <a:xfrm>
              <a:off x="7388402" y="3748959"/>
              <a:ext cx="237634" cy="206185"/>
            </a:xfrm>
            <a:custGeom>
              <a:avLst/>
              <a:gdLst/>
              <a:ahLst/>
              <a:cxnLst/>
              <a:rect l="l" t="t" r="r" b="b"/>
              <a:pathLst>
                <a:path w="8901" h="7723" extrusionOk="0">
                  <a:moveTo>
                    <a:pt x="8187" y="1"/>
                  </a:moveTo>
                  <a:lnTo>
                    <a:pt x="0" y="6866"/>
                  </a:lnTo>
                  <a:lnTo>
                    <a:pt x="714" y="7722"/>
                  </a:lnTo>
                  <a:lnTo>
                    <a:pt x="8901" y="857"/>
                  </a:lnTo>
                  <a:lnTo>
                    <a:pt x="81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40"/>
            <p:cNvSpPr/>
            <p:nvPr/>
          </p:nvSpPr>
          <p:spPr>
            <a:xfrm>
              <a:off x="7407437" y="3923693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77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40"/>
            <p:cNvSpPr/>
            <p:nvPr/>
          </p:nvSpPr>
          <p:spPr>
            <a:xfrm>
              <a:off x="7491240" y="3853719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0"/>
                  </a:moveTo>
                  <a:lnTo>
                    <a:pt x="1" y="1159"/>
                  </a:lnTo>
                  <a:lnTo>
                    <a:pt x="804" y="1534"/>
                  </a:lnTo>
                  <a:lnTo>
                    <a:pt x="1624" y="856"/>
                  </a:lnTo>
                  <a:lnTo>
                    <a:pt x="141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40"/>
            <p:cNvSpPr/>
            <p:nvPr/>
          </p:nvSpPr>
          <p:spPr>
            <a:xfrm>
              <a:off x="7575043" y="3783238"/>
              <a:ext cx="43383" cy="40981"/>
            </a:xfrm>
            <a:custGeom>
              <a:avLst/>
              <a:gdLst/>
              <a:ahLst/>
              <a:cxnLst/>
              <a:rect l="l" t="t" r="r" b="b"/>
              <a:pathLst>
                <a:path w="1625" h="1535" extrusionOk="0">
                  <a:moveTo>
                    <a:pt x="1410" y="1"/>
                  </a:moveTo>
                  <a:lnTo>
                    <a:pt x="0" y="1178"/>
                  </a:lnTo>
                  <a:lnTo>
                    <a:pt x="804" y="1534"/>
                  </a:lnTo>
                  <a:lnTo>
                    <a:pt x="1624" y="874"/>
                  </a:lnTo>
                  <a:lnTo>
                    <a:pt x="14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40"/>
            <p:cNvSpPr/>
            <p:nvPr/>
          </p:nvSpPr>
          <p:spPr>
            <a:xfrm>
              <a:off x="6942262" y="2655730"/>
              <a:ext cx="551864" cy="512352"/>
            </a:xfrm>
            <a:custGeom>
              <a:avLst/>
              <a:gdLst/>
              <a:ahLst/>
              <a:cxnLst/>
              <a:rect l="l" t="t" r="r" b="b"/>
              <a:pathLst>
                <a:path w="20671" h="19191" extrusionOk="0">
                  <a:moveTo>
                    <a:pt x="10041" y="0"/>
                  </a:moveTo>
                  <a:lnTo>
                    <a:pt x="7865" y="1230"/>
                  </a:lnTo>
                  <a:cubicBezTo>
                    <a:pt x="7865" y="1230"/>
                    <a:pt x="4690" y="3995"/>
                    <a:pt x="1677" y="7705"/>
                  </a:cubicBezTo>
                  <a:cubicBezTo>
                    <a:pt x="1088" y="8400"/>
                    <a:pt x="535" y="9132"/>
                    <a:pt x="0" y="9898"/>
                  </a:cubicBezTo>
                  <a:cubicBezTo>
                    <a:pt x="1463" y="14357"/>
                    <a:pt x="5297" y="17959"/>
                    <a:pt x="9827" y="19191"/>
                  </a:cubicBezTo>
                  <a:cubicBezTo>
                    <a:pt x="10397" y="18922"/>
                    <a:pt x="11075" y="18566"/>
                    <a:pt x="11824" y="18173"/>
                  </a:cubicBezTo>
                  <a:cubicBezTo>
                    <a:pt x="14999" y="16480"/>
                    <a:pt x="19351" y="13876"/>
                    <a:pt x="20671" y="11646"/>
                  </a:cubicBezTo>
                  <a:lnTo>
                    <a:pt x="13198" y="1016"/>
                  </a:lnTo>
                  <a:lnTo>
                    <a:pt x="1004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40"/>
            <p:cNvSpPr/>
            <p:nvPr/>
          </p:nvSpPr>
          <p:spPr>
            <a:xfrm>
              <a:off x="6829386" y="2919953"/>
              <a:ext cx="421901" cy="470971"/>
            </a:xfrm>
            <a:custGeom>
              <a:avLst/>
              <a:gdLst/>
              <a:ahLst/>
              <a:cxnLst/>
              <a:rect l="l" t="t" r="r" b="b"/>
              <a:pathLst>
                <a:path w="15803" h="17641" extrusionOk="0">
                  <a:moveTo>
                    <a:pt x="4228" y="1"/>
                  </a:moveTo>
                  <a:cubicBezTo>
                    <a:pt x="3354" y="1214"/>
                    <a:pt x="2552" y="2481"/>
                    <a:pt x="1927" y="3765"/>
                  </a:cubicBezTo>
                  <a:cubicBezTo>
                    <a:pt x="1" y="7617"/>
                    <a:pt x="840" y="12343"/>
                    <a:pt x="4138" y="15125"/>
                  </a:cubicBezTo>
                  <a:cubicBezTo>
                    <a:pt x="5370" y="16160"/>
                    <a:pt x="6742" y="16944"/>
                    <a:pt x="8062" y="17641"/>
                  </a:cubicBezTo>
                  <a:cubicBezTo>
                    <a:pt x="9097" y="16071"/>
                    <a:pt x="11612" y="12896"/>
                    <a:pt x="15803" y="11594"/>
                  </a:cubicBezTo>
                  <a:cubicBezTo>
                    <a:pt x="13182" y="10221"/>
                    <a:pt x="12504" y="10043"/>
                    <a:pt x="12504" y="10043"/>
                  </a:cubicBezTo>
                  <a:cubicBezTo>
                    <a:pt x="12504" y="10043"/>
                    <a:pt x="13110" y="9775"/>
                    <a:pt x="14055" y="9294"/>
                  </a:cubicBezTo>
                  <a:cubicBezTo>
                    <a:pt x="9525" y="8062"/>
                    <a:pt x="5691" y="4460"/>
                    <a:pt x="42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40"/>
            <p:cNvSpPr/>
            <p:nvPr/>
          </p:nvSpPr>
          <p:spPr>
            <a:xfrm>
              <a:off x="7044620" y="3229455"/>
              <a:ext cx="266655" cy="190487"/>
            </a:xfrm>
            <a:custGeom>
              <a:avLst/>
              <a:gdLst/>
              <a:ahLst/>
              <a:cxnLst/>
              <a:rect l="l" t="t" r="r" b="b"/>
              <a:pathLst>
                <a:path w="9988" h="7135" extrusionOk="0">
                  <a:moveTo>
                    <a:pt x="7741" y="1"/>
                  </a:moveTo>
                  <a:cubicBezTo>
                    <a:pt x="3550" y="1303"/>
                    <a:pt x="1035" y="4478"/>
                    <a:pt x="0" y="6048"/>
                  </a:cubicBezTo>
                  <a:cubicBezTo>
                    <a:pt x="749" y="6440"/>
                    <a:pt x="1481" y="6797"/>
                    <a:pt x="2176" y="7135"/>
                  </a:cubicBezTo>
                  <a:cubicBezTo>
                    <a:pt x="3389" y="5423"/>
                    <a:pt x="5940" y="2552"/>
                    <a:pt x="9988" y="1428"/>
                  </a:cubicBezTo>
                  <a:cubicBezTo>
                    <a:pt x="9614" y="1071"/>
                    <a:pt x="9239" y="785"/>
                    <a:pt x="8865" y="590"/>
                  </a:cubicBezTo>
                  <a:cubicBezTo>
                    <a:pt x="8454" y="376"/>
                    <a:pt x="8080" y="179"/>
                    <a:pt x="774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40"/>
            <p:cNvSpPr/>
            <p:nvPr/>
          </p:nvSpPr>
          <p:spPr>
            <a:xfrm>
              <a:off x="7102713" y="3267553"/>
              <a:ext cx="424277" cy="453324"/>
            </a:xfrm>
            <a:custGeom>
              <a:avLst/>
              <a:gdLst/>
              <a:ahLst/>
              <a:cxnLst/>
              <a:rect l="l" t="t" r="r" b="b"/>
              <a:pathLst>
                <a:path w="15892" h="16980" extrusionOk="0">
                  <a:moveTo>
                    <a:pt x="7812" y="1"/>
                  </a:moveTo>
                  <a:cubicBezTo>
                    <a:pt x="3764" y="1125"/>
                    <a:pt x="1213" y="3996"/>
                    <a:pt x="0" y="5708"/>
                  </a:cubicBezTo>
                  <a:cubicBezTo>
                    <a:pt x="340" y="5886"/>
                    <a:pt x="661" y="6064"/>
                    <a:pt x="982" y="6226"/>
                  </a:cubicBezTo>
                  <a:cubicBezTo>
                    <a:pt x="9364" y="10880"/>
                    <a:pt x="12432" y="16980"/>
                    <a:pt x="12432" y="16980"/>
                  </a:cubicBezTo>
                  <a:cubicBezTo>
                    <a:pt x="12432" y="16980"/>
                    <a:pt x="15321" y="16713"/>
                    <a:pt x="15892" y="14822"/>
                  </a:cubicBezTo>
                  <a:cubicBezTo>
                    <a:pt x="15892" y="14822"/>
                    <a:pt x="11718" y="3675"/>
                    <a:pt x="781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40"/>
            <p:cNvSpPr/>
            <p:nvPr/>
          </p:nvSpPr>
          <p:spPr>
            <a:xfrm>
              <a:off x="8171676" y="3863224"/>
              <a:ext cx="241906" cy="269538"/>
            </a:xfrm>
            <a:custGeom>
              <a:avLst/>
              <a:gdLst/>
              <a:ahLst/>
              <a:cxnLst/>
              <a:rect l="l" t="t" r="r" b="b"/>
              <a:pathLst>
                <a:path w="9061" h="10096" extrusionOk="0">
                  <a:moveTo>
                    <a:pt x="5939" y="1"/>
                  </a:moveTo>
                  <a:lnTo>
                    <a:pt x="2693" y="2319"/>
                  </a:lnTo>
                  <a:lnTo>
                    <a:pt x="2640" y="2712"/>
                  </a:lnTo>
                  <a:cubicBezTo>
                    <a:pt x="2605" y="2962"/>
                    <a:pt x="2533" y="3193"/>
                    <a:pt x="2443" y="3425"/>
                  </a:cubicBezTo>
                  <a:cubicBezTo>
                    <a:pt x="2265" y="3906"/>
                    <a:pt x="1980" y="4334"/>
                    <a:pt x="1606" y="4691"/>
                  </a:cubicBezTo>
                  <a:cubicBezTo>
                    <a:pt x="1534" y="4762"/>
                    <a:pt x="1480" y="4834"/>
                    <a:pt x="1409" y="4905"/>
                  </a:cubicBezTo>
                  <a:cubicBezTo>
                    <a:pt x="1231" y="5102"/>
                    <a:pt x="1071" y="5316"/>
                    <a:pt x="909" y="5530"/>
                  </a:cubicBezTo>
                  <a:cubicBezTo>
                    <a:pt x="785" y="5725"/>
                    <a:pt x="660" y="5922"/>
                    <a:pt x="571" y="6136"/>
                  </a:cubicBezTo>
                  <a:cubicBezTo>
                    <a:pt x="410" y="6439"/>
                    <a:pt x="303" y="6743"/>
                    <a:pt x="215" y="7064"/>
                  </a:cubicBezTo>
                  <a:cubicBezTo>
                    <a:pt x="143" y="7313"/>
                    <a:pt x="108" y="7580"/>
                    <a:pt x="72" y="7830"/>
                  </a:cubicBezTo>
                  <a:cubicBezTo>
                    <a:pt x="1" y="8597"/>
                    <a:pt x="108" y="9364"/>
                    <a:pt x="374" y="10096"/>
                  </a:cubicBezTo>
                  <a:lnTo>
                    <a:pt x="9061" y="3853"/>
                  </a:lnTo>
                  <a:lnTo>
                    <a:pt x="7259" y="1623"/>
                  </a:lnTo>
                  <a:lnTo>
                    <a:pt x="593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40"/>
            <p:cNvSpPr/>
            <p:nvPr/>
          </p:nvSpPr>
          <p:spPr>
            <a:xfrm>
              <a:off x="8318325" y="3906553"/>
              <a:ext cx="95257" cy="113331"/>
            </a:xfrm>
            <a:custGeom>
              <a:avLst/>
              <a:gdLst/>
              <a:ahLst/>
              <a:cxnLst/>
              <a:rect l="l" t="t" r="r" b="b"/>
              <a:pathLst>
                <a:path w="3568" h="4245" extrusionOk="0">
                  <a:moveTo>
                    <a:pt x="1766" y="0"/>
                  </a:moveTo>
                  <a:lnTo>
                    <a:pt x="1730" y="19"/>
                  </a:lnTo>
                  <a:cubicBezTo>
                    <a:pt x="375" y="999"/>
                    <a:pt x="1" y="2818"/>
                    <a:pt x="767" y="4245"/>
                  </a:cubicBezTo>
                  <a:lnTo>
                    <a:pt x="3568" y="2230"/>
                  </a:lnTo>
                  <a:lnTo>
                    <a:pt x="17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40"/>
            <p:cNvSpPr/>
            <p:nvPr/>
          </p:nvSpPr>
          <p:spPr>
            <a:xfrm>
              <a:off x="8209266" y="3954662"/>
              <a:ext cx="64341" cy="46026"/>
            </a:xfrm>
            <a:custGeom>
              <a:avLst/>
              <a:gdLst/>
              <a:ahLst/>
              <a:cxnLst/>
              <a:rect l="l" t="t" r="r" b="b"/>
              <a:pathLst>
                <a:path w="2410" h="1724" extrusionOk="0">
                  <a:moveTo>
                    <a:pt x="1035" y="0"/>
                  </a:moveTo>
                  <a:cubicBezTo>
                    <a:pt x="857" y="481"/>
                    <a:pt x="572" y="909"/>
                    <a:pt x="198" y="1266"/>
                  </a:cubicBezTo>
                  <a:cubicBezTo>
                    <a:pt x="126" y="1337"/>
                    <a:pt x="72" y="1409"/>
                    <a:pt x="1" y="1480"/>
                  </a:cubicBezTo>
                  <a:lnTo>
                    <a:pt x="1411" y="1712"/>
                  </a:lnTo>
                  <a:cubicBezTo>
                    <a:pt x="1454" y="1720"/>
                    <a:pt x="1497" y="1723"/>
                    <a:pt x="1540" y="1723"/>
                  </a:cubicBezTo>
                  <a:cubicBezTo>
                    <a:pt x="1709" y="1723"/>
                    <a:pt x="1871" y="1669"/>
                    <a:pt x="1998" y="1570"/>
                  </a:cubicBezTo>
                  <a:cubicBezTo>
                    <a:pt x="2177" y="1444"/>
                    <a:pt x="2302" y="1266"/>
                    <a:pt x="2338" y="1052"/>
                  </a:cubicBezTo>
                  <a:cubicBezTo>
                    <a:pt x="2409" y="607"/>
                    <a:pt x="2105" y="179"/>
                    <a:pt x="1660" y="107"/>
                  </a:cubicBezTo>
                  <a:lnTo>
                    <a:pt x="103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40"/>
            <p:cNvSpPr/>
            <p:nvPr/>
          </p:nvSpPr>
          <p:spPr>
            <a:xfrm>
              <a:off x="8177390" y="4010833"/>
              <a:ext cx="86206" cy="50805"/>
            </a:xfrm>
            <a:custGeom>
              <a:avLst/>
              <a:gdLst/>
              <a:ahLst/>
              <a:cxnLst/>
              <a:rect l="l" t="t" r="r" b="b"/>
              <a:pathLst>
                <a:path w="3229" h="1903" extrusionOk="0">
                  <a:moveTo>
                    <a:pt x="695" y="1"/>
                  </a:moveTo>
                  <a:cubicBezTo>
                    <a:pt x="571" y="196"/>
                    <a:pt x="446" y="393"/>
                    <a:pt x="357" y="607"/>
                  </a:cubicBezTo>
                  <a:cubicBezTo>
                    <a:pt x="196" y="910"/>
                    <a:pt x="89" y="1214"/>
                    <a:pt x="1" y="1535"/>
                  </a:cubicBezTo>
                  <a:lnTo>
                    <a:pt x="2229" y="1891"/>
                  </a:lnTo>
                  <a:cubicBezTo>
                    <a:pt x="2274" y="1899"/>
                    <a:pt x="2318" y="1902"/>
                    <a:pt x="2362" y="1902"/>
                  </a:cubicBezTo>
                  <a:cubicBezTo>
                    <a:pt x="2530" y="1902"/>
                    <a:pt x="2691" y="1851"/>
                    <a:pt x="2819" y="1766"/>
                  </a:cubicBezTo>
                  <a:cubicBezTo>
                    <a:pt x="2997" y="1642"/>
                    <a:pt x="3121" y="1445"/>
                    <a:pt x="3157" y="1231"/>
                  </a:cubicBezTo>
                  <a:cubicBezTo>
                    <a:pt x="3228" y="786"/>
                    <a:pt x="2926" y="375"/>
                    <a:pt x="2479" y="286"/>
                  </a:cubicBezTo>
                  <a:lnTo>
                    <a:pt x="6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40"/>
            <p:cNvSpPr/>
            <p:nvPr/>
          </p:nvSpPr>
          <p:spPr>
            <a:xfrm>
              <a:off x="8181661" y="3966088"/>
              <a:ext cx="249061" cy="190941"/>
            </a:xfrm>
            <a:custGeom>
              <a:avLst/>
              <a:gdLst/>
              <a:ahLst/>
              <a:cxnLst/>
              <a:rect l="l" t="t" r="r" b="b"/>
              <a:pathLst>
                <a:path w="9329" h="7152" extrusionOk="0">
                  <a:moveTo>
                    <a:pt x="8687" y="0"/>
                  </a:moveTo>
                  <a:lnTo>
                    <a:pt x="0" y="6243"/>
                  </a:lnTo>
                  <a:lnTo>
                    <a:pt x="661" y="7151"/>
                  </a:lnTo>
                  <a:lnTo>
                    <a:pt x="9329" y="909"/>
                  </a:lnTo>
                  <a:lnTo>
                    <a:pt x="868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40"/>
            <p:cNvSpPr/>
            <p:nvPr/>
          </p:nvSpPr>
          <p:spPr>
            <a:xfrm>
              <a:off x="8199308" y="4128435"/>
              <a:ext cx="43811" cy="39566"/>
            </a:xfrm>
            <a:custGeom>
              <a:avLst/>
              <a:gdLst/>
              <a:ahLst/>
              <a:cxnLst/>
              <a:rect l="l" t="t" r="r" b="b"/>
              <a:pathLst>
                <a:path w="1641" h="1482" extrusionOk="0">
                  <a:moveTo>
                    <a:pt x="1480" y="0"/>
                  </a:moveTo>
                  <a:lnTo>
                    <a:pt x="0" y="1070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40"/>
            <p:cNvSpPr/>
            <p:nvPr/>
          </p:nvSpPr>
          <p:spPr>
            <a:xfrm>
              <a:off x="8287863" y="4064628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99" y="0"/>
                  </a:moveTo>
                  <a:lnTo>
                    <a:pt x="0" y="1071"/>
                  </a:lnTo>
                  <a:lnTo>
                    <a:pt x="785" y="1481"/>
                  </a:lnTo>
                  <a:lnTo>
                    <a:pt x="1641" y="875"/>
                  </a:lnTo>
                  <a:lnTo>
                    <a:pt x="14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40"/>
            <p:cNvSpPr/>
            <p:nvPr/>
          </p:nvSpPr>
          <p:spPr>
            <a:xfrm>
              <a:off x="8376872" y="4000822"/>
              <a:ext cx="43837" cy="39566"/>
            </a:xfrm>
            <a:custGeom>
              <a:avLst/>
              <a:gdLst/>
              <a:ahLst/>
              <a:cxnLst/>
              <a:rect l="l" t="t" r="r" b="b"/>
              <a:pathLst>
                <a:path w="1642" h="1482" extrusionOk="0">
                  <a:moveTo>
                    <a:pt x="1482" y="1"/>
                  </a:moveTo>
                  <a:lnTo>
                    <a:pt x="1" y="1071"/>
                  </a:lnTo>
                  <a:lnTo>
                    <a:pt x="786" y="1482"/>
                  </a:lnTo>
                  <a:lnTo>
                    <a:pt x="1642" y="875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40"/>
            <p:cNvSpPr/>
            <p:nvPr/>
          </p:nvSpPr>
          <p:spPr>
            <a:xfrm>
              <a:off x="7606466" y="2986163"/>
              <a:ext cx="477618" cy="498095"/>
            </a:xfrm>
            <a:custGeom>
              <a:avLst/>
              <a:gdLst/>
              <a:ahLst/>
              <a:cxnLst/>
              <a:rect l="l" t="t" r="r" b="b"/>
              <a:pathLst>
                <a:path w="17890" h="18657" extrusionOk="0">
                  <a:moveTo>
                    <a:pt x="9472" y="1"/>
                  </a:moveTo>
                  <a:lnTo>
                    <a:pt x="6600" y="964"/>
                  </a:lnTo>
                  <a:lnTo>
                    <a:pt x="1196" y="4405"/>
                  </a:lnTo>
                  <a:lnTo>
                    <a:pt x="1" y="8704"/>
                  </a:lnTo>
                  <a:lnTo>
                    <a:pt x="9489" y="18656"/>
                  </a:lnTo>
                  <a:cubicBezTo>
                    <a:pt x="10899" y="17051"/>
                    <a:pt x="13734" y="14447"/>
                    <a:pt x="17890" y="13751"/>
                  </a:cubicBezTo>
                  <a:cubicBezTo>
                    <a:pt x="17693" y="13537"/>
                    <a:pt x="17515" y="13306"/>
                    <a:pt x="17336" y="13127"/>
                  </a:cubicBezTo>
                  <a:cubicBezTo>
                    <a:pt x="14965" y="10648"/>
                    <a:pt x="12164" y="10969"/>
                    <a:pt x="11629" y="7206"/>
                  </a:cubicBezTo>
                  <a:cubicBezTo>
                    <a:pt x="11094" y="3442"/>
                    <a:pt x="9472" y="1"/>
                    <a:pt x="94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40"/>
            <p:cNvSpPr/>
            <p:nvPr/>
          </p:nvSpPr>
          <p:spPr>
            <a:xfrm>
              <a:off x="7859771" y="3353251"/>
              <a:ext cx="258111" cy="178126"/>
            </a:xfrm>
            <a:custGeom>
              <a:avLst/>
              <a:gdLst/>
              <a:ahLst/>
              <a:cxnLst/>
              <a:rect l="l" t="t" r="r" b="b"/>
              <a:pathLst>
                <a:path w="9668" h="6672" extrusionOk="0">
                  <a:moveTo>
                    <a:pt x="8402" y="1"/>
                  </a:moveTo>
                  <a:cubicBezTo>
                    <a:pt x="4246" y="697"/>
                    <a:pt x="1411" y="3301"/>
                    <a:pt x="1" y="4906"/>
                  </a:cubicBezTo>
                  <a:lnTo>
                    <a:pt x="1677" y="6671"/>
                  </a:lnTo>
                  <a:cubicBezTo>
                    <a:pt x="3016" y="5120"/>
                    <a:pt x="5727" y="2605"/>
                    <a:pt x="9668" y="1803"/>
                  </a:cubicBezTo>
                  <a:cubicBezTo>
                    <a:pt x="9239" y="1125"/>
                    <a:pt x="8811" y="519"/>
                    <a:pt x="84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40"/>
            <p:cNvSpPr/>
            <p:nvPr/>
          </p:nvSpPr>
          <p:spPr>
            <a:xfrm>
              <a:off x="7904542" y="3401360"/>
              <a:ext cx="429056" cy="523805"/>
            </a:xfrm>
            <a:custGeom>
              <a:avLst/>
              <a:gdLst/>
              <a:ahLst/>
              <a:cxnLst/>
              <a:rect l="l" t="t" r="r" b="b"/>
              <a:pathLst>
                <a:path w="16071" h="19620" extrusionOk="0">
                  <a:moveTo>
                    <a:pt x="7991" y="1"/>
                  </a:moveTo>
                  <a:cubicBezTo>
                    <a:pt x="4050" y="803"/>
                    <a:pt x="1339" y="3318"/>
                    <a:pt x="0" y="4869"/>
                  </a:cubicBezTo>
                  <a:lnTo>
                    <a:pt x="12699" y="19619"/>
                  </a:lnTo>
                  <a:cubicBezTo>
                    <a:pt x="12699" y="19619"/>
                    <a:pt x="15321" y="19423"/>
                    <a:pt x="16071" y="17479"/>
                  </a:cubicBezTo>
                  <a:cubicBezTo>
                    <a:pt x="16071" y="17479"/>
                    <a:pt x="11843" y="6011"/>
                    <a:pt x="7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40"/>
            <p:cNvSpPr/>
            <p:nvPr/>
          </p:nvSpPr>
          <p:spPr>
            <a:xfrm>
              <a:off x="7757440" y="2223366"/>
              <a:ext cx="317593" cy="477592"/>
            </a:xfrm>
            <a:custGeom>
              <a:avLst/>
              <a:gdLst/>
              <a:ahLst/>
              <a:cxnLst/>
              <a:rect l="l" t="t" r="r" b="b"/>
              <a:pathLst>
                <a:path w="11896" h="17889" extrusionOk="0">
                  <a:moveTo>
                    <a:pt x="3817" y="1"/>
                  </a:moveTo>
                  <a:lnTo>
                    <a:pt x="0" y="5494"/>
                  </a:lnTo>
                  <a:cubicBezTo>
                    <a:pt x="2818" y="7223"/>
                    <a:pt x="4851" y="12022"/>
                    <a:pt x="4851" y="12022"/>
                  </a:cubicBezTo>
                  <a:lnTo>
                    <a:pt x="10130" y="17889"/>
                  </a:lnTo>
                  <a:cubicBezTo>
                    <a:pt x="11895" y="16302"/>
                    <a:pt x="11522" y="14305"/>
                    <a:pt x="11236" y="12557"/>
                  </a:cubicBezTo>
                  <a:cubicBezTo>
                    <a:pt x="9774" y="5494"/>
                    <a:pt x="4547" y="72"/>
                    <a:pt x="4547" y="72"/>
                  </a:cubicBezTo>
                  <a:lnTo>
                    <a:pt x="38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40"/>
            <p:cNvSpPr/>
            <p:nvPr/>
          </p:nvSpPr>
          <p:spPr>
            <a:xfrm>
              <a:off x="7273657" y="2655730"/>
              <a:ext cx="585690" cy="562837"/>
            </a:xfrm>
            <a:custGeom>
              <a:avLst/>
              <a:gdLst/>
              <a:ahLst/>
              <a:cxnLst/>
              <a:rect l="l" t="t" r="r" b="b"/>
              <a:pathLst>
                <a:path w="21938" h="21082" extrusionOk="0">
                  <a:moveTo>
                    <a:pt x="13769" y="0"/>
                  </a:moveTo>
                  <a:lnTo>
                    <a:pt x="945" y="1926"/>
                  </a:lnTo>
                  <a:cubicBezTo>
                    <a:pt x="945" y="1926"/>
                    <a:pt x="1" y="7206"/>
                    <a:pt x="2943" y="11182"/>
                  </a:cubicBezTo>
                  <a:cubicBezTo>
                    <a:pt x="4905" y="13805"/>
                    <a:pt x="8419" y="17282"/>
                    <a:pt x="10595" y="19333"/>
                  </a:cubicBezTo>
                  <a:cubicBezTo>
                    <a:pt x="11718" y="20403"/>
                    <a:pt x="12467" y="21081"/>
                    <a:pt x="12467" y="21081"/>
                  </a:cubicBezTo>
                  <a:cubicBezTo>
                    <a:pt x="12467" y="21081"/>
                    <a:pt x="21724" y="18299"/>
                    <a:pt x="21938" y="12378"/>
                  </a:cubicBezTo>
                  <a:cubicBezTo>
                    <a:pt x="21938" y="12378"/>
                    <a:pt x="21545" y="11593"/>
                    <a:pt x="20903" y="10397"/>
                  </a:cubicBezTo>
                  <a:cubicBezTo>
                    <a:pt x="19351" y="7579"/>
                    <a:pt x="16338" y="2426"/>
                    <a:pt x="137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40"/>
            <p:cNvSpPr/>
            <p:nvPr/>
          </p:nvSpPr>
          <p:spPr>
            <a:xfrm>
              <a:off x="6894634" y="1874832"/>
              <a:ext cx="498549" cy="883901"/>
            </a:xfrm>
            <a:custGeom>
              <a:avLst/>
              <a:gdLst/>
              <a:ahLst/>
              <a:cxnLst/>
              <a:rect l="l" t="t" r="r" b="b"/>
              <a:pathLst>
                <a:path w="18674" h="33108" extrusionOk="0">
                  <a:moveTo>
                    <a:pt x="16319" y="1"/>
                  </a:moveTo>
                  <a:lnTo>
                    <a:pt x="15142" y="179"/>
                  </a:lnTo>
                  <a:cubicBezTo>
                    <a:pt x="14590" y="232"/>
                    <a:pt x="14091" y="286"/>
                    <a:pt x="13591" y="374"/>
                  </a:cubicBezTo>
                  <a:cubicBezTo>
                    <a:pt x="1" y="2515"/>
                    <a:pt x="4317" y="15018"/>
                    <a:pt x="4317" y="15178"/>
                  </a:cubicBezTo>
                  <a:cubicBezTo>
                    <a:pt x="4317" y="15339"/>
                    <a:pt x="9649" y="30480"/>
                    <a:pt x="9649" y="30480"/>
                  </a:cubicBezTo>
                  <a:cubicBezTo>
                    <a:pt x="12635" y="32432"/>
                    <a:pt x="15588" y="33108"/>
                    <a:pt x="18264" y="33108"/>
                  </a:cubicBezTo>
                  <a:cubicBezTo>
                    <a:pt x="18401" y="33108"/>
                    <a:pt x="18538" y="33106"/>
                    <a:pt x="18673" y="33103"/>
                  </a:cubicBezTo>
                  <a:cubicBezTo>
                    <a:pt x="17230" y="31212"/>
                    <a:pt x="14875" y="27538"/>
                    <a:pt x="13109" y="21795"/>
                  </a:cubicBezTo>
                  <a:cubicBezTo>
                    <a:pt x="10434" y="13092"/>
                    <a:pt x="14464" y="3656"/>
                    <a:pt x="1631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40"/>
            <p:cNvSpPr/>
            <p:nvPr/>
          </p:nvSpPr>
          <p:spPr>
            <a:xfrm>
              <a:off x="7173168" y="1865782"/>
              <a:ext cx="659989" cy="892818"/>
            </a:xfrm>
            <a:custGeom>
              <a:avLst/>
              <a:gdLst/>
              <a:ahLst/>
              <a:cxnLst/>
              <a:rect l="l" t="t" r="r" b="b"/>
              <a:pathLst>
                <a:path w="24721" h="33442" extrusionOk="0">
                  <a:moveTo>
                    <a:pt x="8009" y="0"/>
                  </a:moveTo>
                  <a:lnTo>
                    <a:pt x="5886" y="321"/>
                  </a:lnTo>
                  <a:cubicBezTo>
                    <a:pt x="4031" y="3995"/>
                    <a:pt x="1" y="13431"/>
                    <a:pt x="2676" y="22134"/>
                  </a:cubicBezTo>
                  <a:cubicBezTo>
                    <a:pt x="4442" y="27877"/>
                    <a:pt x="6797" y="31551"/>
                    <a:pt x="8240" y="33442"/>
                  </a:cubicBezTo>
                  <a:cubicBezTo>
                    <a:pt x="9186" y="33406"/>
                    <a:pt x="10078" y="33299"/>
                    <a:pt x="10934" y="33138"/>
                  </a:cubicBezTo>
                  <a:cubicBezTo>
                    <a:pt x="11736" y="32978"/>
                    <a:pt x="12485" y="32781"/>
                    <a:pt x="13182" y="32550"/>
                  </a:cubicBezTo>
                  <a:cubicBezTo>
                    <a:pt x="13788" y="32353"/>
                    <a:pt x="14340" y="32139"/>
                    <a:pt x="14858" y="31925"/>
                  </a:cubicBezTo>
                  <a:cubicBezTo>
                    <a:pt x="17229" y="30909"/>
                    <a:pt x="18692" y="29768"/>
                    <a:pt x="18692" y="29768"/>
                  </a:cubicBezTo>
                  <a:cubicBezTo>
                    <a:pt x="16088" y="24648"/>
                    <a:pt x="18085" y="19352"/>
                    <a:pt x="18085" y="19352"/>
                  </a:cubicBezTo>
                  <a:lnTo>
                    <a:pt x="18085" y="19352"/>
                  </a:lnTo>
                  <a:lnTo>
                    <a:pt x="19245" y="19940"/>
                  </a:lnTo>
                  <a:cubicBezTo>
                    <a:pt x="20066" y="18995"/>
                    <a:pt x="21956" y="16677"/>
                    <a:pt x="23543" y="13645"/>
                  </a:cubicBezTo>
                  <a:cubicBezTo>
                    <a:pt x="23971" y="12824"/>
                    <a:pt x="24363" y="11950"/>
                    <a:pt x="24720" y="11041"/>
                  </a:cubicBezTo>
                  <a:cubicBezTo>
                    <a:pt x="20119" y="5333"/>
                    <a:pt x="13074" y="1998"/>
                    <a:pt x="9810" y="661"/>
                  </a:cubicBezTo>
                  <a:cubicBezTo>
                    <a:pt x="8704" y="214"/>
                    <a:pt x="8009" y="0"/>
                    <a:pt x="8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40"/>
            <p:cNvSpPr/>
            <p:nvPr/>
          </p:nvSpPr>
          <p:spPr>
            <a:xfrm>
              <a:off x="7686959" y="2160521"/>
              <a:ext cx="191902" cy="263825"/>
            </a:xfrm>
            <a:custGeom>
              <a:avLst/>
              <a:gdLst/>
              <a:ahLst/>
              <a:cxnLst/>
              <a:rect l="l" t="t" r="r" b="b"/>
              <a:pathLst>
                <a:path w="7188" h="9882" extrusionOk="0">
                  <a:moveTo>
                    <a:pt x="5475" y="1"/>
                  </a:moveTo>
                  <a:cubicBezTo>
                    <a:pt x="3817" y="4281"/>
                    <a:pt x="1052" y="7687"/>
                    <a:pt x="0" y="8900"/>
                  </a:cubicBezTo>
                  <a:lnTo>
                    <a:pt x="1908" y="9881"/>
                  </a:lnTo>
                  <a:cubicBezTo>
                    <a:pt x="4459" y="8365"/>
                    <a:pt x="7187" y="2426"/>
                    <a:pt x="7187" y="2426"/>
                  </a:cubicBezTo>
                  <a:cubicBezTo>
                    <a:pt x="6671" y="1570"/>
                    <a:pt x="6100" y="767"/>
                    <a:pt x="54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40"/>
            <p:cNvSpPr/>
            <p:nvPr/>
          </p:nvSpPr>
          <p:spPr>
            <a:xfrm>
              <a:off x="7257478" y="1865782"/>
              <a:ext cx="177592" cy="93842"/>
            </a:xfrm>
            <a:custGeom>
              <a:avLst/>
              <a:gdLst/>
              <a:ahLst/>
              <a:cxnLst/>
              <a:rect l="l" t="t" r="r" b="b"/>
              <a:pathLst>
                <a:path w="6652" h="3515" extrusionOk="0">
                  <a:moveTo>
                    <a:pt x="4851" y="0"/>
                  </a:moveTo>
                  <a:lnTo>
                    <a:pt x="1551" y="518"/>
                  </a:lnTo>
                  <a:cubicBezTo>
                    <a:pt x="999" y="571"/>
                    <a:pt x="500" y="625"/>
                    <a:pt x="0" y="713"/>
                  </a:cubicBezTo>
                  <a:cubicBezTo>
                    <a:pt x="36" y="1374"/>
                    <a:pt x="286" y="1998"/>
                    <a:pt x="731" y="2515"/>
                  </a:cubicBezTo>
                  <a:cubicBezTo>
                    <a:pt x="1284" y="3139"/>
                    <a:pt x="2086" y="3514"/>
                    <a:pt x="2942" y="3514"/>
                  </a:cubicBezTo>
                  <a:cubicBezTo>
                    <a:pt x="3121" y="3514"/>
                    <a:pt x="3299" y="3496"/>
                    <a:pt x="3460" y="3460"/>
                  </a:cubicBezTo>
                  <a:cubicBezTo>
                    <a:pt x="4262" y="3317"/>
                    <a:pt x="5011" y="2979"/>
                    <a:pt x="5636" y="2480"/>
                  </a:cubicBezTo>
                  <a:cubicBezTo>
                    <a:pt x="6207" y="2016"/>
                    <a:pt x="6563" y="1374"/>
                    <a:pt x="6652" y="661"/>
                  </a:cubicBezTo>
                  <a:cubicBezTo>
                    <a:pt x="5546" y="214"/>
                    <a:pt x="4851" y="0"/>
                    <a:pt x="48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40"/>
            <p:cNvSpPr/>
            <p:nvPr/>
          </p:nvSpPr>
          <p:spPr>
            <a:xfrm>
              <a:off x="7292211" y="1741506"/>
              <a:ext cx="109540" cy="182584"/>
            </a:xfrm>
            <a:custGeom>
              <a:avLst/>
              <a:gdLst/>
              <a:ahLst/>
              <a:cxnLst/>
              <a:rect l="l" t="t" r="r" b="b"/>
              <a:pathLst>
                <a:path w="4103" h="6839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328" y="6375"/>
                    <a:pt x="940" y="6838"/>
                    <a:pt x="1646" y="6838"/>
                  </a:cubicBezTo>
                  <a:cubicBezTo>
                    <a:pt x="1738" y="6838"/>
                    <a:pt x="1832" y="6830"/>
                    <a:pt x="1927" y="6814"/>
                  </a:cubicBezTo>
                  <a:cubicBezTo>
                    <a:pt x="2623" y="6688"/>
                    <a:pt x="3139" y="6386"/>
                    <a:pt x="3496" y="6100"/>
                  </a:cubicBezTo>
                  <a:cubicBezTo>
                    <a:pt x="3907" y="5761"/>
                    <a:pt x="4102" y="5244"/>
                    <a:pt x="4031" y="4745"/>
                  </a:cubicBezTo>
                  <a:lnTo>
                    <a:pt x="3853" y="3193"/>
                  </a:lnTo>
                  <a:lnTo>
                    <a:pt x="349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40"/>
            <p:cNvSpPr/>
            <p:nvPr/>
          </p:nvSpPr>
          <p:spPr>
            <a:xfrm>
              <a:off x="7292211" y="1741506"/>
              <a:ext cx="102865" cy="154151"/>
            </a:xfrm>
            <a:custGeom>
              <a:avLst/>
              <a:gdLst/>
              <a:ahLst/>
              <a:cxnLst/>
              <a:rect l="l" t="t" r="r" b="b"/>
              <a:pathLst>
                <a:path w="3853" h="5774" extrusionOk="0">
                  <a:moveTo>
                    <a:pt x="2390" y="1"/>
                  </a:moveTo>
                  <a:lnTo>
                    <a:pt x="340" y="2747"/>
                  </a:lnTo>
                  <a:lnTo>
                    <a:pt x="36" y="5012"/>
                  </a:lnTo>
                  <a:cubicBezTo>
                    <a:pt x="0" y="5261"/>
                    <a:pt x="36" y="5511"/>
                    <a:pt x="107" y="5744"/>
                  </a:cubicBezTo>
                  <a:cubicBezTo>
                    <a:pt x="243" y="5764"/>
                    <a:pt x="371" y="5773"/>
                    <a:pt x="501" y="5773"/>
                  </a:cubicBezTo>
                  <a:cubicBezTo>
                    <a:pt x="594" y="5773"/>
                    <a:pt x="688" y="5769"/>
                    <a:pt x="785" y="5761"/>
                  </a:cubicBezTo>
                  <a:lnTo>
                    <a:pt x="875" y="5761"/>
                  </a:lnTo>
                  <a:cubicBezTo>
                    <a:pt x="2319" y="5654"/>
                    <a:pt x="3515" y="4602"/>
                    <a:pt x="3853" y="3193"/>
                  </a:cubicBezTo>
                  <a:lnTo>
                    <a:pt x="3496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40"/>
            <p:cNvSpPr/>
            <p:nvPr/>
          </p:nvSpPr>
          <p:spPr>
            <a:xfrm>
              <a:off x="7169350" y="1602947"/>
              <a:ext cx="260007" cy="276853"/>
            </a:xfrm>
            <a:custGeom>
              <a:avLst/>
              <a:gdLst/>
              <a:ahLst/>
              <a:cxnLst/>
              <a:rect l="l" t="t" r="r" b="b"/>
              <a:pathLst>
                <a:path w="9739" h="10370" extrusionOk="0">
                  <a:moveTo>
                    <a:pt x="7420" y="0"/>
                  </a:moveTo>
                  <a:lnTo>
                    <a:pt x="1570" y="178"/>
                  </a:lnTo>
                  <a:lnTo>
                    <a:pt x="448" y="875"/>
                  </a:lnTo>
                  <a:cubicBezTo>
                    <a:pt x="1" y="3603"/>
                    <a:pt x="305" y="6047"/>
                    <a:pt x="662" y="7688"/>
                  </a:cubicBezTo>
                  <a:cubicBezTo>
                    <a:pt x="985" y="9241"/>
                    <a:pt x="2356" y="10370"/>
                    <a:pt x="3927" y="10370"/>
                  </a:cubicBezTo>
                  <a:cubicBezTo>
                    <a:pt x="3997" y="10370"/>
                    <a:pt x="4068" y="10368"/>
                    <a:pt x="4139" y="10363"/>
                  </a:cubicBezTo>
                  <a:cubicBezTo>
                    <a:pt x="4157" y="10363"/>
                    <a:pt x="4193" y="10363"/>
                    <a:pt x="4210" y="10344"/>
                  </a:cubicBezTo>
                  <a:cubicBezTo>
                    <a:pt x="5727" y="10237"/>
                    <a:pt x="6957" y="9096"/>
                    <a:pt x="7261" y="7616"/>
                  </a:cubicBezTo>
                  <a:lnTo>
                    <a:pt x="7634" y="5672"/>
                  </a:lnTo>
                  <a:cubicBezTo>
                    <a:pt x="8152" y="5636"/>
                    <a:pt x="8652" y="5512"/>
                    <a:pt x="9061" y="5191"/>
                  </a:cubicBezTo>
                  <a:cubicBezTo>
                    <a:pt x="9472" y="4887"/>
                    <a:pt x="9739" y="4370"/>
                    <a:pt x="9668" y="3871"/>
                  </a:cubicBezTo>
                  <a:cubicBezTo>
                    <a:pt x="9585" y="3407"/>
                    <a:pt x="9163" y="2989"/>
                    <a:pt x="8704" y="2989"/>
                  </a:cubicBezTo>
                  <a:cubicBezTo>
                    <a:pt x="8668" y="2989"/>
                    <a:pt x="8633" y="2991"/>
                    <a:pt x="8597" y="2996"/>
                  </a:cubicBezTo>
                  <a:lnTo>
                    <a:pt x="742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40"/>
            <p:cNvSpPr/>
            <p:nvPr/>
          </p:nvSpPr>
          <p:spPr>
            <a:xfrm>
              <a:off x="7159392" y="1510200"/>
              <a:ext cx="279042" cy="217505"/>
            </a:xfrm>
            <a:custGeom>
              <a:avLst/>
              <a:gdLst/>
              <a:ahLst/>
              <a:cxnLst/>
              <a:rect l="l" t="t" r="r" b="b"/>
              <a:pathLst>
                <a:path w="10452" h="8147" extrusionOk="0">
                  <a:moveTo>
                    <a:pt x="5580" y="1"/>
                  </a:moveTo>
                  <a:cubicBezTo>
                    <a:pt x="5063" y="1"/>
                    <a:pt x="4543" y="53"/>
                    <a:pt x="4031" y="140"/>
                  </a:cubicBezTo>
                  <a:cubicBezTo>
                    <a:pt x="3121" y="282"/>
                    <a:pt x="2193" y="568"/>
                    <a:pt x="1444" y="1103"/>
                  </a:cubicBezTo>
                  <a:cubicBezTo>
                    <a:pt x="695" y="1638"/>
                    <a:pt x="107" y="2458"/>
                    <a:pt x="36" y="3386"/>
                  </a:cubicBezTo>
                  <a:cubicBezTo>
                    <a:pt x="0" y="3759"/>
                    <a:pt x="71" y="4135"/>
                    <a:pt x="267" y="4437"/>
                  </a:cubicBezTo>
                  <a:cubicBezTo>
                    <a:pt x="456" y="4746"/>
                    <a:pt x="777" y="4973"/>
                    <a:pt x="1135" y="4973"/>
                  </a:cubicBezTo>
                  <a:cubicBezTo>
                    <a:pt x="1149" y="4973"/>
                    <a:pt x="1163" y="4973"/>
                    <a:pt x="1177" y="4972"/>
                  </a:cubicBezTo>
                  <a:cubicBezTo>
                    <a:pt x="1534" y="4972"/>
                    <a:pt x="1729" y="4687"/>
                    <a:pt x="1765" y="4313"/>
                  </a:cubicBezTo>
                  <a:cubicBezTo>
                    <a:pt x="1998" y="4491"/>
                    <a:pt x="2212" y="4651"/>
                    <a:pt x="2479" y="4758"/>
                  </a:cubicBezTo>
                  <a:cubicBezTo>
                    <a:pt x="2633" y="4824"/>
                    <a:pt x="2809" y="4871"/>
                    <a:pt x="2979" y="4871"/>
                  </a:cubicBezTo>
                  <a:cubicBezTo>
                    <a:pt x="3084" y="4871"/>
                    <a:pt x="3187" y="4853"/>
                    <a:pt x="3282" y="4812"/>
                  </a:cubicBezTo>
                  <a:cubicBezTo>
                    <a:pt x="3549" y="4723"/>
                    <a:pt x="3763" y="4491"/>
                    <a:pt x="3746" y="4223"/>
                  </a:cubicBezTo>
                  <a:lnTo>
                    <a:pt x="3746" y="4223"/>
                  </a:lnTo>
                  <a:cubicBezTo>
                    <a:pt x="3941" y="4384"/>
                    <a:pt x="4119" y="4544"/>
                    <a:pt x="4333" y="4670"/>
                  </a:cubicBezTo>
                  <a:cubicBezTo>
                    <a:pt x="4484" y="4739"/>
                    <a:pt x="4642" y="4786"/>
                    <a:pt x="4798" y="4786"/>
                  </a:cubicBezTo>
                  <a:cubicBezTo>
                    <a:pt x="4882" y="4786"/>
                    <a:pt x="4966" y="4772"/>
                    <a:pt x="5047" y="4741"/>
                  </a:cubicBezTo>
                  <a:cubicBezTo>
                    <a:pt x="5279" y="4670"/>
                    <a:pt x="5458" y="4437"/>
                    <a:pt x="5439" y="4206"/>
                  </a:cubicBezTo>
                  <a:lnTo>
                    <a:pt x="5439" y="4206"/>
                  </a:lnTo>
                  <a:cubicBezTo>
                    <a:pt x="5546" y="4420"/>
                    <a:pt x="5724" y="4598"/>
                    <a:pt x="5957" y="4705"/>
                  </a:cubicBezTo>
                  <a:cubicBezTo>
                    <a:pt x="6061" y="4745"/>
                    <a:pt x="6180" y="4764"/>
                    <a:pt x="6300" y="4764"/>
                  </a:cubicBezTo>
                  <a:cubicBezTo>
                    <a:pt x="6447" y="4764"/>
                    <a:pt x="6596" y="4736"/>
                    <a:pt x="6723" y="4687"/>
                  </a:cubicBezTo>
                  <a:lnTo>
                    <a:pt x="6723" y="4687"/>
                  </a:lnTo>
                  <a:cubicBezTo>
                    <a:pt x="6616" y="5115"/>
                    <a:pt x="6652" y="5579"/>
                    <a:pt x="6849" y="5990"/>
                  </a:cubicBezTo>
                  <a:cubicBezTo>
                    <a:pt x="7027" y="6382"/>
                    <a:pt x="7365" y="6684"/>
                    <a:pt x="7758" y="6881"/>
                  </a:cubicBezTo>
                  <a:cubicBezTo>
                    <a:pt x="7793" y="7362"/>
                    <a:pt x="8043" y="7844"/>
                    <a:pt x="8418" y="8147"/>
                  </a:cubicBezTo>
                  <a:cubicBezTo>
                    <a:pt x="8347" y="7773"/>
                    <a:pt x="8507" y="7381"/>
                    <a:pt x="8811" y="7131"/>
                  </a:cubicBezTo>
                  <a:cubicBezTo>
                    <a:pt x="8994" y="6958"/>
                    <a:pt x="9229" y="6867"/>
                    <a:pt x="9469" y="6867"/>
                  </a:cubicBezTo>
                  <a:cubicBezTo>
                    <a:pt x="9601" y="6867"/>
                    <a:pt x="9735" y="6895"/>
                    <a:pt x="9862" y="6953"/>
                  </a:cubicBezTo>
                  <a:cubicBezTo>
                    <a:pt x="10095" y="6221"/>
                    <a:pt x="10290" y="5490"/>
                    <a:pt x="10380" y="4741"/>
                  </a:cubicBezTo>
                  <a:cubicBezTo>
                    <a:pt x="10452" y="3973"/>
                    <a:pt x="10397" y="3207"/>
                    <a:pt x="10095" y="2511"/>
                  </a:cubicBezTo>
                  <a:cubicBezTo>
                    <a:pt x="9631" y="1424"/>
                    <a:pt x="8614" y="656"/>
                    <a:pt x="7508" y="282"/>
                  </a:cubicBezTo>
                  <a:cubicBezTo>
                    <a:pt x="6882" y="83"/>
                    <a:pt x="6232" y="1"/>
                    <a:pt x="55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40"/>
            <p:cNvSpPr/>
            <p:nvPr/>
          </p:nvSpPr>
          <p:spPr>
            <a:xfrm>
              <a:off x="7337917" y="2300521"/>
              <a:ext cx="231948" cy="449960"/>
            </a:xfrm>
            <a:custGeom>
              <a:avLst/>
              <a:gdLst/>
              <a:ahLst/>
              <a:cxnLst/>
              <a:rect l="l" t="t" r="r" b="b"/>
              <a:pathLst>
                <a:path w="8688" h="16854" extrusionOk="0">
                  <a:moveTo>
                    <a:pt x="4193" y="0"/>
                  </a:moveTo>
                  <a:cubicBezTo>
                    <a:pt x="3051" y="214"/>
                    <a:pt x="1891" y="428"/>
                    <a:pt x="733" y="642"/>
                  </a:cubicBezTo>
                  <a:cubicBezTo>
                    <a:pt x="1" y="6331"/>
                    <a:pt x="1410" y="12235"/>
                    <a:pt x="4763" y="16854"/>
                  </a:cubicBezTo>
                  <a:cubicBezTo>
                    <a:pt x="6226" y="16568"/>
                    <a:pt x="7563" y="16123"/>
                    <a:pt x="8687" y="15641"/>
                  </a:cubicBezTo>
                  <a:cubicBezTo>
                    <a:pt x="7260" y="13626"/>
                    <a:pt x="6279" y="11289"/>
                    <a:pt x="5601" y="8899"/>
                  </a:cubicBezTo>
                  <a:cubicBezTo>
                    <a:pt x="4780" y="5974"/>
                    <a:pt x="4602" y="2996"/>
                    <a:pt x="41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40"/>
            <p:cNvSpPr/>
            <p:nvPr/>
          </p:nvSpPr>
          <p:spPr>
            <a:xfrm>
              <a:off x="7831712" y="2527636"/>
              <a:ext cx="74299" cy="103346"/>
            </a:xfrm>
            <a:custGeom>
              <a:avLst/>
              <a:gdLst/>
              <a:ahLst/>
              <a:cxnLst/>
              <a:rect l="l" t="t" r="r" b="b"/>
              <a:pathLst>
                <a:path w="2783" h="3871" extrusionOk="0">
                  <a:moveTo>
                    <a:pt x="1891" y="1"/>
                  </a:moveTo>
                  <a:cubicBezTo>
                    <a:pt x="1794" y="1"/>
                    <a:pt x="1698" y="12"/>
                    <a:pt x="1605" y="35"/>
                  </a:cubicBezTo>
                  <a:cubicBezTo>
                    <a:pt x="1177" y="142"/>
                    <a:pt x="821" y="464"/>
                    <a:pt x="588" y="839"/>
                  </a:cubicBezTo>
                  <a:cubicBezTo>
                    <a:pt x="0" y="1731"/>
                    <a:pt x="0" y="2979"/>
                    <a:pt x="624" y="3871"/>
                  </a:cubicBezTo>
                  <a:lnTo>
                    <a:pt x="2783" y="446"/>
                  </a:lnTo>
                  <a:cubicBezTo>
                    <a:pt x="2600" y="152"/>
                    <a:pt x="2243" y="1"/>
                    <a:pt x="1891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40"/>
            <p:cNvSpPr/>
            <p:nvPr/>
          </p:nvSpPr>
          <p:spPr>
            <a:xfrm>
              <a:off x="7820552" y="2523257"/>
              <a:ext cx="241799" cy="218653"/>
            </a:xfrm>
            <a:custGeom>
              <a:avLst/>
              <a:gdLst/>
              <a:ahLst/>
              <a:cxnLst/>
              <a:rect l="l" t="t" r="r" b="b"/>
              <a:pathLst>
                <a:path w="9057" h="8190" extrusionOk="0">
                  <a:moveTo>
                    <a:pt x="3592" y="0"/>
                  </a:moveTo>
                  <a:cubicBezTo>
                    <a:pt x="2482" y="0"/>
                    <a:pt x="1" y="4397"/>
                    <a:pt x="739" y="5015"/>
                  </a:cubicBezTo>
                  <a:cubicBezTo>
                    <a:pt x="902" y="5151"/>
                    <a:pt x="1064" y="5205"/>
                    <a:pt x="1219" y="5205"/>
                  </a:cubicBezTo>
                  <a:cubicBezTo>
                    <a:pt x="1796" y="5205"/>
                    <a:pt x="2273" y="4463"/>
                    <a:pt x="2273" y="4463"/>
                  </a:cubicBezTo>
                  <a:lnTo>
                    <a:pt x="2273" y="4463"/>
                  </a:lnTo>
                  <a:cubicBezTo>
                    <a:pt x="2273" y="4463"/>
                    <a:pt x="1667" y="5711"/>
                    <a:pt x="2309" y="6068"/>
                  </a:cubicBezTo>
                  <a:cubicBezTo>
                    <a:pt x="2414" y="6126"/>
                    <a:pt x="2523" y="6151"/>
                    <a:pt x="2630" y="6151"/>
                  </a:cubicBezTo>
                  <a:cubicBezTo>
                    <a:pt x="3181" y="6151"/>
                    <a:pt x="3717" y="5514"/>
                    <a:pt x="3717" y="5514"/>
                  </a:cubicBezTo>
                  <a:lnTo>
                    <a:pt x="3717" y="5514"/>
                  </a:lnTo>
                  <a:cubicBezTo>
                    <a:pt x="3717" y="5514"/>
                    <a:pt x="3146" y="6513"/>
                    <a:pt x="3717" y="6977"/>
                  </a:cubicBezTo>
                  <a:cubicBezTo>
                    <a:pt x="3835" y="7072"/>
                    <a:pt x="3971" y="7110"/>
                    <a:pt x="4113" y="7110"/>
                  </a:cubicBezTo>
                  <a:cubicBezTo>
                    <a:pt x="4657" y="7110"/>
                    <a:pt x="5286" y="6549"/>
                    <a:pt x="5287" y="6549"/>
                  </a:cubicBezTo>
                  <a:lnTo>
                    <a:pt x="5287" y="6549"/>
                  </a:lnTo>
                  <a:cubicBezTo>
                    <a:pt x="4699" y="7191"/>
                    <a:pt x="4806" y="7762"/>
                    <a:pt x="5287" y="8118"/>
                  </a:cubicBezTo>
                  <a:cubicBezTo>
                    <a:pt x="5366" y="8167"/>
                    <a:pt x="5460" y="8190"/>
                    <a:pt x="5564" y="8190"/>
                  </a:cubicBezTo>
                  <a:cubicBezTo>
                    <a:pt x="6684" y="8190"/>
                    <a:pt x="9056" y="5605"/>
                    <a:pt x="8354" y="4855"/>
                  </a:cubicBezTo>
                  <a:cubicBezTo>
                    <a:pt x="8030" y="4500"/>
                    <a:pt x="7756" y="4397"/>
                    <a:pt x="7548" y="4397"/>
                  </a:cubicBezTo>
                  <a:cubicBezTo>
                    <a:pt x="7266" y="4397"/>
                    <a:pt x="7106" y="4587"/>
                    <a:pt x="7106" y="4587"/>
                  </a:cubicBezTo>
                  <a:cubicBezTo>
                    <a:pt x="7106" y="4587"/>
                    <a:pt x="7909" y="3250"/>
                    <a:pt x="7267" y="2644"/>
                  </a:cubicBezTo>
                  <a:cubicBezTo>
                    <a:pt x="7085" y="2472"/>
                    <a:pt x="6903" y="2410"/>
                    <a:pt x="6736" y="2410"/>
                  </a:cubicBezTo>
                  <a:cubicBezTo>
                    <a:pt x="6312" y="2410"/>
                    <a:pt x="5983" y="2803"/>
                    <a:pt x="5983" y="2803"/>
                  </a:cubicBezTo>
                  <a:cubicBezTo>
                    <a:pt x="5983" y="2803"/>
                    <a:pt x="6625" y="1680"/>
                    <a:pt x="5983" y="1324"/>
                  </a:cubicBezTo>
                  <a:cubicBezTo>
                    <a:pt x="5673" y="1188"/>
                    <a:pt x="5409" y="1134"/>
                    <a:pt x="5185" y="1134"/>
                  </a:cubicBezTo>
                  <a:cubicBezTo>
                    <a:pt x="4457" y="1134"/>
                    <a:pt x="4154" y="1699"/>
                    <a:pt x="4088" y="1843"/>
                  </a:cubicBezTo>
                  <a:lnTo>
                    <a:pt x="4088" y="1843"/>
                  </a:lnTo>
                  <a:cubicBezTo>
                    <a:pt x="4178" y="1624"/>
                    <a:pt x="4644" y="379"/>
                    <a:pt x="3717" y="21"/>
                  </a:cubicBezTo>
                  <a:cubicBezTo>
                    <a:pt x="3678" y="7"/>
                    <a:pt x="3636" y="0"/>
                    <a:pt x="359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40"/>
            <p:cNvSpPr/>
            <p:nvPr/>
          </p:nvSpPr>
          <p:spPr>
            <a:xfrm>
              <a:off x="7816468" y="2518212"/>
              <a:ext cx="132393" cy="147691"/>
            </a:xfrm>
            <a:custGeom>
              <a:avLst/>
              <a:gdLst/>
              <a:ahLst/>
              <a:cxnLst/>
              <a:rect l="l" t="t" r="r" b="b"/>
              <a:pathLst>
                <a:path w="4959" h="5532" extrusionOk="0">
                  <a:moveTo>
                    <a:pt x="3746" y="0"/>
                  </a:moveTo>
                  <a:cubicBezTo>
                    <a:pt x="2958" y="0"/>
                    <a:pt x="2203" y="1288"/>
                    <a:pt x="1855" y="1762"/>
                  </a:cubicBezTo>
                  <a:cubicBezTo>
                    <a:pt x="1213" y="2619"/>
                    <a:pt x="1" y="4402"/>
                    <a:pt x="945" y="5275"/>
                  </a:cubicBezTo>
                  <a:cubicBezTo>
                    <a:pt x="1149" y="5457"/>
                    <a:pt x="1348" y="5531"/>
                    <a:pt x="1535" y="5531"/>
                  </a:cubicBezTo>
                  <a:cubicBezTo>
                    <a:pt x="2100" y="5531"/>
                    <a:pt x="2560" y="4857"/>
                    <a:pt x="2747" y="4455"/>
                  </a:cubicBezTo>
                  <a:cubicBezTo>
                    <a:pt x="2821" y="4306"/>
                    <a:pt x="2690" y="4167"/>
                    <a:pt x="2566" y="4167"/>
                  </a:cubicBezTo>
                  <a:cubicBezTo>
                    <a:pt x="2512" y="4167"/>
                    <a:pt x="2459" y="4194"/>
                    <a:pt x="2426" y="4259"/>
                  </a:cubicBezTo>
                  <a:cubicBezTo>
                    <a:pt x="2326" y="4604"/>
                    <a:pt x="1773" y="5033"/>
                    <a:pt x="1403" y="5033"/>
                  </a:cubicBezTo>
                  <a:cubicBezTo>
                    <a:pt x="1180" y="5033"/>
                    <a:pt x="1024" y="4877"/>
                    <a:pt x="1071" y="4455"/>
                  </a:cubicBezTo>
                  <a:cubicBezTo>
                    <a:pt x="1106" y="4152"/>
                    <a:pt x="1159" y="3848"/>
                    <a:pt x="1266" y="3563"/>
                  </a:cubicBezTo>
                  <a:cubicBezTo>
                    <a:pt x="1427" y="3082"/>
                    <a:pt x="1713" y="2636"/>
                    <a:pt x="1998" y="2226"/>
                  </a:cubicBezTo>
                  <a:cubicBezTo>
                    <a:pt x="2283" y="1798"/>
                    <a:pt x="2622" y="1406"/>
                    <a:pt x="2943" y="995"/>
                  </a:cubicBezTo>
                  <a:cubicBezTo>
                    <a:pt x="3050" y="871"/>
                    <a:pt x="3140" y="764"/>
                    <a:pt x="3264" y="657"/>
                  </a:cubicBezTo>
                  <a:cubicBezTo>
                    <a:pt x="3370" y="556"/>
                    <a:pt x="3522" y="508"/>
                    <a:pt x="3677" y="508"/>
                  </a:cubicBezTo>
                  <a:cubicBezTo>
                    <a:pt x="3989" y="508"/>
                    <a:pt x="4317" y="703"/>
                    <a:pt x="4317" y="1049"/>
                  </a:cubicBezTo>
                  <a:cubicBezTo>
                    <a:pt x="4298" y="1387"/>
                    <a:pt x="4210" y="1691"/>
                    <a:pt x="4048" y="1977"/>
                  </a:cubicBezTo>
                  <a:cubicBezTo>
                    <a:pt x="3988" y="2134"/>
                    <a:pt x="4119" y="2276"/>
                    <a:pt x="4242" y="2276"/>
                  </a:cubicBezTo>
                  <a:cubicBezTo>
                    <a:pt x="4299" y="2276"/>
                    <a:pt x="4354" y="2246"/>
                    <a:pt x="4388" y="2172"/>
                  </a:cubicBezTo>
                  <a:cubicBezTo>
                    <a:pt x="4709" y="1441"/>
                    <a:pt x="4959" y="460"/>
                    <a:pt x="4048" y="67"/>
                  </a:cubicBezTo>
                  <a:cubicBezTo>
                    <a:pt x="3947" y="21"/>
                    <a:pt x="3846" y="0"/>
                    <a:pt x="3746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40"/>
            <p:cNvSpPr/>
            <p:nvPr/>
          </p:nvSpPr>
          <p:spPr>
            <a:xfrm>
              <a:off x="7855019" y="2547739"/>
              <a:ext cx="131939" cy="148144"/>
            </a:xfrm>
            <a:custGeom>
              <a:avLst/>
              <a:gdLst/>
              <a:ahLst/>
              <a:cxnLst/>
              <a:rect l="l" t="t" r="r" b="b"/>
              <a:pathLst>
                <a:path w="4942" h="5549" extrusionOk="0">
                  <a:moveTo>
                    <a:pt x="3745" y="0"/>
                  </a:moveTo>
                  <a:cubicBezTo>
                    <a:pt x="2946" y="0"/>
                    <a:pt x="2202" y="1304"/>
                    <a:pt x="1838" y="1779"/>
                  </a:cubicBezTo>
                  <a:cubicBezTo>
                    <a:pt x="1213" y="2635"/>
                    <a:pt x="1" y="4419"/>
                    <a:pt x="947" y="5294"/>
                  </a:cubicBezTo>
                  <a:cubicBezTo>
                    <a:pt x="1146" y="5475"/>
                    <a:pt x="1342" y="5549"/>
                    <a:pt x="1528" y="5549"/>
                  </a:cubicBezTo>
                  <a:cubicBezTo>
                    <a:pt x="2090" y="5549"/>
                    <a:pt x="2560" y="4875"/>
                    <a:pt x="2747" y="4473"/>
                  </a:cubicBezTo>
                  <a:cubicBezTo>
                    <a:pt x="2822" y="4324"/>
                    <a:pt x="2689" y="4184"/>
                    <a:pt x="2560" y="4184"/>
                  </a:cubicBezTo>
                  <a:cubicBezTo>
                    <a:pt x="2503" y="4184"/>
                    <a:pt x="2447" y="4211"/>
                    <a:pt x="2409" y="4276"/>
                  </a:cubicBezTo>
                  <a:cubicBezTo>
                    <a:pt x="2308" y="4622"/>
                    <a:pt x="1756" y="5050"/>
                    <a:pt x="1390" y="5050"/>
                  </a:cubicBezTo>
                  <a:cubicBezTo>
                    <a:pt x="1170" y="5050"/>
                    <a:pt x="1017" y="4895"/>
                    <a:pt x="1071" y="4473"/>
                  </a:cubicBezTo>
                  <a:cubicBezTo>
                    <a:pt x="1089" y="4169"/>
                    <a:pt x="1161" y="3867"/>
                    <a:pt x="1268" y="3581"/>
                  </a:cubicBezTo>
                  <a:cubicBezTo>
                    <a:pt x="1427" y="3099"/>
                    <a:pt x="1713" y="2654"/>
                    <a:pt x="1981" y="2243"/>
                  </a:cubicBezTo>
                  <a:cubicBezTo>
                    <a:pt x="2266" y="1798"/>
                    <a:pt x="2604" y="1406"/>
                    <a:pt x="2944" y="1013"/>
                  </a:cubicBezTo>
                  <a:cubicBezTo>
                    <a:pt x="3033" y="888"/>
                    <a:pt x="3140" y="781"/>
                    <a:pt x="3247" y="674"/>
                  </a:cubicBezTo>
                  <a:cubicBezTo>
                    <a:pt x="3353" y="574"/>
                    <a:pt x="3506" y="526"/>
                    <a:pt x="3663" y="526"/>
                  </a:cubicBezTo>
                  <a:cubicBezTo>
                    <a:pt x="3981" y="526"/>
                    <a:pt x="4317" y="720"/>
                    <a:pt x="4317" y="1066"/>
                  </a:cubicBezTo>
                  <a:cubicBezTo>
                    <a:pt x="4281" y="1387"/>
                    <a:pt x="4192" y="1708"/>
                    <a:pt x="4050" y="1993"/>
                  </a:cubicBezTo>
                  <a:cubicBezTo>
                    <a:pt x="3977" y="2153"/>
                    <a:pt x="4112" y="2286"/>
                    <a:pt x="4233" y="2286"/>
                  </a:cubicBezTo>
                  <a:cubicBezTo>
                    <a:pt x="4289" y="2286"/>
                    <a:pt x="4342" y="2258"/>
                    <a:pt x="4371" y="2190"/>
                  </a:cubicBezTo>
                  <a:cubicBezTo>
                    <a:pt x="4692" y="1458"/>
                    <a:pt x="4942" y="478"/>
                    <a:pt x="4050" y="67"/>
                  </a:cubicBezTo>
                  <a:cubicBezTo>
                    <a:pt x="3948" y="21"/>
                    <a:pt x="3846" y="0"/>
                    <a:pt x="3745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40"/>
            <p:cNvSpPr/>
            <p:nvPr/>
          </p:nvSpPr>
          <p:spPr>
            <a:xfrm>
              <a:off x="7895011" y="2573448"/>
              <a:ext cx="132393" cy="147958"/>
            </a:xfrm>
            <a:custGeom>
              <a:avLst/>
              <a:gdLst/>
              <a:ahLst/>
              <a:cxnLst/>
              <a:rect l="l" t="t" r="r" b="b"/>
              <a:pathLst>
                <a:path w="4959" h="5542" extrusionOk="0">
                  <a:moveTo>
                    <a:pt x="3745" y="1"/>
                  </a:moveTo>
                  <a:cubicBezTo>
                    <a:pt x="2946" y="1"/>
                    <a:pt x="2204" y="1304"/>
                    <a:pt x="1856" y="1779"/>
                  </a:cubicBezTo>
                  <a:cubicBezTo>
                    <a:pt x="1213" y="2618"/>
                    <a:pt x="1" y="4419"/>
                    <a:pt x="947" y="5275"/>
                  </a:cubicBezTo>
                  <a:cubicBezTo>
                    <a:pt x="1154" y="5465"/>
                    <a:pt x="1356" y="5541"/>
                    <a:pt x="1546" y="5541"/>
                  </a:cubicBezTo>
                  <a:cubicBezTo>
                    <a:pt x="2106" y="5541"/>
                    <a:pt x="2561" y="4873"/>
                    <a:pt x="2747" y="4473"/>
                  </a:cubicBezTo>
                  <a:cubicBezTo>
                    <a:pt x="2820" y="4314"/>
                    <a:pt x="2694" y="4173"/>
                    <a:pt x="2572" y="4173"/>
                  </a:cubicBezTo>
                  <a:cubicBezTo>
                    <a:pt x="2516" y="4173"/>
                    <a:pt x="2460" y="4203"/>
                    <a:pt x="2426" y="4276"/>
                  </a:cubicBezTo>
                  <a:cubicBezTo>
                    <a:pt x="2316" y="4620"/>
                    <a:pt x="1772" y="5046"/>
                    <a:pt x="1405" y="5046"/>
                  </a:cubicBezTo>
                  <a:cubicBezTo>
                    <a:pt x="1181" y="5046"/>
                    <a:pt x="1024" y="4887"/>
                    <a:pt x="1071" y="4455"/>
                  </a:cubicBezTo>
                  <a:cubicBezTo>
                    <a:pt x="1106" y="4152"/>
                    <a:pt x="1161" y="3867"/>
                    <a:pt x="1268" y="3582"/>
                  </a:cubicBezTo>
                  <a:cubicBezTo>
                    <a:pt x="1427" y="3099"/>
                    <a:pt x="1713" y="2654"/>
                    <a:pt x="1998" y="2226"/>
                  </a:cubicBezTo>
                  <a:cubicBezTo>
                    <a:pt x="2284" y="1798"/>
                    <a:pt x="2623" y="1406"/>
                    <a:pt x="2944" y="1013"/>
                  </a:cubicBezTo>
                  <a:cubicBezTo>
                    <a:pt x="3033" y="888"/>
                    <a:pt x="3140" y="764"/>
                    <a:pt x="3247" y="657"/>
                  </a:cubicBezTo>
                  <a:cubicBezTo>
                    <a:pt x="3356" y="565"/>
                    <a:pt x="3506" y="521"/>
                    <a:pt x="3658" y="521"/>
                  </a:cubicBezTo>
                  <a:cubicBezTo>
                    <a:pt x="3981" y="521"/>
                    <a:pt x="4317" y="716"/>
                    <a:pt x="4317" y="1066"/>
                  </a:cubicBezTo>
                  <a:cubicBezTo>
                    <a:pt x="4300" y="1387"/>
                    <a:pt x="4210" y="1708"/>
                    <a:pt x="4050" y="1994"/>
                  </a:cubicBezTo>
                  <a:cubicBezTo>
                    <a:pt x="3976" y="2142"/>
                    <a:pt x="4116" y="2283"/>
                    <a:pt x="4245" y="2283"/>
                  </a:cubicBezTo>
                  <a:cubicBezTo>
                    <a:pt x="4301" y="2283"/>
                    <a:pt x="4355" y="2256"/>
                    <a:pt x="4388" y="2190"/>
                  </a:cubicBezTo>
                  <a:cubicBezTo>
                    <a:pt x="4709" y="1458"/>
                    <a:pt x="4959" y="478"/>
                    <a:pt x="4050" y="67"/>
                  </a:cubicBezTo>
                  <a:cubicBezTo>
                    <a:pt x="3948" y="21"/>
                    <a:pt x="3846" y="1"/>
                    <a:pt x="3745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40"/>
            <p:cNvSpPr/>
            <p:nvPr/>
          </p:nvSpPr>
          <p:spPr>
            <a:xfrm>
              <a:off x="7933616" y="2602014"/>
              <a:ext cx="131886" cy="147691"/>
            </a:xfrm>
            <a:custGeom>
              <a:avLst/>
              <a:gdLst/>
              <a:ahLst/>
              <a:cxnLst/>
              <a:rect l="l" t="t" r="r" b="b"/>
              <a:pathLst>
                <a:path w="4940" h="5532" extrusionOk="0">
                  <a:moveTo>
                    <a:pt x="3741" y="0"/>
                  </a:moveTo>
                  <a:cubicBezTo>
                    <a:pt x="2943" y="0"/>
                    <a:pt x="2201" y="1288"/>
                    <a:pt x="1836" y="1762"/>
                  </a:cubicBezTo>
                  <a:cubicBezTo>
                    <a:pt x="1213" y="2619"/>
                    <a:pt x="0" y="4402"/>
                    <a:pt x="945" y="5275"/>
                  </a:cubicBezTo>
                  <a:cubicBezTo>
                    <a:pt x="1144" y="5457"/>
                    <a:pt x="1341" y="5531"/>
                    <a:pt x="1527" y="5531"/>
                  </a:cubicBezTo>
                  <a:cubicBezTo>
                    <a:pt x="2090" y="5531"/>
                    <a:pt x="2559" y="4857"/>
                    <a:pt x="2747" y="4455"/>
                  </a:cubicBezTo>
                  <a:cubicBezTo>
                    <a:pt x="2821" y="4306"/>
                    <a:pt x="2689" y="4167"/>
                    <a:pt x="2566" y="4167"/>
                  </a:cubicBezTo>
                  <a:cubicBezTo>
                    <a:pt x="2511" y="4167"/>
                    <a:pt x="2458" y="4194"/>
                    <a:pt x="2426" y="4259"/>
                  </a:cubicBezTo>
                  <a:cubicBezTo>
                    <a:pt x="2314" y="4604"/>
                    <a:pt x="1758" y="5033"/>
                    <a:pt x="1391" y="5033"/>
                  </a:cubicBezTo>
                  <a:cubicBezTo>
                    <a:pt x="1169" y="5033"/>
                    <a:pt x="1017" y="4877"/>
                    <a:pt x="1070" y="4455"/>
                  </a:cubicBezTo>
                  <a:cubicBezTo>
                    <a:pt x="1087" y="4152"/>
                    <a:pt x="1159" y="3848"/>
                    <a:pt x="1266" y="3563"/>
                  </a:cubicBezTo>
                  <a:cubicBezTo>
                    <a:pt x="1427" y="3082"/>
                    <a:pt x="1712" y="2636"/>
                    <a:pt x="1979" y="2226"/>
                  </a:cubicBezTo>
                  <a:cubicBezTo>
                    <a:pt x="2264" y="1798"/>
                    <a:pt x="2604" y="1387"/>
                    <a:pt x="2942" y="995"/>
                  </a:cubicBezTo>
                  <a:cubicBezTo>
                    <a:pt x="3032" y="871"/>
                    <a:pt x="3139" y="764"/>
                    <a:pt x="3246" y="657"/>
                  </a:cubicBezTo>
                  <a:cubicBezTo>
                    <a:pt x="3352" y="556"/>
                    <a:pt x="3506" y="508"/>
                    <a:pt x="3663" y="508"/>
                  </a:cubicBezTo>
                  <a:cubicBezTo>
                    <a:pt x="3981" y="508"/>
                    <a:pt x="4316" y="703"/>
                    <a:pt x="4316" y="1049"/>
                  </a:cubicBezTo>
                  <a:cubicBezTo>
                    <a:pt x="4280" y="1387"/>
                    <a:pt x="4191" y="1691"/>
                    <a:pt x="4048" y="1976"/>
                  </a:cubicBezTo>
                  <a:cubicBezTo>
                    <a:pt x="3975" y="2134"/>
                    <a:pt x="4110" y="2276"/>
                    <a:pt x="4231" y="2276"/>
                  </a:cubicBezTo>
                  <a:cubicBezTo>
                    <a:pt x="4288" y="2276"/>
                    <a:pt x="4341" y="2246"/>
                    <a:pt x="4369" y="2172"/>
                  </a:cubicBezTo>
                  <a:cubicBezTo>
                    <a:pt x="4690" y="1441"/>
                    <a:pt x="4940" y="460"/>
                    <a:pt x="4048" y="67"/>
                  </a:cubicBezTo>
                  <a:cubicBezTo>
                    <a:pt x="3945" y="21"/>
                    <a:pt x="3842" y="0"/>
                    <a:pt x="3741" y="0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40"/>
            <p:cNvSpPr/>
            <p:nvPr/>
          </p:nvSpPr>
          <p:spPr>
            <a:xfrm>
              <a:off x="7273657" y="1674682"/>
              <a:ext cx="48509" cy="19596"/>
            </a:xfrm>
            <a:custGeom>
              <a:avLst/>
              <a:gdLst/>
              <a:ahLst/>
              <a:cxnLst/>
              <a:rect l="l" t="t" r="r" b="b"/>
              <a:pathLst>
                <a:path w="1817" h="734" extrusionOk="0">
                  <a:moveTo>
                    <a:pt x="459" y="0"/>
                  </a:moveTo>
                  <a:cubicBezTo>
                    <a:pt x="402" y="0"/>
                    <a:pt x="344" y="2"/>
                    <a:pt x="286" y="7"/>
                  </a:cubicBezTo>
                  <a:cubicBezTo>
                    <a:pt x="6" y="24"/>
                    <a:pt x="1" y="453"/>
                    <a:pt x="269" y="453"/>
                  </a:cubicBezTo>
                  <a:cubicBezTo>
                    <a:pt x="274" y="453"/>
                    <a:pt x="280" y="452"/>
                    <a:pt x="286" y="452"/>
                  </a:cubicBezTo>
                  <a:cubicBezTo>
                    <a:pt x="342" y="447"/>
                    <a:pt x="398" y="444"/>
                    <a:pt x="453" y="444"/>
                  </a:cubicBezTo>
                  <a:cubicBezTo>
                    <a:pt x="780" y="444"/>
                    <a:pt x="1084" y="534"/>
                    <a:pt x="1373" y="702"/>
                  </a:cubicBezTo>
                  <a:cubicBezTo>
                    <a:pt x="1412" y="724"/>
                    <a:pt x="1450" y="734"/>
                    <a:pt x="1487" y="734"/>
                  </a:cubicBezTo>
                  <a:cubicBezTo>
                    <a:pt x="1684" y="734"/>
                    <a:pt x="1817" y="448"/>
                    <a:pt x="1606" y="328"/>
                  </a:cubicBezTo>
                  <a:cubicBezTo>
                    <a:pt x="1246" y="109"/>
                    <a:pt x="860" y="0"/>
                    <a:pt x="4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40"/>
            <p:cNvSpPr/>
            <p:nvPr/>
          </p:nvSpPr>
          <p:spPr>
            <a:xfrm>
              <a:off x="7181417" y="1678286"/>
              <a:ext cx="47014" cy="19489"/>
            </a:xfrm>
            <a:custGeom>
              <a:avLst/>
              <a:gdLst/>
              <a:ahLst/>
              <a:cxnLst/>
              <a:rect l="l" t="t" r="r" b="b"/>
              <a:pathLst>
                <a:path w="1761" h="730" extrusionOk="0">
                  <a:moveTo>
                    <a:pt x="1247" y="1"/>
                  </a:moveTo>
                  <a:cubicBezTo>
                    <a:pt x="879" y="1"/>
                    <a:pt x="519" y="107"/>
                    <a:pt x="210" y="300"/>
                  </a:cubicBezTo>
                  <a:cubicBezTo>
                    <a:pt x="1" y="434"/>
                    <a:pt x="128" y="730"/>
                    <a:pt x="312" y="730"/>
                  </a:cubicBezTo>
                  <a:cubicBezTo>
                    <a:pt x="347" y="730"/>
                    <a:pt x="386" y="718"/>
                    <a:pt x="424" y="692"/>
                  </a:cubicBezTo>
                  <a:cubicBezTo>
                    <a:pt x="677" y="523"/>
                    <a:pt x="954" y="443"/>
                    <a:pt x="1243" y="443"/>
                  </a:cubicBezTo>
                  <a:cubicBezTo>
                    <a:pt x="1319" y="443"/>
                    <a:pt x="1397" y="449"/>
                    <a:pt x="1475" y="460"/>
                  </a:cubicBezTo>
                  <a:cubicBezTo>
                    <a:pt x="1481" y="460"/>
                    <a:pt x="1487" y="460"/>
                    <a:pt x="1492" y="460"/>
                  </a:cubicBezTo>
                  <a:cubicBezTo>
                    <a:pt x="1760" y="460"/>
                    <a:pt x="1755" y="31"/>
                    <a:pt x="1475" y="15"/>
                  </a:cubicBezTo>
                  <a:cubicBezTo>
                    <a:pt x="1399" y="5"/>
                    <a:pt x="1323" y="1"/>
                    <a:pt x="12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40"/>
            <p:cNvSpPr/>
            <p:nvPr/>
          </p:nvSpPr>
          <p:spPr>
            <a:xfrm>
              <a:off x="7283641" y="1697695"/>
              <a:ext cx="22880" cy="22906"/>
            </a:xfrm>
            <a:custGeom>
              <a:avLst/>
              <a:gdLst/>
              <a:ahLst/>
              <a:cxnLst/>
              <a:rect l="l" t="t" r="r" b="b"/>
              <a:pathLst>
                <a:path w="857" h="858" extrusionOk="0">
                  <a:moveTo>
                    <a:pt x="428" y="1"/>
                  </a:moveTo>
                  <a:cubicBezTo>
                    <a:pt x="179" y="1"/>
                    <a:pt x="0" y="196"/>
                    <a:pt x="0" y="429"/>
                  </a:cubicBezTo>
                  <a:cubicBezTo>
                    <a:pt x="0" y="660"/>
                    <a:pt x="179" y="857"/>
                    <a:pt x="428" y="857"/>
                  </a:cubicBezTo>
                  <a:cubicBezTo>
                    <a:pt x="661" y="857"/>
                    <a:pt x="856" y="660"/>
                    <a:pt x="856" y="429"/>
                  </a:cubicBezTo>
                  <a:cubicBezTo>
                    <a:pt x="856" y="196"/>
                    <a:pt x="661" y="1"/>
                    <a:pt x="4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40"/>
            <p:cNvSpPr/>
            <p:nvPr/>
          </p:nvSpPr>
          <p:spPr>
            <a:xfrm>
              <a:off x="7192710" y="1701967"/>
              <a:ext cx="22880" cy="22880"/>
            </a:xfrm>
            <a:custGeom>
              <a:avLst/>
              <a:gdLst/>
              <a:ahLst/>
              <a:cxnLst/>
              <a:rect l="l" t="t" r="r" b="b"/>
              <a:pathLst>
                <a:path w="857" h="857" extrusionOk="0">
                  <a:moveTo>
                    <a:pt x="429" y="1"/>
                  </a:moveTo>
                  <a:cubicBezTo>
                    <a:pt x="196" y="1"/>
                    <a:pt x="1" y="198"/>
                    <a:pt x="1" y="429"/>
                  </a:cubicBezTo>
                  <a:cubicBezTo>
                    <a:pt x="1" y="678"/>
                    <a:pt x="196" y="857"/>
                    <a:pt x="429" y="857"/>
                  </a:cubicBezTo>
                  <a:cubicBezTo>
                    <a:pt x="660" y="857"/>
                    <a:pt x="857" y="678"/>
                    <a:pt x="857" y="429"/>
                  </a:cubicBezTo>
                  <a:cubicBezTo>
                    <a:pt x="857" y="198"/>
                    <a:pt x="660" y="1"/>
                    <a:pt x="42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40"/>
            <p:cNvSpPr/>
            <p:nvPr/>
          </p:nvSpPr>
          <p:spPr>
            <a:xfrm>
              <a:off x="7220796" y="1713393"/>
              <a:ext cx="35748" cy="61858"/>
            </a:xfrm>
            <a:custGeom>
              <a:avLst/>
              <a:gdLst/>
              <a:ahLst/>
              <a:cxnLst/>
              <a:rect l="l" t="t" r="r" b="b"/>
              <a:pathLst>
                <a:path w="1339" h="2317" extrusionOk="0">
                  <a:moveTo>
                    <a:pt x="928" y="1"/>
                  </a:moveTo>
                  <a:cubicBezTo>
                    <a:pt x="928" y="1"/>
                    <a:pt x="749" y="1696"/>
                    <a:pt x="0" y="1891"/>
                  </a:cubicBezTo>
                  <a:cubicBezTo>
                    <a:pt x="0" y="1891"/>
                    <a:pt x="403" y="2316"/>
                    <a:pt x="827" y="2316"/>
                  </a:cubicBezTo>
                  <a:cubicBezTo>
                    <a:pt x="939" y="2316"/>
                    <a:pt x="1052" y="2287"/>
                    <a:pt x="1160" y="2212"/>
                  </a:cubicBezTo>
                  <a:cubicBezTo>
                    <a:pt x="1160" y="2212"/>
                    <a:pt x="1338" y="1107"/>
                    <a:pt x="928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40"/>
            <p:cNvSpPr/>
            <p:nvPr/>
          </p:nvSpPr>
          <p:spPr>
            <a:xfrm>
              <a:off x="7245544" y="1780057"/>
              <a:ext cx="48136" cy="28086"/>
            </a:xfrm>
            <a:custGeom>
              <a:avLst/>
              <a:gdLst/>
              <a:ahLst/>
              <a:cxnLst/>
              <a:rect l="l" t="t" r="r" b="b"/>
              <a:pathLst>
                <a:path w="1803" h="1052" extrusionOk="0">
                  <a:moveTo>
                    <a:pt x="1784" y="1"/>
                  </a:moveTo>
                  <a:lnTo>
                    <a:pt x="1" y="536"/>
                  </a:lnTo>
                  <a:cubicBezTo>
                    <a:pt x="1" y="536"/>
                    <a:pt x="369" y="1052"/>
                    <a:pt x="945" y="1052"/>
                  </a:cubicBezTo>
                  <a:cubicBezTo>
                    <a:pt x="1003" y="1052"/>
                    <a:pt x="1063" y="1047"/>
                    <a:pt x="1125" y="1035"/>
                  </a:cubicBezTo>
                  <a:cubicBezTo>
                    <a:pt x="1803" y="911"/>
                    <a:pt x="1784" y="1"/>
                    <a:pt x="17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40"/>
            <p:cNvSpPr/>
            <p:nvPr/>
          </p:nvSpPr>
          <p:spPr>
            <a:xfrm>
              <a:off x="7556489" y="2933302"/>
              <a:ext cx="302856" cy="285263"/>
            </a:xfrm>
            <a:custGeom>
              <a:avLst/>
              <a:gdLst/>
              <a:ahLst/>
              <a:cxnLst/>
              <a:rect l="l" t="t" r="r" b="b"/>
              <a:pathLst>
                <a:path w="11344" h="10685" extrusionOk="0">
                  <a:moveTo>
                    <a:pt x="10309" y="0"/>
                  </a:moveTo>
                  <a:cubicBezTo>
                    <a:pt x="8614" y="6136"/>
                    <a:pt x="2515" y="8294"/>
                    <a:pt x="1" y="8936"/>
                  </a:cubicBezTo>
                  <a:cubicBezTo>
                    <a:pt x="1124" y="10006"/>
                    <a:pt x="1873" y="10684"/>
                    <a:pt x="1873" y="10684"/>
                  </a:cubicBezTo>
                  <a:cubicBezTo>
                    <a:pt x="1873" y="10684"/>
                    <a:pt x="11130" y="7902"/>
                    <a:pt x="11344" y="1981"/>
                  </a:cubicBezTo>
                  <a:cubicBezTo>
                    <a:pt x="11344" y="1981"/>
                    <a:pt x="10951" y="1196"/>
                    <a:pt x="103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40"/>
            <p:cNvSpPr/>
            <p:nvPr/>
          </p:nvSpPr>
          <p:spPr>
            <a:xfrm>
              <a:off x="6942262" y="2861406"/>
              <a:ext cx="315698" cy="306674"/>
            </a:xfrm>
            <a:custGeom>
              <a:avLst/>
              <a:gdLst/>
              <a:ahLst/>
              <a:cxnLst/>
              <a:rect l="l" t="t" r="r" b="b"/>
              <a:pathLst>
                <a:path w="11825" h="11487" extrusionOk="0">
                  <a:moveTo>
                    <a:pt x="1677" y="1"/>
                  </a:moveTo>
                  <a:cubicBezTo>
                    <a:pt x="1088" y="696"/>
                    <a:pt x="535" y="1428"/>
                    <a:pt x="0" y="2194"/>
                  </a:cubicBezTo>
                  <a:cubicBezTo>
                    <a:pt x="1463" y="6653"/>
                    <a:pt x="5297" y="10255"/>
                    <a:pt x="9827" y="11487"/>
                  </a:cubicBezTo>
                  <a:cubicBezTo>
                    <a:pt x="10397" y="11218"/>
                    <a:pt x="11075" y="10862"/>
                    <a:pt x="11824" y="10469"/>
                  </a:cubicBezTo>
                  <a:cubicBezTo>
                    <a:pt x="3781" y="7473"/>
                    <a:pt x="2034" y="1944"/>
                    <a:pt x="16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44" name="Google Shape;2044;p40"/>
          <p:cNvGrpSpPr/>
          <p:nvPr/>
        </p:nvGrpSpPr>
        <p:grpSpPr>
          <a:xfrm>
            <a:off x="6104510" y="1612679"/>
            <a:ext cx="1429078" cy="1702535"/>
            <a:chOff x="268004" y="1213250"/>
            <a:chExt cx="2722054" cy="3242924"/>
          </a:xfrm>
        </p:grpSpPr>
        <p:sp>
          <p:nvSpPr>
            <p:cNvPr id="2045" name="Google Shape;2045;p40"/>
            <p:cNvSpPr/>
            <p:nvPr/>
          </p:nvSpPr>
          <p:spPr>
            <a:xfrm>
              <a:off x="2175709" y="3976402"/>
              <a:ext cx="425583" cy="425583"/>
            </a:xfrm>
            <a:custGeom>
              <a:avLst/>
              <a:gdLst/>
              <a:ahLst/>
              <a:cxnLst/>
              <a:rect l="l" t="t" r="r" b="b"/>
              <a:pathLst>
                <a:path w="12183" h="12183" extrusionOk="0">
                  <a:moveTo>
                    <a:pt x="6083" y="0"/>
                  </a:moveTo>
                  <a:cubicBezTo>
                    <a:pt x="5280" y="0"/>
                    <a:pt x="4531" y="161"/>
                    <a:pt x="3817" y="447"/>
                  </a:cubicBezTo>
                  <a:cubicBezTo>
                    <a:pt x="2997" y="768"/>
                    <a:pt x="2248" y="1284"/>
                    <a:pt x="1660" y="1926"/>
                  </a:cubicBezTo>
                  <a:cubicBezTo>
                    <a:pt x="625" y="3015"/>
                    <a:pt x="0" y="4478"/>
                    <a:pt x="0" y="6100"/>
                  </a:cubicBezTo>
                  <a:cubicBezTo>
                    <a:pt x="0" y="6190"/>
                    <a:pt x="0" y="6297"/>
                    <a:pt x="19" y="6404"/>
                  </a:cubicBezTo>
                  <a:cubicBezTo>
                    <a:pt x="55" y="7331"/>
                    <a:pt x="322" y="8204"/>
                    <a:pt x="732" y="8972"/>
                  </a:cubicBezTo>
                  <a:cubicBezTo>
                    <a:pt x="1499" y="10416"/>
                    <a:pt x="2837" y="11505"/>
                    <a:pt x="4442" y="11950"/>
                  </a:cubicBezTo>
                  <a:cubicBezTo>
                    <a:pt x="4959" y="12092"/>
                    <a:pt x="5512" y="12182"/>
                    <a:pt x="6083" y="12182"/>
                  </a:cubicBezTo>
                  <a:cubicBezTo>
                    <a:pt x="6492" y="12182"/>
                    <a:pt x="6885" y="12128"/>
                    <a:pt x="7277" y="12057"/>
                  </a:cubicBezTo>
                  <a:cubicBezTo>
                    <a:pt x="8901" y="11736"/>
                    <a:pt x="10292" y="10773"/>
                    <a:pt x="11184" y="9436"/>
                  </a:cubicBezTo>
                  <a:cubicBezTo>
                    <a:pt x="11700" y="8632"/>
                    <a:pt x="12040" y="7724"/>
                    <a:pt x="12147" y="6725"/>
                  </a:cubicBezTo>
                  <a:cubicBezTo>
                    <a:pt x="12164" y="6528"/>
                    <a:pt x="12183" y="6314"/>
                    <a:pt x="12183" y="6100"/>
                  </a:cubicBezTo>
                  <a:cubicBezTo>
                    <a:pt x="12183" y="4620"/>
                    <a:pt x="11648" y="3265"/>
                    <a:pt x="10773" y="2212"/>
                  </a:cubicBezTo>
                  <a:cubicBezTo>
                    <a:pt x="10185" y="1498"/>
                    <a:pt x="9453" y="928"/>
                    <a:pt x="8616" y="554"/>
                  </a:cubicBezTo>
                  <a:cubicBezTo>
                    <a:pt x="7848" y="197"/>
                    <a:pt x="6992" y="0"/>
                    <a:pt x="6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40"/>
            <p:cNvSpPr/>
            <p:nvPr/>
          </p:nvSpPr>
          <p:spPr>
            <a:xfrm>
              <a:off x="2201280" y="4006304"/>
              <a:ext cx="335806" cy="335212"/>
            </a:xfrm>
            <a:custGeom>
              <a:avLst/>
              <a:gdLst/>
              <a:ahLst/>
              <a:cxnLst/>
              <a:rect l="l" t="t" r="r" b="b"/>
              <a:pathLst>
                <a:path w="9613" h="9596" extrusionOk="0">
                  <a:moveTo>
                    <a:pt x="4797" y="0"/>
                  </a:moveTo>
                  <a:cubicBezTo>
                    <a:pt x="4174" y="0"/>
                    <a:pt x="3567" y="107"/>
                    <a:pt x="3014" y="340"/>
                  </a:cubicBezTo>
                  <a:cubicBezTo>
                    <a:pt x="2355" y="590"/>
                    <a:pt x="1765" y="999"/>
                    <a:pt x="1302" y="1517"/>
                  </a:cubicBezTo>
                  <a:cubicBezTo>
                    <a:pt x="500" y="2373"/>
                    <a:pt x="0" y="3532"/>
                    <a:pt x="0" y="4799"/>
                  </a:cubicBezTo>
                  <a:cubicBezTo>
                    <a:pt x="0" y="4870"/>
                    <a:pt x="0" y="4958"/>
                    <a:pt x="18" y="5048"/>
                  </a:cubicBezTo>
                  <a:cubicBezTo>
                    <a:pt x="53" y="5779"/>
                    <a:pt x="250" y="6457"/>
                    <a:pt x="571" y="7063"/>
                  </a:cubicBezTo>
                  <a:cubicBezTo>
                    <a:pt x="1178" y="8204"/>
                    <a:pt x="2248" y="9061"/>
                    <a:pt x="3496" y="9417"/>
                  </a:cubicBezTo>
                  <a:cubicBezTo>
                    <a:pt x="3924" y="9543"/>
                    <a:pt x="4352" y="9596"/>
                    <a:pt x="4797" y="9596"/>
                  </a:cubicBezTo>
                  <a:cubicBezTo>
                    <a:pt x="5118" y="9596"/>
                    <a:pt x="5439" y="9560"/>
                    <a:pt x="5743" y="9507"/>
                  </a:cubicBezTo>
                  <a:cubicBezTo>
                    <a:pt x="7027" y="9257"/>
                    <a:pt x="8133" y="8490"/>
                    <a:pt x="8811" y="7438"/>
                  </a:cubicBezTo>
                  <a:cubicBezTo>
                    <a:pt x="9239" y="6813"/>
                    <a:pt x="9506" y="6083"/>
                    <a:pt x="9577" y="5298"/>
                  </a:cubicBezTo>
                  <a:cubicBezTo>
                    <a:pt x="9596" y="5137"/>
                    <a:pt x="9613" y="4958"/>
                    <a:pt x="9613" y="4799"/>
                  </a:cubicBezTo>
                  <a:cubicBezTo>
                    <a:pt x="9613" y="3622"/>
                    <a:pt x="9203" y="2551"/>
                    <a:pt x="8507" y="1731"/>
                  </a:cubicBezTo>
                  <a:cubicBezTo>
                    <a:pt x="8043" y="1177"/>
                    <a:pt x="7456" y="714"/>
                    <a:pt x="6795" y="428"/>
                  </a:cubicBezTo>
                  <a:cubicBezTo>
                    <a:pt x="6188" y="143"/>
                    <a:pt x="5511" y="0"/>
                    <a:pt x="479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40"/>
            <p:cNvSpPr/>
            <p:nvPr/>
          </p:nvSpPr>
          <p:spPr>
            <a:xfrm>
              <a:off x="2427403" y="4234104"/>
              <a:ext cx="48626" cy="91872"/>
            </a:xfrm>
            <a:custGeom>
              <a:avLst/>
              <a:gdLst/>
              <a:ahLst/>
              <a:cxnLst/>
              <a:rect l="l" t="t" r="r" b="b"/>
              <a:pathLst>
                <a:path w="1392" h="2630" extrusionOk="0">
                  <a:moveTo>
                    <a:pt x="84" y="0"/>
                  </a:moveTo>
                  <a:cubicBezTo>
                    <a:pt x="74" y="0"/>
                    <a:pt x="65" y="2"/>
                    <a:pt x="55" y="7"/>
                  </a:cubicBezTo>
                  <a:cubicBezTo>
                    <a:pt x="19" y="25"/>
                    <a:pt x="1" y="78"/>
                    <a:pt x="19" y="114"/>
                  </a:cubicBezTo>
                  <a:lnTo>
                    <a:pt x="305" y="613"/>
                  </a:lnTo>
                  <a:lnTo>
                    <a:pt x="821" y="1790"/>
                  </a:lnTo>
                  <a:lnTo>
                    <a:pt x="1232" y="2575"/>
                  </a:lnTo>
                  <a:cubicBezTo>
                    <a:pt x="1249" y="2611"/>
                    <a:pt x="1285" y="2629"/>
                    <a:pt x="1304" y="2629"/>
                  </a:cubicBezTo>
                  <a:cubicBezTo>
                    <a:pt x="1321" y="2629"/>
                    <a:pt x="1321" y="2629"/>
                    <a:pt x="1339" y="2611"/>
                  </a:cubicBezTo>
                  <a:cubicBezTo>
                    <a:pt x="1375" y="2594"/>
                    <a:pt x="1392" y="2540"/>
                    <a:pt x="1375" y="2504"/>
                  </a:cubicBezTo>
                  <a:lnTo>
                    <a:pt x="947" y="1738"/>
                  </a:lnTo>
                  <a:lnTo>
                    <a:pt x="447" y="542"/>
                  </a:lnTo>
                  <a:lnTo>
                    <a:pt x="162" y="43"/>
                  </a:lnTo>
                  <a:cubicBezTo>
                    <a:pt x="136" y="16"/>
                    <a:pt x="110" y="0"/>
                    <a:pt x="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40"/>
            <p:cNvSpPr/>
            <p:nvPr/>
          </p:nvSpPr>
          <p:spPr>
            <a:xfrm>
              <a:off x="2441132" y="4150229"/>
              <a:ext cx="102212" cy="7510"/>
            </a:xfrm>
            <a:custGeom>
              <a:avLst/>
              <a:gdLst/>
              <a:ahLst/>
              <a:cxnLst/>
              <a:rect l="l" t="t" r="r" b="b"/>
              <a:pathLst>
                <a:path w="2926" h="215" extrusionOk="0">
                  <a:moveTo>
                    <a:pt x="2837" y="1"/>
                  </a:moveTo>
                  <a:lnTo>
                    <a:pt x="90" y="72"/>
                  </a:lnTo>
                  <a:cubicBezTo>
                    <a:pt x="36" y="72"/>
                    <a:pt x="0" y="108"/>
                    <a:pt x="19" y="144"/>
                  </a:cubicBezTo>
                  <a:cubicBezTo>
                    <a:pt x="19" y="179"/>
                    <a:pt x="36" y="215"/>
                    <a:pt x="90" y="215"/>
                  </a:cubicBezTo>
                  <a:lnTo>
                    <a:pt x="2837" y="144"/>
                  </a:lnTo>
                  <a:cubicBezTo>
                    <a:pt x="2890" y="144"/>
                    <a:pt x="2925" y="108"/>
                    <a:pt x="2925" y="72"/>
                  </a:cubicBezTo>
                  <a:cubicBezTo>
                    <a:pt x="2925" y="37"/>
                    <a:pt x="2890" y="1"/>
                    <a:pt x="28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40"/>
            <p:cNvSpPr/>
            <p:nvPr/>
          </p:nvSpPr>
          <p:spPr>
            <a:xfrm>
              <a:off x="2385693" y="4035613"/>
              <a:ext cx="9362" cy="80380"/>
            </a:xfrm>
            <a:custGeom>
              <a:avLst/>
              <a:gdLst/>
              <a:ahLst/>
              <a:cxnLst/>
              <a:rect l="l" t="t" r="r" b="b"/>
              <a:pathLst>
                <a:path w="268" h="2301" extrusionOk="0">
                  <a:moveTo>
                    <a:pt x="196" y="0"/>
                  </a:moveTo>
                  <a:cubicBezTo>
                    <a:pt x="143" y="0"/>
                    <a:pt x="108" y="36"/>
                    <a:pt x="108" y="72"/>
                  </a:cubicBezTo>
                  <a:lnTo>
                    <a:pt x="1" y="2229"/>
                  </a:lnTo>
                  <a:cubicBezTo>
                    <a:pt x="1" y="2265"/>
                    <a:pt x="36" y="2300"/>
                    <a:pt x="72" y="2300"/>
                  </a:cubicBezTo>
                  <a:cubicBezTo>
                    <a:pt x="125" y="2300"/>
                    <a:pt x="160" y="2283"/>
                    <a:pt x="160" y="2229"/>
                  </a:cubicBezTo>
                  <a:lnTo>
                    <a:pt x="267" y="89"/>
                  </a:lnTo>
                  <a:cubicBezTo>
                    <a:pt x="267" y="36"/>
                    <a:pt x="232" y="0"/>
                    <a:pt x="1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40"/>
            <p:cNvSpPr/>
            <p:nvPr/>
          </p:nvSpPr>
          <p:spPr>
            <a:xfrm>
              <a:off x="2249243" y="4134649"/>
              <a:ext cx="71053" cy="28086"/>
            </a:xfrm>
            <a:custGeom>
              <a:avLst/>
              <a:gdLst/>
              <a:ahLst/>
              <a:cxnLst/>
              <a:rect l="l" t="t" r="r" b="b"/>
              <a:pathLst>
                <a:path w="2034" h="804" extrusionOk="0">
                  <a:moveTo>
                    <a:pt x="107" y="0"/>
                  </a:moveTo>
                  <a:cubicBezTo>
                    <a:pt x="71" y="0"/>
                    <a:pt x="19" y="19"/>
                    <a:pt x="19" y="55"/>
                  </a:cubicBezTo>
                  <a:cubicBezTo>
                    <a:pt x="0" y="90"/>
                    <a:pt x="19" y="143"/>
                    <a:pt x="54" y="143"/>
                  </a:cubicBezTo>
                  <a:lnTo>
                    <a:pt x="1926" y="804"/>
                  </a:lnTo>
                  <a:lnTo>
                    <a:pt x="1945" y="804"/>
                  </a:lnTo>
                  <a:cubicBezTo>
                    <a:pt x="1980" y="804"/>
                    <a:pt x="1998" y="785"/>
                    <a:pt x="2016" y="749"/>
                  </a:cubicBezTo>
                  <a:cubicBezTo>
                    <a:pt x="2033" y="714"/>
                    <a:pt x="2016" y="661"/>
                    <a:pt x="1962" y="661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40"/>
            <p:cNvSpPr/>
            <p:nvPr/>
          </p:nvSpPr>
          <p:spPr>
            <a:xfrm>
              <a:off x="2293504" y="4233930"/>
              <a:ext cx="54844" cy="75210"/>
            </a:xfrm>
            <a:custGeom>
              <a:avLst/>
              <a:gdLst/>
              <a:ahLst/>
              <a:cxnLst/>
              <a:rect l="l" t="t" r="r" b="b"/>
              <a:pathLst>
                <a:path w="1570" h="2153" extrusionOk="0">
                  <a:moveTo>
                    <a:pt x="1485" y="1"/>
                  </a:moveTo>
                  <a:cubicBezTo>
                    <a:pt x="1460" y="1"/>
                    <a:pt x="1437" y="9"/>
                    <a:pt x="1427" y="30"/>
                  </a:cubicBezTo>
                  <a:lnTo>
                    <a:pt x="36" y="2045"/>
                  </a:lnTo>
                  <a:cubicBezTo>
                    <a:pt x="0" y="2081"/>
                    <a:pt x="17" y="2116"/>
                    <a:pt x="53" y="2152"/>
                  </a:cubicBezTo>
                  <a:lnTo>
                    <a:pt x="88" y="2152"/>
                  </a:lnTo>
                  <a:cubicBezTo>
                    <a:pt x="124" y="2152"/>
                    <a:pt x="143" y="2152"/>
                    <a:pt x="160" y="2135"/>
                  </a:cubicBezTo>
                  <a:lnTo>
                    <a:pt x="1551" y="119"/>
                  </a:lnTo>
                  <a:cubicBezTo>
                    <a:pt x="1570" y="83"/>
                    <a:pt x="1570" y="48"/>
                    <a:pt x="1534" y="12"/>
                  </a:cubicBezTo>
                  <a:cubicBezTo>
                    <a:pt x="1519" y="5"/>
                    <a:pt x="1502" y="1"/>
                    <a:pt x="14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40"/>
            <p:cNvSpPr/>
            <p:nvPr/>
          </p:nvSpPr>
          <p:spPr>
            <a:xfrm>
              <a:off x="2304054" y="4093533"/>
              <a:ext cx="168899" cy="160759"/>
            </a:xfrm>
            <a:custGeom>
              <a:avLst/>
              <a:gdLst/>
              <a:ahLst/>
              <a:cxnLst/>
              <a:rect l="l" t="t" r="r" b="b"/>
              <a:pathLst>
                <a:path w="4835" h="4602" extrusionOk="0">
                  <a:moveTo>
                    <a:pt x="2409" y="0"/>
                  </a:moveTo>
                  <a:lnTo>
                    <a:pt x="1" y="1767"/>
                  </a:lnTo>
                  <a:lnTo>
                    <a:pt x="928" y="4602"/>
                  </a:lnTo>
                  <a:lnTo>
                    <a:pt x="3907" y="4602"/>
                  </a:lnTo>
                  <a:lnTo>
                    <a:pt x="4835" y="1767"/>
                  </a:lnTo>
                  <a:lnTo>
                    <a:pt x="24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40"/>
            <p:cNvSpPr/>
            <p:nvPr/>
          </p:nvSpPr>
          <p:spPr>
            <a:xfrm>
              <a:off x="2307792" y="3976402"/>
              <a:ext cx="168899" cy="81672"/>
            </a:xfrm>
            <a:custGeom>
              <a:avLst/>
              <a:gdLst/>
              <a:ahLst/>
              <a:cxnLst/>
              <a:rect l="l" t="t" r="r" b="b"/>
              <a:pathLst>
                <a:path w="4835" h="2338" extrusionOk="0">
                  <a:moveTo>
                    <a:pt x="2302" y="0"/>
                  </a:moveTo>
                  <a:cubicBezTo>
                    <a:pt x="1499" y="0"/>
                    <a:pt x="750" y="161"/>
                    <a:pt x="36" y="447"/>
                  </a:cubicBezTo>
                  <a:lnTo>
                    <a:pt x="1" y="589"/>
                  </a:lnTo>
                  <a:lnTo>
                    <a:pt x="2426" y="2337"/>
                  </a:lnTo>
                  <a:lnTo>
                    <a:pt x="4835" y="589"/>
                  </a:lnTo>
                  <a:lnTo>
                    <a:pt x="4835" y="554"/>
                  </a:lnTo>
                  <a:cubicBezTo>
                    <a:pt x="4067" y="197"/>
                    <a:pt x="3211" y="0"/>
                    <a:pt x="2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40"/>
            <p:cNvSpPr/>
            <p:nvPr/>
          </p:nvSpPr>
          <p:spPr>
            <a:xfrm>
              <a:off x="2175709" y="4043683"/>
              <a:ext cx="89742" cy="160166"/>
            </a:xfrm>
            <a:custGeom>
              <a:avLst/>
              <a:gdLst/>
              <a:ahLst/>
              <a:cxnLst/>
              <a:rect l="l" t="t" r="r" b="b"/>
              <a:pathLst>
                <a:path w="2569" h="4585" extrusionOk="0">
                  <a:moveTo>
                    <a:pt x="1660" y="0"/>
                  </a:moveTo>
                  <a:cubicBezTo>
                    <a:pt x="625" y="1089"/>
                    <a:pt x="0" y="2552"/>
                    <a:pt x="0" y="4174"/>
                  </a:cubicBezTo>
                  <a:cubicBezTo>
                    <a:pt x="0" y="4264"/>
                    <a:pt x="0" y="4371"/>
                    <a:pt x="19" y="4478"/>
                  </a:cubicBezTo>
                  <a:lnTo>
                    <a:pt x="143" y="4585"/>
                  </a:lnTo>
                  <a:lnTo>
                    <a:pt x="2569" y="2818"/>
                  </a:lnTo>
                  <a:lnTo>
                    <a:pt x="166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40"/>
            <p:cNvSpPr/>
            <p:nvPr/>
          </p:nvSpPr>
          <p:spPr>
            <a:xfrm>
              <a:off x="2201280" y="4289159"/>
              <a:ext cx="137110" cy="104693"/>
            </a:xfrm>
            <a:custGeom>
              <a:avLst/>
              <a:gdLst/>
              <a:ahLst/>
              <a:cxnLst/>
              <a:rect l="l" t="t" r="r" b="b"/>
              <a:pathLst>
                <a:path w="3925" h="2997" extrusionOk="0">
                  <a:moveTo>
                    <a:pt x="18" y="0"/>
                  </a:moveTo>
                  <a:lnTo>
                    <a:pt x="0" y="19"/>
                  </a:lnTo>
                  <a:cubicBezTo>
                    <a:pt x="767" y="1463"/>
                    <a:pt x="2105" y="2552"/>
                    <a:pt x="3710" y="2997"/>
                  </a:cubicBezTo>
                  <a:lnTo>
                    <a:pt x="3924" y="2837"/>
                  </a:lnTo>
                  <a:lnTo>
                    <a:pt x="29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40"/>
            <p:cNvSpPr/>
            <p:nvPr/>
          </p:nvSpPr>
          <p:spPr>
            <a:xfrm>
              <a:off x="2426181" y="4295377"/>
              <a:ext cx="140219" cy="102212"/>
            </a:xfrm>
            <a:custGeom>
              <a:avLst/>
              <a:gdLst/>
              <a:ahLst/>
              <a:cxnLst/>
              <a:rect l="l" t="t" r="r" b="b"/>
              <a:pathLst>
                <a:path w="4014" h="2926" extrusionOk="0">
                  <a:moveTo>
                    <a:pt x="910" y="1"/>
                  </a:moveTo>
                  <a:lnTo>
                    <a:pt x="0" y="2854"/>
                  </a:lnTo>
                  <a:lnTo>
                    <a:pt x="107" y="2926"/>
                  </a:lnTo>
                  <a:cubicBezTo>
                    <a:pt x="1731" y="2605"/>
                    <a:pt x="3122" y="1642"/>
                    <a:pt x="4014" y="305"/>
                  </a:cubicBezTo>
                  <a:lnTo>
                    <a:pt x="39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40"/>
            <p:cNvSpPr/>
            <p:nvPr/>
          </p:nvSpPr>
          <p:spPr>
            <a:xfrm>
              <a:off x="2511558" y="4053639"/>
              <a:ext cx="89742" cy="160794"/>
            </a:xfrm>
            <a:custGeom>
              <a:avLst/>
              <a:gdLst/>
              <a:ahLst/>
              <a:cxnLst/>
              <a:rect l="l" t="t" r="r" b="b"/>
              <a:pathLst>
                <a:path w="2569" h="4603" extrusionOk="0">
                  <a:moveTo>
                    <a:pt x="928" y="1"/>
                  </a:moveTo>
                  <a:lnTo>
                    <a:pt x="0" y="2837"/>
                  </a:lnTo>
                  <a:lnTo>
                    <a:pt x="2426" y="4602"/>
                  </a:lnTo>
                  <a:lnTo>
                    <a:pt x="2533" y="4514"/>
                  </a:lnTo>
                  <a:cubicBezTo>
                    <a:pt x="2550" y="4317"/>
                    <a:pt x="2569" y="4103"/>
                    <a:pt x="2569" y="3889"/>
                  </a:cubicBezTo>
                  <a:cubicBezTo>
                    <a:pt x="2569" y="2409"/>
                    <a:pt x="2034" y="1054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40"/>
            <p:cNvSpPr/>
            <p:nvPr/>
          </p:nvSpPr>
          <p:spPr>
            <a:xfrm>
              <a:off x="1786935" y="4145269"/>
              <a:ext cx="363892" cy="249243"/>
            </a:xfrm>
            <a:custGeom>
              <a:avLst/>
              <a:gdLst/>
              <a:ahLst/>
              <a:cxnLst/>
              <a:rect l="l" t="t" r="r" b="b"/>
              <a:pathLst>
                <a:path w="10417" h="7135" extrusionOk="0">
                  <a:moveTo>
                    <a:pt x="1356" y="0"/>
                  </a:moveTo>
                  <a:lnTo>
                    <a:pt x="785" y="2015"/>
                  </a:lnTo>
                  <a:lnTo>
                    <a:pt x="0" y="4780"/>
                  </a:lnTo>
                  <a:lnTo>
                    <a:pt x="10416" y="7134"/>
                  </a:lnTo>
                  <a:cubicBezTo>
                    <a:pt x="10399" y="6350"/>
                    <a:pt x="10185" y="5600"/>
                    <a:pt x="9828" y="4923"/>
                  </a:cubicBezTo>
                  <a:cubicBezTo>
                    <a:pt x="9703" y="4690"/>
                    <a:pt x="9560" y="4476"/>
                    <a:pt x="9400" y="4262"/>
                  </a:cubicBezTo>
                  <a:cubicBezTo>
                    <a:pt x="9186" y="4012"/>
                    <a:pt x="8954" y="3763"/>
                    <a:pt x="8704" y="3549"/>
                  </a:cubicBezTo>
                  <a:cubicBezTo>
                    <a:pt x="8526" y="3406"/>
                    <a:pt x="8347" y="3263"/>
                    <a:pt x="8152" y="3139"/>
                  </a:cubicBezTo>
                  <a:cubicBezTo>
                    <a:pt x="7919" y="2997"/>
                    <a:pt x="7688" y="2871"/>
                    <a:pt x="7455" y="2747"/>
                  </a:cubicBezTo>
                  <a:lnTo>
                    <a:pt x="7189" y="2640"/>
                  </a:lnTo>
                  <a:cubicBezTo>
                    <a:pt x="6706" y="2443"/>
                    <a:pt x="6278" y="2158"/>
                    <a:pt x="5922" y="1801"/>
                  </a:cubicBezTo>
                  <a:cubicBezTo>
                    <a:pt x="5743" y="1623"/>
                    <a:pt x="5601" y="1427"/>
                    <a:pt x="5458" y="1213"/>
                  </a:cubicBezTo>
                  <a:lnTo>
                    <a:pt x="5244" y="873"/>
                  </a:lnTo>
                  <a:lnTo>
                    <a:pt x="135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40"/>
            <p:cNvSpPr/>
            <p:nvPr/>
          </p:nvSpPr>
          <p:spPr>
            <a:xfrm>
              <a:off x="1786935" y="4215625"/>
              <a:ext cx="122788" cy="122823"/>
            </a:xfrm>
            <a:custGeom>
              <a:avLst/>
              <a:gdLst/>
              <a:ahLst/>
              <a:cxnLst/>
              <a:rect l="l" t="t" r="r" b="b"/>
              <a:pathLst>
                <a:path w="3515" h="3516" extrusionOk="0">
                  <a:moveTo>
                    <a:pt x="785" y="1"/>
                  </a:moveTo>
                  <a:lnTo>
                    <a:pt x="0" y="2766"/>
                  </a:lnTo>
                  <a:lnTo>
                    <a:pt x="3353" y="3515"/>
                  </a:lnTo>
                  <a:cubicBezTo>
                    <a:pt x="3515" y="1910"/>
                    <a:pt x="2444" y="376"/>
                    <a:pt x="821" y="19"/>
                  </a:cubicBezTo>
                  <a:lnTo>
                    <a:pt x="78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40"/>
            <p:cNvSpPr/>
            <p:nvPr/>
          </p:nvSpPr>
          <p:spPr>
            <a:xfrm>
              <a:off x="1957655" y="4208149"/>
              <a:ext cx="89742" cy="64450"/>
            </a:xfrm>
            <a:custGeom>
              <a:avLst/>
              <a:gdLst/>
              <a:ahLst/>
              <a:cxnLst/>
              <a:rect l="l" t="t" r="r" b="b"/>
              <a:pathLst>
                <a:path w="2569" h="1845" extrusionOk="0">
                  <a:moveTo>
                    <a:pt x="1035" y="1"/>
                  </a:moveTo>
                  <a:lnTo>
                    <a:pt x="500" y="340"/>
                  </a:lnTo>
                  <a:cubicBezTo>
                    <a:pt x="107" y="590"/>
                    <a:pt x="0" y="1090"/>
                    <a:pt x="250" y="1463"/>
                  </a:cubicBezTo>
                  <a:cubicBezTo>
                    <a:pt x="357" y="1642"/>
                    <a:pt x="554" y="1767"/>
                    <a:pt x="749" y="1820"/>
                  </a:cubicBezTo>
                  <a:cubicBezTo>
                    <a:pt x="814" y="1836"/>
                    <a:pt x="878" y="1845"/>
                    <a:pt x="942" y="1845"/>
                  </a:cubicBezTo>
                  <a:cubicBezTo>
                    <a:pt x="1091" y="1845"/>
                    <a:pt x="1237" y="1801"/>
                    <a:pt x="1374" y="1713"/>
                  </a:cubicBezTo>
                  <a:lnTo>
                    <a:pt x="2568" y="947"/>
                  </a:lnTo>
                  <a:lnTo>
                    <a:pt x="2302" y="840"/>
                  </a:lnTo>
                  <a:cubicBezTo>
                    <a:pt x="1819" y="643"/>
                    <a:pt x="1391" y="358"/>
                    <a:pt x="10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40"/>
            <p:cNvSpPr/>
            <p:nvPr/>
          </p:nvSpPr>
          <p:spPr>
            <a:xfrm>
              <a:off x="2001251" y="4254924"/>
              <a:ext cx="114090" cy="85934"/>
            </a:xfrm>
            <a:custGeom>
              <a:avLst/>
              <a:gdLst/>
              <a:ahLst/>
              <a:cxnLst/>
              <a:rect l="l" t="t" r="r" b="b"/>
              <a:pathLst>
                <a:path w="3266" h="2460" extrusionOk="0">
                  <a:moveTo>
                    <a:pt x="2017" y="0"/>
                  </a:moveTo>
                  <a:lnTo>
                    <a:pt x="483" y="963"/>
                  </a:lnTo>
                  <a:cubicBezTo>
                    <a:pt x="108" y="1194"/>
                    <a:pt x="1" y="1694"/>
                    <a:pt x="233" y="2086"/>
                  </a:cubicBezTo>
                  <a:cubicBezTo>
                    <a:pt x="357" y="2265"/>
                    <a:pt x="536" y="2390"/>
                    <a:pt x="750" y="2443"/>
                  </a:cubicBezTo>
                  <a:cubicBezTo>
                    <a:pt x="807" y="2453"/>
                    <a:pt x="868" y="2459"/>
                    <a:pt x="929" y="2459"/>
                  </a:cubicBezTo>
                  <a:cubicBezTo>
                    <a:pt x="1077" y="2459"/>
                    <a:pt x="1230" y="2425"/>
                    <a:pt x="1356" y="2336"/>
                  </a:cubicBezTo>
                  <a:lnTo>
                    <a:pt x="3265" y="1123"/>
                  </a:lnTo>
                  <a:cubicBezTo>
                    <a:pt x="3051" y="873"/>
                    <a:pt x="2819" y="624"/>
                    <a:pt x="2569" y="410"/>
                  </a:cubicBezTo>
                  <a:cubicBezTo>
                    <a:pt x="2391" y="267"/>
                    <a:pt x="2212" y="124"/>
                    <a:pt x="20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40"/>
            <p:cNvSpPr/>
            <p:nvPr/>
          </p:nvSpPr>
          <p:spPr>
            <a:xfrm>
              <a:off x="1778202" y="4312250"/>
              <a:ext cx="372625" cy="120238"/>
            </a:xfrm>
            <a:custGeom>
              <a:avLst/>
              <a:gdLst/>
              <a:ahLst/>
              <a:cxnLst/>
              <a:rect l="l" t="t" r="r" b="b"/>
              <a:pathLst>
                <a:path w="10667" h="3442" extrusionOk="0">
                  <a:moveTo>
                    <a:pt x="250" y="0"/>
                  </a:moveTo>
                  <a:lnTo>
                    <a:pt x="1" y="1087"/>
                  </a:lnTo>
                  <a:lnTo>
                    <a:pt x="10435" y="3441"/>
                  </a:lnTo>
                  <a:lnTo>
                    <a:pt x="10666" y="2354"/>
                  </a:lnTo>
                  <a:lnTo>
                    <a:pt x="2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40"/>
            <p:cNvSpPr/>
            <p:nvPr/>
          </p:nvSpPr>
          <p:spPr>
            <a:xfrm>
              <a:off x="2079747" y="4418133"/>
              <a:ext cx="62983" cy="38041"/>
            </a:xfrm>
            <a:custGeom>
              <a:avLst/>
              <a:gdLst/>
              <a:ahLst/>
              <a:cxnLst/>
              <a:rect l="l" t="t" r="r" b="b"/>
              <a:pathLst>
                <a:path w="1803" h="1089" extrusionOk="0">
                  <a:moveTo>
                    <a:pt x="1" y="1"/>
                  </a:moveTo>
                  <a:lnTo>
                    <a:pt x="215" y="857"/>
                  </a:lnTo>
                  <a:lnTo>
                    <a:pt x="1232" y="1088"/>
                  </a:lnTo>
                  <a:lnTo>
                    <a:pt x="1803" y="41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40"/>
            <p:cNvSpPr/>
            <p:nvPr/>
          </p:nvSpPr>
          <p:spPr>
            <a:xfrm>
              <a:off x="1940188" y="4387007"/>
              <a:ext cx="62983" cy="38007"/>
            </a:xfrm>
            <a:custGeom>
              <a:avLst/>
              <a:gdLst/>
              <a:ahLst/>
              <a:cxnLst/>
              <a:rect l="l" t="t" r="r" b="b"/>
              <a:pathLst>
                <a:path w="1803" h="1088" extrusionOk="0">
                  <a:moveTo>
                    <a:pt x="1" y="0"/>
                  </a:moveTo>
                  <a:lnTo>
                    <a:pt x="215" y="856"/>
                  </a:lnTo>
                  <a:lnTo>
                    <a:pt x="1249" y="1087"/>
                  </a:lnTo>
                  <a:lnTo>
                    <a:pt x="1803" y="39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40"/>
            <p:cNvSpPr/>
            <p:nvPr/>
          </p:nvSpPr>
          <p:spPr>
            <a:xfrm>
              <a:off x="1801293" y="4355183"/>
              <a:ext cx="62320" cy="38670"/>
            </a:xfrm>
            <a:custGeom>
              <a:avLst/>
              <a:gdLst/>
              <a:ahLst/>
              <a:cxnLst/>
              <a:rect l="l" t="t" r="r" b="b"/>
              <a:pathLst>
                <a:path w="1784" h="1107" extrusionOk="0">
                  <a:moveTo>
                    <a:pt x="0" y="1"/>
                  </a:moveTo>
                  <a:lnTo>
                    <a:pt x="196" y="876"/>
                  </a:lnTo>
                  <a:lnTo>
                    <a:pt x="1230" y="1107"/>
                  </a:lnTo>
                  <a:lnTo>
                    <a:pt x="1784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40"/>
            <p:cNvSpPr/>
            <p:nvPr/>
          </p:nvSpPr>
          <p:spPr>
            <a:xfrm>
              <a:off x="1819318" y="2978288"/>
              <a:ext cx="563915" cy="1211180"/>
            </a:xfrm>
            <a:custGeom>
              <a:avLst/>
              <a:gdLst/>
              <a:ahLst/>
              <a:cxnLst/>
              <a:rect l="l" t="t" r="r" b="b"/>
              <a:pathLst>
                <a:path w="16143" h="34672" extrusionOk="0">
                  <a:moveTo>
                    <a:pt x="8490" y="0"/>
                  </a:moveTo>
                  <a:lnTo>
                    <a:pt x="1946" y="3907"/>
                  </a:lnTo>
                  <a:lnTo>
                    <a:pt x="1268" y="6064"/>
                  </a:lnTo>
                  <a:lnTo>
                    <a:pt x="5173" y="13288"/>
                  </a:lnTo>
                  <a:cubicBezTo>
                    <a:pt x="4852" y="13484"/>
                    <a:pt x="4549" y="13681"/>
                    <a:pt x="4281" y="13876"/>
                  </a:cubicBezTo>
                  <a:cubicBezTo>
                    <a:pt x="1" y="17034"/>
                    <a:pt x="1142" y="21759"/>
                    <a:pt x="1142" y="25433"/>
                  </a:cubicBezTo>
                  <a:cubicBezTo>
                    <a:pt x="1142" y="29321"/>
                    <a:pt x="376" y="33637"/>
                    <a:pt x="376" y="33637"/>
                  </a:cubicBezTo>
                  <a:cubicBezTo>
                    <a:pt x="2783" y="34636"/>
                    <a:pt x="4549" y="34672"/>
                    <a:pt x="4549" y="34672"/>
                  </a:cubicBezTo>
                  <a:cubicBezTo>
                    <a:pt x="4549" y="34672"/>
                    <a:pt x="10452" y="23043"/>
                    <a:pt x="13591" y="15802"/>
                  </a:cubicBezTo>
                  <a:cubicBezTo>
                    <a:pt x="14608" y="13484"/>
                    <a:pt x="15339" y="11612"/>
                    <a:pt x="15482" y="10701"/>
                  </a:cubicBezTo>
                  <a:cubicBezTo>
                    <a:pt x="16142" y="7010"/>
                    <a:pt x="13948" y="1285"/>
                    <a:pt x="13948" y="1285"/>
                  </a:cubicBezTo>
                  <a:lnTo>
                    <a:pt x="849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40"/>
            <p:cNvSpPr/>
            <p:nvPr/>
          </p:nvSpPr>
          <p:spPr>
            <a:xfrm>
              <a:off x="1819318" y="3454149"/>
              <a:ext cx="474803" cy="737530"/>
            </a:xfrm>
            <a:custGeom>
              <a:avLst/>
              <a:gdLst/>
              <a:ahLst/>
              <a:cxnLst/>
              <a:rect l="l" t="t" r="r" b="b"/>
              <a:pathLst>
                <a:path w="13592" h="21113" extrusionOk="0">
                  <a:moveTo>
                    <a:pt x="6431" y="0"/>
                  </a:moveTo>
                  <a:cubicBezTo>
                    <a:pt x="5089" y="0"/>
                    <a:pt x="4300" y="254"/>
                    <a:pt x="4300" y="254"/>
                  </a:cubicBezTo>
                  <a:lnTo>
                    <a:pt x="4281" y="254"/>
                  </a:lnTo>
                  <a:cubicBezTo>
                    <a:pt x="1" y="3412"/>
                    <a:pt x="1142" y="8137"/>
                    <a:pt x="1142" y="11811"/>
                  </a:cubicBezTo>
                  <a:cubicBezTo>
                    <a:pt x="1142" y="15699"/>
                    <a:pt x="376" y="20015"/>
                    <a:pt x="376" y="20015"/>
                  </a:cubicBezTo>
                  <a:cubicBezTo>
                    <a:pt x="1667" y="20939"/>
                    <a:pt x="2971" y="21113"/>
                    <a:pt x="3770" y="21113"/>
                  </a:cubicBezTo>
                  <a:cubicBezTo>
                    <a:pt x="4252" y="21113"/>
                    <a:pt x="4549" y="21050"/>
                    <a:pt x="4549" y="21050"/>
                  </a:cubicBezTo>
                  <a:cubicBezTo>
                    <a:pt x="4549" y="21050"/>
                    <a:pt x="10452" y="9421"/>
                    <a:pt x="13591" y="2180"/>
                  </a:cubicBezTo>
                  <a:cubicBezTo>
                    <a:pt x="10649" y="397"/>
                    <a:pt x="8108" y="0"/>
                    <a:pt x="64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40"/>
            <p:cNvSpPr/>
            <p:nvPr/>
          </p:nvSpPr>
          <p:spPr>
            <a:xfrm>
              <a:off x="1909691" y="3454149"/>
              <a:ext cx="384432" cy="150943"/>
            </a:xfrm>
            <a:custGeom>
              <a:avLst/>
              <a:gdLst/>
              <a:ahLst/>
              <a:cxnLst/>
              <a:rect l="l" t="t" r="r" b="b"/>
              <a:pathLst>
                <a:path w="11005" h="4321" extrusionOk="0">
                  <a:moveTo>
                    <a:pt x="3844" y="0"/>
                  </a:moveTo>
                  <a:cubicBezTo>
                    <a:pt x="2502" y="0"/>
                    <a:pt x="1713" y="254"/>
                    <a:pt x="1713" y="254"/>
                  </a:cubicBezTo>
                  <a:lnTo>
                    <a:pt x="1694" y="254"/>
                  </a:lnTo>
                  <a:cubicBezTo>
                    <a:pt x="981" y="772"/>
                    <a:pt x="429" y="1324"/>
                    <a:pt x="1" y="1931"/>
                  </a:cubicBezTo>
                  <a:cubicBezTo>
                    <a:pt x="412" y="1853"/>
                    <a:pt x="1035" y="1773"/>
                    <a:pt x="1829" y="1773"/>
                  </a:cubicBezTo>
                  <a:cubicBezTo>
                    <a:pt x="3751" y="1773"/>
                    <a:pt x="6678" y="2239"/>
                    <a:pt x="10060" y="4320"/>
                  </a:cubicBezTo>
                  <a:cubicBezTo>
                    <a:pt x="10398" y="3590"/>
                    <a:pt x="10719" y="2858"/>
                    <a:pt x="11004" y="2180"/>
                  </a:cubicBezTo>
                  <a:cubicBezTo>
                    <a:pt x="8062" y="397"/>
                    <a:pt x="5521" y="0"/>
                    <a:pt x="38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40"/>
            <p:cNvSpPr/>
            <p:nvPr/>
          </p:nvSpPr>
          <p:spPr>
            <a:xfrm>
              <a:off x="1649263" y="2514130"/>
              <a:ext cx="657290" cy="694179"/>
            </a:xfrm>
            <a:custGeom>
              <a:avLst/>
              <a:gdLst/>
              <a:ahLst/>
              <a:cxnLst/>
              <a:rect l="l" t="t" r="r" b="b"/>
              <a:pathLst>
                <a:path w="18816" h="19872" extrusionOk="0">
                  <a:moveTo>
                    <a:pt x="5975" y="1"/>
                  </a:moveTo>
                  <a:lnTo>
                    <a:pt x="1" y="9756"/>
                  </a:lnTo>
                  <a:lnTo>
                    <a:pt x="5440" y="18264"/>
                  </a:lnTo>
                  <a:lnTo>
                    <a:pt x="6136" y="19351"/>
                  </a:lnTo>
                  <a:cubicBezTo>
                    <a:pt x="7096" y="19714"/>
                    <a:pt x="8095" y="19871"/>
                    <a:pt x="9093" y="19871"/>
                  </a:cubicBezTo>
                  <a:cubicBezTo>
                    <a:pt x="13878" y="19871"/>
                    <a:pt x="18625" y="16269"/>
                    <a:pt x="18816" y="14572"/>
                  </a:cubicBezTo>
                  <a:lnTo>
                    <a:pt x="18281" y="13287"/>
                  </a:lnTo>
                  <a:lnTo>
                    <a:pt x="13591" y="1980"/>
                  </a:lnTo>
                  <a:lnTo>
                    <a:pt x="59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40"/>
            <p:cNvSpPr/>
            <p:nvPr/>
          </p:nvSpPr>
          <p:spPr>
            <a:xfrm>
              <a:off x="1839265" y="2978288"/>
              <a:ext cx="467292" cy="230031"/>
            </a:xfrm>
            <a:custGeom>
              <a:avLst/>
              <a:gdLst/>
              <a:ahLst/>
              <a:cxnLst/>
              <a:rect l="l" t="t" r="r" b="b"/>
              <a:pathLst>
                <a:path w="13377" h="6585" extrusionOk="0">
                  <a:moveTo>
                    <a:pt x="12842" y="0"/>
                  </a:moveTo>
                  <a:cubicBezTo>
                    <a:pt x="8026" y="4192"/>
                    <a:pt x="2587" y="4906"/>
                    <a:pt x="1" y="4977"/>
                  </a:cubicBezTo>
                  <a:lnTo>
                    <a:pt x="697" y="6064"/>
                  </a:lnTo>
                  <a:cubicBezTo>
                    <a:pt x="1657" y="6427"/>
                    <a:pt x="2656" y="6584"/>
                    <a:pt x="3654" y="6584"/>
                  </a:cubicBezTo>
                  <a:cubicBezTo>
                    <a:pt x="8439" y="6584"/>
                    <a:pt x="13186" y="2982"/>
                    <a:pt x="13377" y="1285"/>
                  </a:cubicBezTo>
                  <a:lnTo>
                    <a:pt x="128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40"/>
            <p:cNvSpPr/>
            <p:nvPr/>
          </p:nvSpPr>
          <p:spPr>
            <a:xfrm>
              <a:off x="2310936" y="2018217"/>
              <a:ext cx="679123" cy="862938"/>
            </a:xfrm>
            <a:custGeom>
              <a:avLst/>
              <a:gdLst/>
              <a:ahLst/>
              <a:cxnLst/>
              <a:rect l="l" t="t" r="r" b="b"/>
              <a:pathLst>
                <a:path w="19441" h="24703" extrusionOk="0">
                  <a:moveTo>
                    <a:pt x="3371" y="0"/>
                  </a:moveTo>
                  <a:lnTo>
                    <a:pt x="410" y="1623"/>
                  </a:lnTo>
                  <a:cubicBezTo>
                    <a:pt x="410" y="1623"/>
                    <a:pt x="0" y="3817"/>
                    <a:pt x="143" y="6723"/>
                  </a:cubicBezTo>
                  <a:cubicBezTo>
                    <a:pt x="481" y="13287"/>
                    <a:pt x="4298" y="18423"/>
                    <a:pt x="10666" y="20118"/>
                  </a:cubicBezTo>
                  <a:cubicBezTo>
                    <a:pt x="10701" y="20118"/>
                    <a:pt x="10754" y="20135"/>
                    <a:pt x="10790" y="20154"/>
                  </a:cubicBezTo>
                  <a:cubicBezTo>
                    <a:pt x="10790" y="20154"/>
                    <a:pt x="11539" y="21545"/>
                    <a:pt x="12716" y="22187"/>
                  </a:cubicBezTo>
                  <a:cubicBezTo>
                    <a:pt x="12716" y="22187"/>
                    <a:pt x="14144" y="24702"/>
                    <a:pt x="14895" y="24702"/>
                  </a:cubicBezTo>
                  <a:cubicBezTo>
                    <a:pt x="14932" y="24702"/>
                    <a:pt x="14966" y="24696"/>
                    <a:pt x="14999" y="24684"/>
                  </a:cubicBezTo>
                  <a:cubicBezTo>
                    <a:pt x="15731" y="24434"/>
                    <a:pt x="14643" y="22420"/>
                    <a:pt x="14642" y="22418"/>
                  </a:cubicBezTo>
                  <a:lnTo>
                    <a:pt x="14642" y="22418"/>
                  </a:lnTo>
                  <a:cubicBezTo>
                    <a:pt x="14643" y="22420"/>
                    <a:pt x="15720" y="24338"/>
                    <a:pt x="16297" y="24338"/>
                  </a:cubicBezTo>
                  <a:cubicBezTo>
                    <a:pt x="16336" y="24338"/>
                    <a:pt x="16374" y="24328"/>
                    <a:pt x="16409" y="24309"/>
                  </a:cubicBezTo>
                  <a:cubicBezTo>
                    <a:pt x="16944" y="24023"/>
                    <a:pt x="15998" y="21689"/>
                    <a:pt x="15998" y="21688"/>
                  </a:cubicBezTo>
                  <a:lnTo>
                    <a:pt x="15998" y="21688"/>
                  </a:lnTo>
                  <a:cubicBezTo>
                    <a:pt x="15998" y="21689"/>
                    <a:pt x="17035" y="23865"/>
                    <a:pt x="17714" y="23865"/>
                  </a:cubicBezTo>
                  <a:cubicBezTo>
                    <a:pt x="17724" y="23865"/>
                    <a:pt x="17735" y="23865"/>
                    <a:pt x="17746" y="23864"/>
                  </a:cubicBezTo>
                  <a:cubicBezTo>
                    <a:pt x="18442" y="23809"/>
                    <a:pt x="17460" y="21312"/>
                    <a:pt x="17175" y="20849"/>
                  </a:cubicBezTo>
                  <a:lnTo>
                    <a:pt x="17175" y="20849"/>
                  </a:lnTo>
                  <a:cubicBezTo>
                    <a:pt x="17176" y="20850"/>
                    <a:pt x="18291" y="22554"/>
                    <a:pt x="18847" y="22554"/>
                  </a:cubicBezTo>
                  <a:cubicBezTo>
                    <a:pt x="18887" y="22554"/>
                    <a:pt x="18925" y="22545"/>
                    <a:pt x="18958" y="22525"/>
                  </a:cubicBezTo>
                  <a:cubicBezTo>
                    <a:pt x="19441" y="22223"/>
                    <a:pt x="17460" y="19493"/>
                    <a:pt x="15945" y="18173"/>
                  </a:cubicBezTo>
                  <a:lnTo>
                    <a:pt x="13091" y="15945"/>
                  </a:lnTo>
                  <a:lnTo>
                    <a:pt x="10131" y="13322"/>
                  </a:lnTo>
                  <a:cubicBezTo>
                    <a:pt x="8614" y="11860"/>
                    <a:pt x="7829" y="9810"/>
                    <a:pt x="7936" y="7686"/>
                  </a:cubicBezTo>
                  <a:lnTo>
                    <a:pt x="8205" y="2676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40"/>
            <p:cNvSpPr/>
            <p:nvPr/>
          </p:nvSpPr>
          <p:spPr>
            <a:xfrm>
              <a:off x="2224965" y="1747834"/>
              <a:ext cx="424290" cy="498976"/>
            </a:xfrm>
            <a:custGeom>
              <a:avLst/>
              <a:gdLst/>
              <a:ahLst/>
              <a:cxnLst/>
              <a:rect l="l" t="t" r="r" b="b"/>
              <a:pathLst>
                <a:path w="12146" h="14284" extrusionOk="0">
                  <a:moveTo>
                    <a:pt x="5903" y="0"/>
                  </a:moveTo>
                  <a:cubicBezTo>
                    <a:pt x="5317" y="0"/>
                    <a:pt x="4730" y="180"/>
                    <a:pt x="4226" y="552"/>
                  </a:cubicBezTo>
                  <a:cubicBezTo>
                    <a:pt x="0" y="3638"/>
                    <a:pt x="2157" y="13322"/>
                    <a:pt x="2157" y="13322"/>
                  </a:cubicBezTo>
                  <a:cubicBezTo>
                    <a:pt x="3719" y="14022"/>
                    <a:pt x="5127" y="14284"/>
                    <a:pt x="6360" y="14284"/>
                  </a:cubicBezTo>
                  <a:cubicBezTo>
                    <a:pt x="10027" y="14284"/>
                    <a:pt x="12145" y="11966"/>
                    <a:pt x="12145" y="11966"/>
                  </a:cubicBezTo>
                  <a:cubicBezTo>
                    <a:pt x="11360" y="6295"/>
                    <a:pt x="9292" y="2247"/>
                    <a:pt x="7990" y="892"/>
                  </a:cubicBezTo>
                  <a:cubicBezTo>
                    <a:pt x="7425" y="306"/>
                    <a:pt x="6666" y="0"/>
                    <a:pt x="59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40"/>
            <p:cNvSpPr/>
            <p:nvPr/>
          </p:nvSpPr>
          <p:spPr>
            <a:xfrm>
              <a:off x="2290360" y="2104782"/>
              <a:ext cx="358897" cy="142036"/>
            </a:xfrm>
            <a:custGeom>
              <a:avLst/>
              <a:gdLst/>
              <a:ahLst/>
              <a:cxnLst/>
              <a:rect l="l" t="t" r="r" b="b"/>
              <a:pathLst>
                <a:path w="10274" h="4066" extrusionOk="0">
                  <a:moveTo>
                    <a:pt x="9988" y="1"/>
                  </a:moveTo>
                  <a:cubicBezTo>
                    <a:pt x="9402" y="548"/>
                    <a:pt x="7301" y="2277"/>
                    <a:pt x="4047" y="2277"/>
                  </a:cubicBezTo>
                  <a:cubicBezTo>
                    <a:pt x="2849" y="2277"/>
                    <a:pt x="1494" y="2042"/>
                    <a:pt x="0" y="1427"/>
                  </a:cubicBezTo>
                  <a:lnTo>
                    <a:pt x="0" y="1427"/>
                  </a:lnTo>
                  <a:cubicBezTo>
                    <a:pt x="143" y="2445"/>
                    <a:pt x="285" y="3104"/>
                    <a:pt x="285" y="3104"/>
                  </a:cubicBezTo>
                  <a:cubicBezTo>
                    <a:pt x="1847" y="3804"/>
                    <a:pt x="3255" y="4066"/>
                    <a:pt x="4488" y="4066"/>
                  </a:cubicBezTo>
                  <a:cubicBezTo>
                    <a:pt x="8155" y="4066"/>
                    <a:pt x="10273" y="1748"/>
                    <a:pt x="10273" y="1748"/>
                  </a:cubicBezTo>
                  <a:cubicBezTo>
                    <a:pt x="10185" y="1125"/>
                    <a:pt x="10095" y="554"/>
                    <a:pt x="99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40"/>
            <p:cNvSpPr/>
            <p:nvPr/>
          </p:nvSpPr>
          <p:spPr>
            <a:xfrm>
              <a:off x="1459854" y="1601149"/>
              <a:ext cx="1097824" cy="1081755"/>
            </a:xfrm>
            <a:custGeom>
              <a:avLst/>
              <a:gdLst/>
              <a:ahLst/>
              <a:cxnLst/>
              <a:rect l="l" t="t" r="r" b="b"/>
              <a:pathLst>
                <a:path w="31427" h="30967" extrusionOk="0">
                  <a:moveTo>
                    <a:pt x="22889" y="0"/>
                  </a:moveTo>
                  <a:cubicBezTo>
                    <a:pt x="20137" y="0"/>
                    <a:pt x="17419" y="1193"/>
                    <a:pt x="15160" y="2646"/>
                  </a:cubicBezTo>
                  <a:cubicBezTo>
                    <a:pt x="12592" y="4270"/>
                    <a:pt x="10077" y="5999"/>
                    <a:pt x="7884" y="8104"/>
                  </a:cubicBezTo>
                  <a:cubicBezTo>
                    <a:pt x="5530" y="10370"/>
                    <a:pt x="3496" y="12974"/>
                    <a:pt x="1908" y="15827"/>
                  </a:cubicBezTo>
                  <a:cubicBezTo>
                    <a:pt x="1659" y="16291"/>
                    <a:pt x="1" y="18769"/>
                    <a:pt x="267" y="19323"/>
                  </a:cubicBezTo>
                  <a:cubicBezTo>
                    <a:pt x="3603" y="26314"/>
                    <a:pt x="10167" y="29292"/>
                    <a:pt x="14732" y="30523"/>
                  </a:cubicBezTo>
                  <a:cubicBezTo>
                    <a:pt x="15213" y="30666"/>
                    <a:pt x="15696" y="30790"/>
                    <a:pt x="16124" y="30880"/>
                  </a:cubicBezTo>
                  <a:cubicBezTo>
                    <a:pt x="16385" y="30938"/>
                    <a:pt x="16646" y="30966"/>
                    <a:pt x="16904" y="30966"/>
                  </a:cubicBezTo>
                  <a:cubicBezTo>
                    <a:pt x="18390" y="30966"/>
                    <a:pt x="19756" y="30038"/>
                    <a:pt x="20243" y="28579"/>
                  </a:cubicBezTo>
                  <a:cubicBezTo>
                    <a:pt x="20725" y="27188"/>
                    <a:pt x="21384" y="25903"/>
                    <a:pt x="22062" y="24619"/>
                  </a:cubicBezTo>
                  <a:cubicBezTo>
                    <a:pt x="23132" y="22657"/>
                    <a:pt x="24559" y="20945"/>
                    <a:pt x="26218" y="19447"/>
                  </a:cubicBezTo>
                  <a:cubicBezTo>
                    <a:pt x="26913" y="18841"/>
                    <a:pt x="27520" y="18199"/>
                    <a:pt x="28019" y="17575"/>
                  </a:cubicBezTo>
                  <a:cubicBezTo>
                    <a:pt x="30730" y="14329"/>
                    <a:pt x="31426" y="9852"/>
                    <a:pt x="29821" y="6035"/>
                  </a:cubicBezTo>
                  <a:cubicBezTo>
                    <a:pt x="29660" y="5643"/>
                    <a:pt x="29464" y="5269"/>
                    <a:pt x="29267" y="4894"/>
                  </a:cubicBezTo>
                  <a:cubicBezTo>
                    <a:pt x="28982" y="4394"/>
                    <a:pt x="28768" y="4127"/>
                    <a:pt x="28768" y="4127"/>
                  </a:cubicBezTo>
                  <a:cubicBezTo>
                    <a:pt x="27662" y="2772"/>
                    <a:pt x="26646" y="1255"/>
                    <a:pt x="25148" y="506"/>
                  </a:cubicBezTo>
                  <a:cubicBezTo>
                    <a:pt x="24684" y="275"/>
                    <a:pt x="24185" y="114"/>
                    <a:pt x="23631" y="43"/>
                  </a:cubicBezTo>
                  <a:cubicBezTo>
                    <a:pt x="23507" y="25"/>
                    <a:pt x="23365" y="7"/>
                    <a:pt x="23239" y="7"/>
                  </a:cubicBezTo>
                  <a:cubicBezTo>
                    <a:pt x="23122" y="3"/>
                    <a:pt x="23006" y="0"/>
                    <a:pt x="22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40"/>
            <p:cNvSpPr/>
            <p:nvPr/>
          </p:nvSpPr>
          <p:spPr>
            <a:xfrm>
              <a:off x="2743620" y="2554618"/>
              <a:ext cx="130333" cy="184548"/>
            </a:xfrm>
            <a:custGeom>
              <a:avLst/>
              <a:gdLst/>
              <a:ahLst/>
              <a:cxnLst/>
              <a:rect l="l" t="t" r="r" b="b"/>
              <a:pathLst>
                <a:path w="3731" h="5283" extrusionOk="0">
                  <a:moveTo>
                    <a:pt x="45" y="1"/>
                  </a:moveTo>
                  <a:cubicBezTo>
                    <a:pt x="0" y="3069"/>
                    <a:pt x="1667" y="3309"/>
                    <a:pt x="2191" y="3309"/>
                  </a:cubicBezTo>
                  <a:cubicBezTo>
                    <a:pt x="2288" y="3309"/>
                    <a:pt x="2346" y="3301"/>
                    <a:pt x="2346" y="3301"/>
                  </a:cubicBezTo>
                  <a:cubicBezTo>
                    <a:pt x="2346" y="3301"/>
                    <a:pt x="2453" y="5173"/>
                    <a:pt x="3095" y="5280"/>
                  </a:cubicBezTo>
                  <a:cubicBezTo>
                    <a:pt x="3108" y="5282"/>
                    <a:pt x="3121" y="5283"/>
                    <a:pt x="3134" y="5283"/>
                  </a:cubicBezTo>
                  <a:cubicBezTo>
                    <a:pt x="3730" y="5283"/>
                    <a:pt x="3559" y="2818"/>
                    <a:pt x="3559" y="2818"/>
                  </a:cubicBezTo>
                  <a:cubicBezTo>
                    <a:pt x="2934" y="1106"/>
                    <a:pt x="45" y="1"/>
                    <a:pt x="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40"/>
            <p:cNvSpPr/>
            <p:nvPr/>
          </p:nvSpPr>
          <p:spPr>
            <a:xfrm>
              <a:off x="309079" y="3760828"/>
              <a:ext cx="257383" cy="396903"/>
            </a:xfrm>
            <a:custGeom>
              <a:avLst/>
              <a:gdLst/>
              <a:ahLst/>
              <a:cxnLst/>
              <a:rect l="l" t="t" r="r" b="b"/>
              <a:pathLst>
                <a:path w="7368" h="11362" extrusionOk="0">
                  <a:moveTo>
                    <a:pt x="4210" y="0"/>
                  </a:moveTo>
                  <a:lnTo>
                    <a:pt x="2426" y="1125"/>
                  </a:lnTo>
                  <a:lnTo>
                    <a:pt x="0" y="2658"/>
                  </a:lnTo>
                  <a:lnTo>
                    <a:pt x="6190" y="11362"/>
                  </a:lnTo>
                  <a:cubicBezTo>
                    <a:pt x="6689" y="10756"/>
                    <a:pt x="7046" y="10059"/>
                    <a:pt x="7224" y="9310"/>
                  </a:cubicBezTo>
                  <a:cubicBezTo>
                    <a:pt x="7277" y="9060"/>
                    <a:pt x="7313" y="8811"/>
                    <a:pt x="7331" y="8544"/>
                  </a:cubicBezTo>
                  <a:cubicBezTo>
                    <a:pt x="7367" y="8204"/>
                    <a:pt x="7349" y="7883"/>
                    <a:pt x="7313" y="7545"/>
                  </a:cubicBezTo>
                  <a:cubicBezTo>
                    <a:pt x="7277" y="7331"/>
                    <a:pt x="7224" y="7099"/>
                    <a:pt x="7170" y="6867"/>
                  </a:cubicBezTo>
                  <a:cubicBezTo>
                    <a:pt x="7099" y="6618"/>
                    <a:pt x="7010" y="6368"/>
                    <a:pt x="6903" y="6118"/>
                  </a:cubicBezTo>
                  <a:cubicBezTo>
                    <a:pt x="6868" y="6029"/>
                    <a:pt x="6832" y="5940"/>
                    <a:pt x="6778" y="5850"/>
                  </a:cubicBezTo>
                  <a:cubicBezTo>
                    <a:pt x="6547" y="5386"/>
                    <a:pt x="6421" y="4887"/>
                    <a:pt x="6404" y="4388"/>
                  </a:cubicBezTo>
                  <a:cubicBezTo>
                    <a:pt x="6385" y="4138"/>
                    <a:pt x="6404" y="3888"/>
                    <a:pt x="6457" y="3639"/>
                  </a:cubicBezTo>
                  <a:lnTo>
                    <a:pt x="6511" y="3246"/>
                  </a:lnTo>
                  <a:lnTo>
                    <a:pt x="421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40"/>
            <p:cNvSpPr/>
            <p:nvPr/>
          </p:nvSpPr>
          <p:spPr>
            <a:xfrm>
              <a:off x="309079" y="3800093"/>
              <a:ext cx="119050" cy="151397"/>
            </a:xfrm>
            <a:custGeom>
              <a:avLst/>
              <a:gdLst/>
              <a:ahLst/>
              <a:cxnLst/>
              <a:rect l="l" t="t" r="r" b="b"/>
              <a:pathLst>
                <a:path w="3408" h="4334" extrusionOk="0">
                  <a:moveTo>
                    <a:pt x="2426" y="1"/>
                  </a:moveTo>
                  <a:lnTo>
                    <a:pt x="0" y="1534"/>
                  </a:lnTo>
                  <a:lnTo>
                    <a:pt x="1998" y="4334"/>
                  </a:lnTo>
                  <a:cubicBezTo>
                    <a:pt x="3194" y="3228"/>
                    <a:pt x="3408" y="1392"/>
                    <a:pt x="2445" y="36"/>
                  </a:cubicBezTo>
                  <a:lnTo>
                    <a:pt x="24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40"/>
            <p:cNvSpPr/>
            <p:nvPr/>
          </p:nvSpPr>
          <p:spPr>
            <a:xfrm>
              <a:off x="476690" y="3909993"/>
              <a:ext cx="73568" cy="64590"/>
            </a:xfrm>
            <a:custGeom>
              <a:avLst/>
              <a:gdLst/>
              <a:ahLst/>
              <a:cxnLst/>
              <a:rect l="l" t="t" r="r" b="b"/>
              <a:pathLst>
                <a:path w="2106" h="1849" extrusionOk="0">
                  <a:moveTo>
                    <a:pt x="851" y="0"/>
                  </a:moveTo>
                  <a:cubicBezTo>
                    <a:pt x="455" y="0"/>
                    <a:pt x="101" y="287"/>
                    <a:pt x="36" y="688"/>
                  </a:cubicBezTo>
                  <a:cubicBezTo>
                    <a:pt x="1" y="902"/>
                    <a:pt x="54" y="1116"/>
                    <a:pt x="179" y="1278"/>
                  </a:cubicBezTo>
                  <a:cubicBezTo>
                    <a:pt x="303" y="1456"/>
                    <a:pt x="482" y="1580"/>
                    <a:pt x="696" y="1616"/>
                  </a:cubicBezTo>
                  <a:lnTo>
                    <a:pt x="2105" y="1848"/>
                  </a:lnTo>
                  <a:cubicBezTo>
                    <a:pt x="2070" y="1759"/>
                    <a:pt x="2034" y="1670"/>
                    <a:pt x="1980" y="1580"/>
                  </a:cubicBezTo>
                  <a:cubicBezTo>
                    <a:pt x="1749" y="1116"/>
                    <a:pt x="1623" y="617"/>
                    <a:pt x="1606" y="118"/>
                  </a:cubicBezTo>
                  <a:lnTo>
                    <a:pt x="981" y="11"/>
                  </a:lnTo>
                  <a:cubicBezTo>
                    <a:pt x="937" y="4"/>
                    <a:pt x="894" y="0"/>
                    <a:pt x="8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40"/>
            <p:cNvSpPr/>
            <p:nvPr/>
          </p:nvSpPr>
          <p:spPr>
            <a:xfrm>
              <a:off x="463590" y="3989746"/>
              <a:ext cx="102876" cy="69551"/>
            </a:xfrm>
            <a:custGeom>
              <a:avLst/>
              <a:gdLst/>
              <a:ahLst/>
              <a:cxnLst/>
              <a:rect l="l" t="t" r="r" b="b"/>
              <a:pathLst>
                <a:path w="2945" h="1991" extrusionOk="0">
                  <a:moveTo>
                    <a:pt x="834" y="0"/>
                  </a:moveTo>
                  <a:cubicBezTo>
                    <a:pt x="441" y="0"/>
                    <a:pt x="99" y="287"/>
                    <a:pt x="19" y="688"/>
                  </a:cubicBezTo>
                  <a:cubicBezTo>
                    <a:pt x="1" y="902"/>
                    <a:pt x="55" y="1116"/>
                    <a:pt x="162" y="1295"/>
                  </a:cubicBezTo>
                  <a:cubicBezTo>
                    <a:pt x="286" y="1456"/>
                    <a:pt x="483" y="1580"/>
                    <a:pt x="697" y="1616"/>
                  </a:cubicBezTo>
                  <a:lnTo>
                    <a:pt x="2908" y="1991"/>
                  </a:lnTo>
                  <a:cubicBezTo>
                    <a:pt x="2944" y="1651"/>
                    <a:pt x="2926" y="1330"/>
                    <a:pt x="2890" y="992"/>
                  </a:cubicBezTo>
                  <a:cubicBezTo>
                    <a:pt x="2854" y="778"/>
                    <a:pt x="2801" y="546"/>
                    <a:pt x="2747" y="314"/>
                  </a:cubicBezTo>
                  <a:lnTo>
                    <a:pt x="964" y="11"/>
                  </a:lnTo>
                  <a:cubicBezTo>
                    <a:pt x="920" y="4"/>
                    <a:pt x="877" y="0"/>
                    <a:pt x="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40"/>
            <p:cNvSpPr/>
            <p:nvPr/>
          </p:nvSpPr>
          <p:spPr>
            <a:xfrm>
              <a:off x="277325" y="3853681"/>
              <a:ext cx="247986" cy="326479"/>
            </a:xfrm>
            <a:custGeom>
              <a:avLst/>
              <a:gdLst/>
              <a:ahLst/>
              <a:cxnLst/>
              <a:rect l="l" t="t" r="r" b="b"/>
              <a:pathLst>
                <a:path w="7099" h="9346" extrusionOk="0">
                  <a:moveTo>
                    <a:pt x="909" y="0"/>
                  </a:moveTo>
                  <a:lnTo>
                    <a:pt x="1" y="642"/>
                  </a:lnTo>
                  <a:lnTo>
                    <a:pt x="6207" y="9346"/>
                  </a:lnTo>
                  <a:lnTo>
                    <a:pt x="7099" y="8704"/>
                  </a:lnTo>
                  <a:lnTo>
                    <a:pt x="9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40"/>
            <p:cNvSpPr/>
            <p:nvPr/>
          </p:nvSpPr>
          <p:spPr>
            <a:xfrm>
              <a:off x="441826" y="4127802"/>
              <a:ext cx="52364" cy="57359"/>
            </a:xfrm>
            <a:custGeom>
              <a:avLst/>
              <a:gdLst/>
              <a:ahLst/>
              <a:cxnLst/>
              <a:rect l="l" t="t" r="r" b="b"/>
              <a:pathLst>
                <a:path w="1499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6" y="1642"/>
                  </a:lnTo>
                  <a:lnTo>
                    <a:pt x="1498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40"/>
            <p:cNvSpPr/>
            <p:nvPr/>
          </p:nvSpPr>
          <p:spPr>
            <a:xfrm>
              <a:off x="358929" y="401126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40"/>
            <p:cNvSpPr/>
            <p:nvPr/>
          </p:nvSpPr>
          <p:spPr>
            <a:xfrm>
              <a:off x="447381" y="2790138"/>
              <a:ext cx="1118399" cy="1084095"/>
            </a:xfrm>
            <a:custGeom>
              <a:avLst/>
              <a:gdLst/>
              <a:ahLst/>
              <a:cxnLst/>
              <a:rect l="l" t="t" r="r" b="b"/>
              <a:pathLst>
                <a:path w="32016" h="31034" extrusionOk="0">
                  <a:moveTo>
                    <a:pt x="21296" y="0"/>
                  </a:moveTo>
                  <a:lnTo>
                    <a:pt x="15767" y="13270"/>
                  </a:lnTo>
                  <a:cubicBezTo>
                    <a:pt x="15426" y="13180"/>
                    <a:pt x="15072" y="13141"/>
                    <a:pt x="14705" y="13141"/>
                  </a:cubicBezTo>
                  <a:cubicBezTo>
                    <a:pt x="14631" y="13141"/>
                    <a:pt x="14557" y="13142"/>
                    <a:pt x="14483" y="13145"/>
                  </a:cubicBezTo>
                  <a:cubicBezTo>
                    <a:pt x="11327" y="13234"/>
                    <a:pt x="7082" y="16035"/>
                    <a:pt x="5120" y="19495"/>
                  </a:cubicBezTo>
                  <a:cubicBezTo>
                    <a:pt x="2873" y="23471"/>
                    <a:pt x="1" y="27966"/>
                    <a:pt x="1" y="27966"/>
                  </a:cubicBezTo>
                  <a:cubicBezTo>
                    <a:pt x="1304" y="30160"/>
                    <a:pt x="2552" y="31033"/>
                    <a:pt x="2552" y="31033"/>
                  </a:cubicBezTo>
                  <a:cubicBezTo>
                    <a:pt x="2552" y="31033"/>
                    <a:pt x="13396" y="24524"/>
                    <a:pt x="19781" y="20458"/>
                  </a:cubicBezTo>
                  <a:cubicBezTo>
                    <a:pt x="20583" y="19940"/>
                    <a:pt x="21296" y="19495"/>
                    <a:pt x="21902" y="19102"/>
                  </a:cubicBezTo>
                  <a:cubicBezTo>
                    <a:pt x="27324" y="15731"/>
                    <a:pt x="32016" y="7848"/>
                    <a:pt x="32016" y="7848"/>
                  </a:cubicBezTo>
                  <a:lnTo>
                    <a:pt x="31124" y="6885"/>
                  </a:lnTo>
                  <a:lnTo>
                    <a:pt x="24061" y="1712"/>
                  </a:lnTo>
                  <a:lnTo>
                    <a:pt x="2129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40"/>
            <p:cNvSpPr/>
            <p:nvPr/>
          </p:nvSpPr>
          <p:spPr>
            <a:xfrm>
              <a:off x="447381" y="3249335"/>
              <a:ext cx="691000" cy="624907"/>
            </a:xfrm>
            <a:custGeom>
              <a:avLst/>
              <a:gdLst/>
              <a:ahLst/>
              <a:cxnLst/>
              <a:rect l="l" t="t" r="r" b="b"/>
              <a:pathLst>
                <a:path w="19781" h="17889" extrusionOk="0">
                  <a:moveTo>
                    <a:pt x="14483" y="0"/>
                  </a:moveTo>
                  <a:cubicBezTo>
                    <a:pt x="11327" y="89"/>
                    <a:pt x="7082" y="2890"/>
                    <a:pt x="5120" y="6350"/>
                  </a:cubicBezTo>
                  <a:cubicBezTo>
                    <a:pt x="2873" y="10326"/>
                    <a:pt x="1" y="14821"/>
                    <a:pt x="1" y="14821"/>
                  </a:cubicBezTo>
                  <a:cubicBezTo>
                    <a:pt x="875" y="17353"/>
                    <a:pt x="2552" y="17888"/>
                    <a:pt x="2552" y="17888"/>
                  </a:cubicBezTo>
                  <a:cubicBezTo>
                    <a:pt x="2552" y="17888"/>
                    <a:pt x="13396" y="11379"/>
                    <a:pt x="19781" y="7313"/>
                  </a:cubicBezTo>
                  <a:cubicBezTo>
                    <a:pt x="19013" y="3496"/>
                    <a:pt x="16088" y="1070"/>
                    <a:pt x="1448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40"/>
            <p:cNvSpPr/>
            <p:nvPr/>
          </p:nvSpPr>
          <p:spPr>
            <a:xfrm>
              <a:off x="864834" y="3249335"/>
              <a:ext cx="273556" cy="294097"/>
            </a:xfrm>
            <a:custGeom>
              <a:avLst/>
              <a:gdLst/>
              <a:ahLst/>
              <a:cxnLst/>
              <a:rect l="l" t="t" r="r" b="b"/>
              <a:pathLst>
                <a:path w="7831" h="8419" extrusionOk="0">
                  <a:moveTo>
                    <a:pt x="2533" y="0"/>
                  </a:moveTo>
                  <a:cubicBezTo>
                    <a:pt x="1731" y="17"/>
                    <a:pt x="875" y="214"/>
                    <a:pt x="0" y="553"/>
                  </a:cubicBezTo>
                  <a:cubicBezTo>
                    <a:pt x="1106" y="1177"/>
                    <a:pt x="5191" y="3781"/>
                    <a:pt x="6100" y="8419"/>
                  </a:cubicBezTo>
                  <a:cubicBezTo>
                    <a:pt x="6706" y="8026"/>
                    <a:pt x="7277" y="7651"/>
                    <a:pt x="7831" y="7313"/>
                  </a:cubicBezTo>
                  <a:cubicBezTo>
                    <a:pt x="7063" y="3496"/>
                    <a:pt x="4138" y="1070"/>
                    <a:pt x="2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40"/>
            <p:cNvSpPr/>
            <p:nvPr/>
          </p:nvSpPr>
          <p:spPr>
            <a:xfrm>
              <a:off x="1191286" y="2259292"/>
              <a:ext cx="748918" cy="804985"/>
            </a:xfrm>
            <a:custGeom>
              <a:avLst/>
              <a:gdLst/>
              <a:ahLst/>
              <a:cxnLst/>
              <a:rect l="l" t="t" r="r" b="b"/>
              <a:pathLst>
                <a:path w="21439" h="23044" extrusionOk="0">
                  <a:moveTo>
                    <a:pt x="8152" y="1"/>
                  </a:moveTo>
                  <a:cubicBezTo>
                    <a:pt x="4353" y="2338"/>
                    <a:pt x="1839" y="9008"/>
                    <a:pt x="697" y="12682"/>
                  </a:cubicBezTo>
                  <a:cubicBezTo>
                    <a:pt x="234" y="14180"/>
                    <a:pt x="1" y="15196"/>
                    <a:pt x="1" y="15196"/>
                  </a:cubicBezTo>
                  <a:cubicBezTo>
                    <a:pt x="4300" y="22384"/>
                    <a:pt x="10721" y="23044"/>
                    <a:pt x="10721" y="23044"/>
                  </a:cubicBezTo>
                  <a:lnTo>
                    <a:pt x="12450" y="20993"/>
                  </a:lnTo>
                  <a:lnTo>
                    <a:pt x="21439" y="10309"/>
                  </a:lnTo>
                  <a:lnTo>
                    <a:pt x="19834" y="7332"/>
                  </a:lnTo>
                  <a:lnTo>
                    <a:pt x="13306" y="2569"/>
                  </a:lnTo>
                  <a:lnTo>
                    <a:pt x="81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40"/>
            <p:cNvSpPr/>
            <p:nvPr/>
          </p:nvSpPr>
          <p:spPr>
            <a:xfrm>
              <a:off x="1191286" y="2702315"/>
              <a:ext cx="434910" cy="361971"/>
            </a:xfrm>
            <a:custGeom>
              <a:avLst/>
              <a:gdLst/>
              <a:ahLst/>
              <a:cxnLst/>
              <a:rect l="l" t="t" r="r" b="b"/>
              <a:pathLst>
                <a:path w="12450" h="10362" extrusionOk="0">
                  <a:moveTo>
                    <a:pt x="697" y="0"/>
                  </a:moveTo>
                  <a:cubicBezTo>
                    <a:pt x="234" y="1498"/>
                    <a:pt x="1" y="2514"/>
                    <a:pt x="1" y="2514"/>
                  </a:cubicBezTo>
                  <a:cubicBezTo>
                    <a:pt x="4300" y="9702"/>
                    <a:pt x="10721" y="10362"/>
                    <a:pt x="10721" y="10362"/>
                  </a:cubicBezTo>
                  <a:lnTo>
                    <a:pt x="12450" y="8311"/>
                  </a:lnTo>
                  <a:cubicBezTo>
                    <a:pt x="6029" y="7027"/>
                    <a:pt x="2177" y="2229"/>
                    <a:pt x="6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40"/>
            <p:cNvSpPr/>
            <p:nvPr/>
          </p:nvSpPr>
          <p:spPr>
            <a:xfrm>
              <a:off x="1466701" y="1601149"/>
              <a:ext cx="986284" cy="1066280"/>
            </a:xfrm>
            <a:custGeom>
              <a:avLst/>
              <a:gdLst/>
              <a:ahLst/>
              <a:cxnLst/>
              <a:rect l="l" t="t" r="r" b="b"/>
              <a:pathLst>
                <a:path w="28234" h="30524" extrusionOk="0">
                  <a:moveTo>
                    <a:pt x="22693" y="0"/>
                  </a:moveTo>
                  <a:cubicBezTo>
                    <a:pt x="19941" y="0"/>
                    <a:pt x="17223" y="1193"/>
                    <a:pt x="14964" y="2646"/>
                  </a:cubicBezTo>
                  <a:cubicBezTo>
                    <a:pt x="12396" y="4270"/>
                    <a:pt x="9881" y="5999"/>
                    <a:pt x="7688" y="8104"/>
                  </a:cubicBezTo>
                  <a:cubicBezTo>
                    <a:pt x="5334" y="10370"/>
                    <a:pt x="3300" y="12974"/>
                    <a:pt x="1712" y="15827"/>
                  </a:cubicBezTo>
                  <a:cubicBezTo>
                    <a:pt x="1534" y="16148"/>
                    <a:pt x="625" y="17521"/>
                    <a:pt x="233" y="18467"/>
                  </a:cubicBezTo>
                  <a:cubicBezTo>
                    <a:pt x="71" y="18859"/>
                    <a:pt x="0" y="19162"/>
                    <a:pt x="71" y="19323"/>
                  </a:cubicBezTo>
                  <a:cubicBezTo>
                    <a:pt x="3407" y="26314"/>
                    <a:pt x="9971" y="29292"/>
                    <a:pt x="14536" y="30523"/>
                  </a:cubicBezTo>
                  <a:cubicBezTo>
                    <a:pt x="16391" y="29382"/>
                    <a:pt x="17568" y="26635"/>
                    <a:pt x="18263" y="24281"/>
                  </a:cubicBezTo>
                  <a:cubicBezTo>
                    <a:pt x="19102" y="21445"/>
                    <a:pt x="21830" y="19875"/>
                    <a:pt x="24256" y="17164"/>
                  </a:cubicBezTo>
                  <a:cubicBezTo>
                    <a:pt x="24720" y="16648"/>
                    <a:pt x="25166" y="16094"/>
                    <a:pt x="25576" y="15488"/>
                  </a:cubicBezTo>
                  <a:cubicBezTo>
                    <a:pt x="28234" y="11635"/>
                    <a:pt x="27128" y="5376"/>
                    <a:pt x="27128" y="5376"/>
                  </a:cubicBezTo>
                  <a:lnTo>
                    <a:pt x="24952" y="506"/>
                  </a:lnTo>
                  <a:cubicBezTo>
                    <a:pt x="24488" y="275"/>
                    <a:pt x="23989" y="114"/>
                    <a:pt x="23435" y="43"/>
                  </a:cubicBezTo>
                  <a:cubicBezTo>
                    <a:pt x="23311" y="25"/>
                    <a:pt x="23169" y="7"/>
                    <a:pt x="23043" y="7"/>
                  </a:cubicBezTo>
                  <a:cubicBezTo>
                    <a:pt x="22926" y="3"/>
                    <a:pt x="22810" y="0"/>
                    <a:pt x="22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40"/>
            <p:cNvSpPr/>
            <p:nvPr/>
          </p:nvSpPr>
          <p:spPr>
            <a:xfrm>
              <a:off x="2224965" y="1213250"/>
              <a:ext cx="168235" cy="230555"/>
            </a:xfrm>
            <a:custGeom>
              <a:avLst/>
              <a:gdLst/>
              <a:ahLst/>
              <a:cxnLst/>
              <a:rect l="l" t="t" r="r" b="b"/>
              <a:pathLst>
                <a:path w="4816" h="6600" extrusionOk="0">
                  <a:moveTo>
                    <a:pt x="3639" y="0"/>
                  </a:moveTo>
                  <a:cubicBezTo>
                    <a:pt x="3639" y="0"/>
                    <a:pt x="2782" y="17"/>
                    <a:pt x="2640" y="802"/>
                  </a:cubicBezTo>
                  <a:lnTo>
                    <a:pt x="3584" y="2871"/>
                  </a:lnTo>
                  <a:lnTo>
                    <a:pt x="1622" y="1230"/>
                  </a:lnTo>
                  <a:cubicBezTo>
                    <a:pt x="1622" y="1230"/>
                    <a:pt x="838" y="1391"/>
                    <a:pt x="873" y="2426"/>
                  </a:cubicBezTo>
                  <a:lnTo>
                    <a:pt x="3068" y="3639"/>
                  </a:lnTo>
                  <a:lnTo>
                    <a:pt x="714" y="3299"/>
                  </a:lnTo>
                  <a:cubicBezTo>
                    <a:pt x="714" y="3299"/>
                    <a:pt x="0" y="3977"/>
                    <a:pt x="393" y="4851"/>
                  </a:cubicBezTo>
                  <a:lnTo>
                    <a:pt x="2871" y="4655"/>
                  </a:lnTo>
                  <a:lnTo>
                    <a:pt x="1016" y="5601"/>
                  </a:lnTo>
                  <a:cubicBezTo>
                    <a:pt x="1016" y="5601"/>
                    <a:pt x="766" y="6243"/>
                    <a:pt x="1463" y="6599"/>
                  </a:cubicBezTo>
                  <a:lnTo>
                    <a:pt x="4048" y="5172"/>
                  </a:lnTo>
                  <a:lnTo>
                    <a:pt x="4816" y="4067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40"/>
            <p:cNvSpPr/>
            <p:nvPr/>
          </p:nvSpPr>
          <p:spPr>
            <a:xfrm>
              <a:off x="2342690" y="1347813"/>
              <a:ext cx="122788" cy="122753"/>
            </a:xfrm>
            <a:custGeom>
              <a:avLst/>
              <a:gdLst/>
              <a:ahLst/>
              <a:cxnLst/>
              <a:rect l="l" t="t" r="r" b="b"/>
              <a:pathLst>
                <a:path w="3515" h="3514" extrusionOk="0">
                  <a:moveTo>
                    <a:pt x="1748" y="1"/>
                  </a:moveTo>
                  <a:cubicBezTo>
                    <a:pt x="785" y="1"/>
                    <a:pt x="0" y="785"/>
                    <a:pt x="0" y="1749"/>
                  </a:cubicBezTo>
                  <a:cubicBezTo>
                    <a:pt x="0" y="2729"/>
                    <a:pt x="785" y="3513"/>
                    <a:pt x="1748" y="3513"/>
                  </a:cubicBezTo>
                  <a:cubicBezTo>
                    <a:pt x="2730" y="3513"/>
                    <a:pt x="3515" y="2729"/>
                    <a:pt x="3515" y="1749"/>
                  </a:cubicBezTo>
                  <a:cubicBezTo>
                    <a:pt x="3515" y="785"/>
                    <a:pt x="2730" y="1"/>
                    <a:pt x="1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40"/>
            <p:cNvSpPr/>
            <p:nvPr/>
          </p:nvSpPr>
          <p:spPr>
            <a:xfrm>
              <a:off x="2327145" y="1313474"/>
              <a:ext cx="382546" cy="324698"/>
            </a:xfrm>
            <a:custGeom>
              <a:avLst/>
              <a:gdLst/>
              <a:ahLst/>
              <a:cxnLst/>
              <a:rect l="l" t="t" r="r" b="b"/>
              <a:pathLst>
                <a:path w="10951" h="9295" extrusionOk="0">
                  <a:moveTo>
                    <a:pt x="5551" y="0"/>
                  </a:moveTo>
                  <a:cubicBezTo>
                    <a:pt x="5508" y="0"/>
                    <a:pt x="5465" y="1"/>
                    <a:pt x="5422" y="2"/>
                  </a:cubicBezTo>
                  <a:cubicBezTo>
                    <a:pt x="4602" y="21"/>
                    <a:pt x="3781" y="235"/>
                    <a:pt x="3049" y="627"/>
                  </a:cubicBezTo>
                  <a:cubicBezTo>
                    <a:pt x="2371" y="984"/>
                    <a:pt x="1765" y="1483"/>
                    <a:pt x="1301" y="2089"/>
                  </a:cubicBezTo>
                  <a:cubicBezTo>
                    <a:pt x="428" y="3177"/>
                    <a:pt x="0" y="4622"/>
                    <a:pt x="196" y="5995"/>
                  </a:cubicBezTo>
                  <a:cubicBezTo>
                    <a:pt x="392" y="7369"/>
                    <a:pt x="1249" y="8653"/>
                    <a:pt x="2478" y="9295"/>
                  </a:cubicBezTo>
                  <a:lnTo>
                    <a:pt x="9613" y="8171"/>
                  </a:lnTo>
                  <a:cubicBezTo>
                    <a:pt x="10773" y="6655"/>
                    <a:pt x="10951" y="4461"/>
                    <a:pt x="10076" y="2767"/>
                  </a:cubicBezTo>
                  <a:cubicBezTo>
                    <a:pt x="9239" y="1110"/>
                    <a:pt x="7414" y="0"/>
                    <a:pt x="55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40"/>
            <p:cNvSpPr/>
            <p:nvPr/>
          </p:nvSpPr>
          <p:spPr>
            <a:xfrm>
              <a:off x="2487754" y="1310430"/>
              <a:ext cx="68630" cy="147663"/>
            </a:xfrm>
            <a:custGeom>
              <a:avLst/>
              <a:gdLst/>
              <a:ahLst/>
              <a:cxnLst/>
              <a:rect l="l" t="t" r="r" b="b"/>
              <a:pathLst>
                <a:path w="2067" h="4447" extrusionOk="0">
                  <a:moveTo>
                    <a:pt x="358" y="1"/>
                  </a:moveTo>
                  <a:cubicBezTo>
                    <a:pt x="175" y="1"/>
                    <a:pt x="1" y="181"/>
                    <a:pt x="16" y="361"/>
                  </a:cubicBezTo>
                  <a:cubicBezTo>
                    <a:pt x="52" y="877"/>
                    <a:pt x="319" y="1376"/>
                    <a:pt x="480" y="1859"/>
                  </a:cubicBezTo>
                  <a:cubicBezTo>
                    <a:pt x="675" y="2518"/>
                    <a:pt x="658" y="3160"/>
                    <a:pt x="587" y="3838"/>
                  </a:cubicBezTo>
                  <a:cubicBezTo>
                    <a:pt x="537" y="4226"/>
                    <a:pt x="880" y="4447"/>
                    <a:pt x="1218" y="4447"/>
                  </a:cubicBezTo>
                  <a:cubicBezTo>
                    <a:pt x="1487" y="4447"/>
                    <a:pt x="1754" y="4307"/>
                    <a:pt x="1817" y="3999"/>
                  </a:cubicBezTo>
                  <a:cubicBezTo>
                    <a:pt x="2067" y="2750"/>
                    <a:pt x="1835" y="556"/>
                    <a:pt x="461" y="21"/>
                  </a:cubicBezTo>
                  <a:cubicBezTo>
                    <a:pt x="427" y="7"/>
                    <a:pt x="393" y="1"/>
                    <a:pt x="358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40"/>
            <p:cNvSpPr/>
            <p:nvPr/>
          </p:nvSpPr>
          <p:spPr>
            <a:xfrm>
              <a:off x="2571261" y="1339419"/>
              <a:ext cx="61557" cy="134945"/>
            </a:xfrm>
            <a:custGeom>
              <a:avLst/>
              <a:gdLst/>
              <a:ahLst/>
              <a:cxnLst/>
              <a:rect l="l" t="t" r="r" b="b"/>
              <a:pathLst>
                <a:path w="1854" h="4064" extrusionOk="0">
                  <a:moveTo>
                    <a:pt x="791" y="1"/>
                  </a:moveTo>
                  <a:cubicBezTo>
                    <a:pt x="682" y="1"/>
                    <a:pt x="580" y="57"/>
                    <a:pt x="533" y="182"/>
                  </a:cubicBezTo>
                  <a:cubicBezTo>
                    <a:pt x="408" y="610"/>
                    <a:pt x="640" y="1074"/>
                    <a:pt x="693" y="1502"/>
                  </a:cubicBezTo>
                  <a:cubicBezTo>
                    <a:pt x="764" y="2144"/>
                    <a:pt x="569" y="2698"/>
                    <a:pt x="248" y="3250"/>
                  </a:cubicBezTo>
                  <a:cubicBezTo>
                    <a:pt x="1" y="3695"/>
                    <a:pt x="361" y="4063"/>
                    <a:pt x="748" y="4063"/>
                  </a:cubicBezTo>
                  <a:cubicBezTo>
                    <a:pt x="920" y="4063"/>
                    <a:pt x="1097" y="3991"/>
                    <a:pt x="1228" y="3821"/>
                  </a:cubicBezTo>
                  <a:cubicBezTo>
                    <a:pt x="1675" y="3233"/>
                    <a:pt x="1853" y="2430"/>
                    <a:pt x="1799" y="1699"/>
                  </a:cubicBezTo>
                  <a:cubicBezTo>
                    <a:pt x="1763" y="1110"/>
                    <a:pt x="1532" y="111"/>
                    <a:pt x="836" y="4"/>
                  </a:cubicBezTo>
                  <a:cubicBezTo>
                    <a:pt x="821" y="2"/>
                    <a:pt x="806" y="1"/>
                    <a:pt x="791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40"/>
            <p:cNvSpPr/>
            <p:nvPr/>
          </p:nvSpPr>
          <p:spPr>
            <a:xfrm>
              <a:off x="2628605" y="1423928"/>
              <a:ext cx="58669" cy="110838"/>
            </a:xfrm>
            <a:custGeom>
              <a:avLst/>
              <a:gdLst/>
              <a:ahLst/>
              <a:cxnLst/>
              <a:rect l="l" t="t" r="r" b="b"/>
              <a:pathLst>
                <a:path w="1767" h="3338" extrusionOk="0">
                  <a:moveTo>
                    <a:pt x="1115" y="1"/>
                  </a:moveTo>
                  <a:cubicBezTo>
                    <a:pt x="1048" y="1"/>
                    <a:pt x="982" y="48"/>
                    <a:pt x="982" y="134"/>
                  </a:cubicBezTo>
                  <a:cubicBezTo>
                    <a:pt x="1018" y="1009"/>
                    <a:pt x="643" y="1794"/>
                    <a:pt x="215" y="2543"/>
                  </a:cubicBezTo>
                  <a:cubicBezTo>
                    <a:pt x="1" y="2930"/>
                    <a:pt x="348" y="3338"/>
                    <a:pt x="708" y="3338"/>
                  </a:cubicBezTo>
                  <a:cubicBezTo>
                    <a:pt x="829" y="3338"/>
                    <a:pt x="950" y="3292"/>
                    <a:pt x="1053" y="3185"/>
                  </a:cubicBezTo>
                  <a:cubicBezTo>
                    <a:pt x="1463" y="2774"/>
                    <a:pt x="1677" y="2168"/>
                    <a:pt x="1731" y="1597"/>
                  </a:cubicBezTo>
                  <a:cubicBezTo>
                    <a:pt x="1767" y="990"/>
                    <a:pt x="1570" y="545"/>
                    <a:pt x="1232" y="63"/>
                  </a:cubicBezTo>
                  <a:cubicBezTo>
                    <a:pt x="1204" y="21"/>
                    <a:pt x="1159" y="1"/>
                    <a:pt x="1115" y="1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40"/>
            <p:cNvSpPr/>
            <p:nvPr/>
          </p:nvSpPr>
          <p:spPr>
            <a:xfrm>
              <a:off x="2385817" y="1346891"/>
              <a:ext cx="81745" cy="147995"/>
            </a:xfrm>
            <a:custGeom>
              <a:avLst/>
              <a:gdLst/>
              <a:ahLst/>
              <a:cxnLst/>
              <a:rect l="l" t="t" r="r" b="b"/>
              <a:pathLst>
                <a:path w="2462" h="4457" extrusionOk="0">
                  <a:moveTo>
                    <a:pt x="960" y="0"/>
                  </a:moveTo>
                  <a:cubicBezTo>
                    <a:pt x="938" y="0"/>
                    <a:pt x="915" y="4"/>
                    <a:pt x="892" y="12"/>
                  </a:cubicBezTo>
                  <a:cubicBezTo>
                    <a:pt x="0" y="385"/>
                    <a:pt x="54" y="1634"/>
                    <a:pt x="214" y="2437"/>
                  </a:cubicBezTo>
                  <a:cubicBezTo>
                    <a:pt x="370" y="3162"/>
                    <a:pt x="1027" y="4456"/>
                    <a:pt x="1877" y="4456"/>
                  </a:cubicBezTo>
                  <a:cubicBezTo>
                    <a:pt x="1905" y="4456"/>
                    <a:pt x="1934" y="4455"/>
                    <a:pt x="1962" y="4452"/>
                  </a:cubicBezTo>
                  <a:cubicBezTo>
                    <a:pt x="2212" y="4416"/>
                    <a:pt x="2461" y="4256"/>
                    <a:pt x="2444" y="3971"/>
                  </a:cubicBezTo>
                  <a:cubicBezTo>
                    <a:pt x="2409" y="3310"/>
                    <a:pt x="1784" y="2918"/>
                    <a:pt x="1552" y="2312"/>
                  </a:cubicBezTo>
                  <a:cubicBezTo>
                    <a:pt x="1267" y="1617"/>
                    <a:pt x="1534" y="761"/>
                    <a:pt x="1160" y="119"/>
                  </a:cubicBezTo>
                  <a:cubicBezTo>
                    <a:pt x="1118" y="48"/>
                    <a:pt x="1042" y="0"/>
                    <a:pt x="960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40"/>
            <p:cNvSpPr/>
            <p:nvPr/>
          </p:nvSpPr>
          <p:spPr>
            <a:xfrm>
              <a:off x="2328375" y="1423364"/>
              <a:ext cx="122584" cy="128835"/>
            </a:xfrm>
            <a:custGeom>
              <a:avLst/>
              <a:gdLst/>
              <a:ahLst/>
              <a:cxnLst/>
              <a:rect l="l" t="t" r="r" b="b"/>
              <a:pathLst>
                <a:path w="3692" h="3880" extrusionOk="0">
                  <a:moveTo>
                    <a:pt x="711" y="0"/>
                  </a:moveTo>
                  <a:cubicBezTo>
                    <a:pt x="656" y="0"/>
                    <a:pt x="606" y="28"/>
                    <a:pt x="572" y="63"/>
                  </a:cubicBezTo>
                  <a:cubicBezTo>
                    <a:pt x="1" y="491"/>
                    <a:pt x="357" y="1542"/>
                    <a:pt x="589" y="2060"/>
                  </a:cubicBezTo>
                  <a:cubicBezTo>
                    <a:pt x="945" y="2881"/>
                    <a:pt x="1659" y="3523"/>
                    <a:pt x="2462" y="3844"/>
                  </a:cubicBezTo>
                  <a:cubicBezTo>
                    <a:pt x="2516" y="3868"/>
                    <a:pt x="2573" y="3879"/>
                    <a:pt x="2630" y="3879"/>
                  </a:cubicBezTo>
                  <a:cubicBezTo>
                    <a:pt x="2779" y="3879"/>
                    <a:pt x="2930" y="3804"/>
                    <a:pt x="3033" y="3701"/>
                  </a:cubicBezTo>
                  <a:cubicBezTo>
                    <a:pt x="3692" y="3076"/>
                    <a:pt x="2391" y="2453"/>
                    <a:pt x="2034" y="2096"/>
                  </a:cubicBezTo>
                  <a:cubicBezTo>
                    <a:pt x="1713" y="1775"/>
                    <a:pt x="1535" y="1400"/>
                    <a:pt x="1338" y="1007"/>
                  </a:cubicBezTo>
                  <a:cubicBezTo>
                    <a:pt x="1159" y="651"/>
                    <a:pt x="1124" y="258"/>
                    <a:pt x="803" y="27"/>
                  </a:cubicBezTo>
                  <a:cubicBezTo>
                    <a:pt x="772" y="8"/>
                    <a:pt x="741" y="0"/>
                    <a:pt x="711" y="0"/>
                  </a:cubicBez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40"/>
            <p:cNvSpPr/>
            <p:nvPr/>
          </p:nvSpPr>
          <p:spPr>
            <a:xfrm>
              <a:off x="2259828" y="1602616"/>
              <a:ext cx="241768" cy="241628"/>
            </a:xfrm>
            <a:custGeom>
              <a:avLst/>
              <a:gdLst/>
              <a:ahLst/>
              <a:cxnLst/>
              <a:rect l="l" t="t" r="r" b="b"/>
              <a:pathLst>
                <a:path w="6921" h="6917" extrusionOk="0">
                  <a:moveTo>
                    <a:pt x="731" y="1"/>
                  </a:moveTo>
                  <a:lnTo>
                    <a:pt x="731" y="1"/>
                  </a:lnTo>
                  <a:cubicBezTo>
                    <a:pt x="1" y="2105"/>
                    <a:pt x="714" y="4673"/>
                    <a:pt x="2498" y="6029"/>
                  </a:cubicBezTo>
                  <a:cubicBezTo>
                    <a:pt x="3173" y="6560"/>
                    <a:pt x="4023" y="6916"/>
                    <a:pt x="4889" y="6916"/>
                  </a:cubicBezTo>
                  <a:cubicBezTo>
                    <a:pt x="4984" y="6916"/>
                    <a:pt x="5078" y="6912"/>
                    <a:pt x="5173" y="6903"/>
                  </a:cubicBezTo>
                  <a:cubicBezTo>
                    <a:pt x="5851" y="6832"/>
                    <a:pt x="6493" y="6511"/>
                    <a:pt x="6921" y="5993"/>
                  </a:cubicBezTo>
                  <a:cubicBezTo>
                    <a:pt x="6760" y="5601"/>
                    <a:pt x="6564" y="5227"/>
                    <a:pt x="6367" y="4852"/>
                  </a:cubicBezTo>
                  <a:cubicBezTo>
                    <a:pt x="6082" y="4352"/>
                    <a:pt x="5868" y="4085"/>
                    <a:pt x="5868" y="4085"/>
                  </a:cubicBezTo>
                  <a:cubicBezTo>
                    <a:pt x="4424" y="2319"/>
                    <a:pt x="3121" y="286"/>
                    <a:pt x="7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40"/>
            <p:cNvSpPr/>
            <p:nvPr/>
          </p:nvSpPr>
          <p:spPr>
            <a:xfrm>
              <a:off x="2302202" y="1568975"/>
              <a:ext cx="162611" cy="220040"/>
            </a:xfrm>
            <a:custGeom>
              <a:avLst/>
              <a:gdLst/>
              <a:ahLst/>
              <a:cxnLst/>
              <a:rect l="l" t="t" r="r" b="b"/>
              <a:pathLst>
                <a:path w="4655" h="6299" extrusionOk="0">
                  <a:moveTo>
                    <a:pt x="2319" y="0"/>
                  </a:moveTo>
                  <a:lnTo>
                    <a:pt x="536" y="1588"/>
                  </a:lnTo>
                  <a:cubicBezTo>
                    <a:pt x="536" y="1588"/>
                    <a:pt x="1" y="3674"/>
                    <a:pt x="999" y="5013"/>
                  </a:cubicBezTo>
                  <a:cubicBezTo>
                    <a:pt x="1606" y="5798"/>
                    <a:pt x="2284" y="6100"/>
                    <a:pt x="2712" y="6226"/>
                  </a:cubicBezTo>
                  <a:cubicBezTo>
                    <a:pt x="2930" y="6289"/>
                    <a:pt x="3093" y="6298"/>
                    <a:pt x="3167" y="6298"/>
                  </a:cubicBezTo>
                  <a:cubicBezTo>
                    <a:pt x="3196" y="6298"/>
                    <a:pt x="3211" y="6297"/>
                    <a:pt x="3211" y="6297"/>
                  </a:cubicBezTo>
                  <a:lnTo>
                    <a:pt x="4655" y="5048"/>
                  </a:lnTo>
                  <a:cubicBezTo>
                    <a:pt x="4655" y="5048"/>
                    <a:pt x="4245" y="2552"/>
                    <a:pt x="3389" y="1053"/>
                  </a:cubicBezTo>
                  <a:cubicBezTo>
                    <a:pt x="3085" y="518"/>
                    <a:pt x="2729" y="107"/>
                    <a:pt x="23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40"/>
            <p:cNvSpPr/>
            <p:nvPr/>
          </p:nvSpPr>
          <p:spPr>
            <a:xfrm>
              <a:off x="2376331" y="1605271"/>
              <a:ext cx="88484" cy="183745"/>
            </a:xfrm>
            <a:custGeom>
              <a:avLst/>
              <a:gdLst/>
              <a:ahLst/>
              <a:cxnLst/>
              <a:rect l="l" t="t" r="r" b="b"/>
              <a:pathLst>
                <a:path w="2533" h="5260" extrusionOk="0">
                  <a:moveTo>
                    <a:pt x="944" y="1"/>
                  </a:moveTo>
                  <a:cubicBezTo>
                    <a:pt x="835" y="1"/>
                    <a:pt x="723" y="5"/>
                    <a:pt x="607" y="14"/>
                  </a:cubicBezTo>
                  <a:cubicBezTo>
                    <a:pt x="321" y="978"/>
                    <a:pt x="19" y="1958"/>
                    <a:pt x="19" y="2975"/>
                  </a:cubicBezTo>
                  <a:cubicBezTo>
                    <a:pt x="0" y="3741"/>
                    <a:pt x="179" y="4545"/>
                    <a:pt x="590" y="5187"/>
                  </a:cubicBezTo>
                  <a:cubicBezTo>
                    <a:pt x="808" y="5250"/>
                    <a:pt x="971" y="5259"/>
                    <a:pt x="1045" y="5259"/>
                  </a:cubicBezTo>
                  <a:cubicBezTo>
                    <a:pt x="1074" y="5259"/>
                    <a:pt x="1089" y="5258"/>
                    <a:pt x="1089" y="5258"/>
                  </a:cubicBezTo>
                  <a:lnTo>
                    <a:pt x="2533" y="4009"/>
                  </a:lnTo>
                  <a:cubicBezTo>
                    <a:pt x="2533" y="4009"/>
                    <a:pt x="2123" y="1513"/>
                    <a:pt x="1267" y="14"/>
                  </a:cubicBezTo>
                  <a:cubicBezTo>
                    <a:pt x="1160" y="5"/>
                    <a:pt x="1053" y="1"/>
                    <a:pt x="944" y="1"/>
                  </a:cubicBezTo>
                  <a:close/>
                </a:path>
              </a:pathLst>
            </a:custGeom>
            <a:solidFill>
              <a:srgbClr val="E689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40"/>
            <p:cNvSpPr/>
            <p:nvPr/>
          </p:nvSpPr>
          <p:spPr>
            <a:xfrm>
              <a:off x="2358270" y="1427531"/>
              <a:ext cx="333990" cy="372520"/>
            </a:xfrm>
            <a:custGeom>
              <a:avLst/>
              <a:gdLst/>
              <a:ahLst/>
              <a:cxnLst/>
              <a:rect l="l" t="t" r="r" b="b"/>
              <a:pathLst>
                <a:path w="9561" h="10664" extrusionOk="0">
                  <a:moveTo>
                    <a:pt x="5428" y="0"/>
                  </a:moveTo>
                  <a:cubicBezTo>
                    <a:pt x="3505" y="0"/>
                    <a:pt x="1838" y="751"/>
                    <a:pt x="1891" y="3747"/>
                  </a:cubicBezTo>
                  <a:cubicBezTo>
                    <a:pt x="1894" y="3802"/>
                    <a:pt x="1884" y="3826"/>
                    <a:pt x="1863" y="3826"/>
                  </a:cubicBezTo>
                  <a:cubicBezTo>
                    <a:pt x="1755" y="3826"/>
                    <a:pt x="1372" y="3217"/>
                    <a:pt x="1088" y="3158"/>
                  </a:cubicBezTo>
                  <a:cubicBezTo>
                    <a:pt x="1039" y="3148"/>
                    <a:pt x="989" y="3143"/>
                    <a:pt x="940" y="3143"/>
                  </a:cubicBezTo>
                  <a:cubicBezTo>
                    <a:pt x="632" y="3143"/>
                    <a:pt x="333" y="3328"/>
                    <a:pt x="179" y="3604"/>
                  </a:cubicBezTo>
                  <a:cubicBezTo>
                    <a:pt x="1" y="3925"/>
                    <a:pt x="37" y="4335"/>
                    <a:pt x="232" y="4639"/>
                  </a:cubicBezTo>
                  <a:cubicBezTo>
                    <a:pt x="410" y="4960"/>
                    <a:pt x="750" y="5155"/>
                    <a:pt x="1107" y="5227"/>
                  </a:cubicBezTo>
                  <a:cubicBezTo>
                    <a:pt x="1107" y="5227"/>
                    <a:pt x="1249" y="6529"/>
                    <a:pt x="1480" y="8044"/>
                  </a:cubicBezTo>
                  <a:cubicBezTo>
                    <a:pt x="1659" y="9293"/>
                    <a:pt x="2586" y="10327"/>
                    <a:pt x="3835" y="10596"/>
                  </a:cubicBezTo>
                  <a:cubicBezTo>
                    <a:pt x="3870" y="10596"/>
                    <a:pt x="3906" y="10596"/>
                    <a:pt x="3925" y="10613"/>
                  </a:cubicBezTo>
                  <a:cubicBezTo>
                    <a:pt x="4109" y="10647"/>
                    <a:pt x="4293" y="10663"/>
                    <a:pt x="4476" y="10663"/>
                  </a:cubicBezTo>
                  <a:cubicBezTo>
                    <a:pt x="5547" y="10663"/>
                    <a:pt x="6556" y="10098"/>
                    <a:pt x="7135" y="9169"/>
                  </a:cubicBezTo>
                  <a:cubicBezTo>
                    <a:pt x="7901" y="7885"/>
                    <a:pt x="8864" y="6315"/>
                    <a:pt x="9239" y="4175"/>
                  </a:cubicBezTo>
                  <a:cubicBezTo>
                    <a:pt x="9560" y="2427"/>
                    <a:pt x="8543" y="696"/>
                    <a:pt x="6850" y="197"/>
                  </a:cubicBezTo>
                  <a:cubicBezTo>
                    <a:pt x="6831" y="180"/>
                    <a:pt x="6795" y="180"/>
                    <a:pt x="6760" y="161"/>
                  </a:cubicBezTo>
                  <a:cubicBezTo>
                    <a:pt x="6367" y="54"/>
                    <a:pt x="5958" y="2"/>
                    <a:pt x="5565" y="2"/>
                  </a:cubicBezTo>
                  <a:cubicBezTo>
                    <a:pt x="5519" y="1"/>
                    <a:pt x="5474" y="0"/>
                    <a:pt x="54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40"/>
            <p:cNvSpPr/>
            <p:nvPr/>
          </p:nvSpPr>
          <p:spPr>
            <a:xfrm>
              <a:off x="2543312" y="2809456"/>
              <a:ext cx="120901" cy="90370"/>
            </a:xfrm>
            <a:custGeom>
              <a:avLst/>
              <a:gdLst/>
              <a:ahLst/>
              <a:cxnLst/>
              <a:rect l="l" t="t" r="r" b="b"/>
              <a:pathLst>
                <a:path w="3461" h="2587" extrusionOk="0">
                  <a:moveTo>
                    <a:pt x="0" y="1"/>
                  </a:moveTo>
                  <a:lnTo>
                    <a:pt x="3336" y="2586"/>
                  </a:lnTo>
                  <a:cubicBezTo>
                    <a:pt x="3460" y="2070"/>
                    <a:pt x="3265" y="1516"/>
                    <a:pt x="2925" y="1107"/>
                  </a:cubicBezTo>
                  <a:cubicBezTo>
                    <a:pt x="2568" y="714"/>
                    <a:pt x="2088" y="446"/>
                    <a:pt x="1570" y="286"/>
                  </a:cubicBezTo>
                  <a:cubicBezTo>
                    <a:pt x="1070" y="125"/>
                    <a:pt x="535" y="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40"/>
            <p:cNvSpPr/>
            <p:nvPr/>
          </p:nvSpPr>
          <p:spPr>
            <a:xfrm>
              <a:off x="1906547" y="2106039"/>
              <a:ext cx="861715" cy="1008396"/>
            </a:xfrm>
            <a:custGeom>
              <a:avLst/>
              <a:gdLst/>
              <a:ahLst/>
              <a:cxnLst/>
              <a:rect l="l" t="t" r="r" b="b"/>
              <a:pathLst>
                <a:path w="24668" h="28867" extrusionOk="0">
                  <a:moveTo>
                    <a:pt x="3658" y="0"/>
                  </a:moveTo>
                  <a:lnTo>
                    <a:pt x="340" y="2052"/>
                  </a:lnTo>
                  <a:cubicBezTo>
                    <a:pt x="340" y="2052"/>
                    <a:pt x="1" y="4602"/>
                    <a:pt x="357" y="7938"/>
                  </a:cubicBezTo>
                  <a:cubicBezTo>
                    <a:pt x="1142" y="15481"/>
                    <a:pt x="6654" y="21759"/>
                    <a:pt x="14073" y="23311"/>
                  </a:cubicBezTo>
                  <a:cubicBezTo>
                    <a:pt x="14126" y="23329"/>
                    <a:pt x="14180" y="23347"/>
                    <a:pt x="14233" y="23347"/>
                  </a:cubicBezTo>
                  <a:cubicBezTo>
                    <a:pt x="14233" y="23347"/>
                    <a:pt x="15500" y="25433"/>
                    <a:pt x="16891" y="26094"/>
                  </a:cubicBezTo>
                  <a:cubicBezTo>
                    <a:pt x="16891" y="26094"/>
                    <a:pt x="18670" y="28866"/>
                    <a:pt x="19554" y="28866"/>
                  </a:cubicBezTo>
                  <a:cubicBezTo>
                    <a:pt x="19602" y="28866"/>
                    <a:pt x="19648" y="28858"/>
                    <a:pt x="19691" y="28840"/>
                  </a:cubicBezTo>
                  <a:cubicBezTo>
                    <a:pt x="20511" y="28501"/>
                    <a:pt x="19139" y="26255"/>
                    <a:pt x="19138" y="26254"/>
                  </a:cubicBezTo>
                  <a:lnTo>
                    <a:pt x="19138" y="26254"/>
                  </a:lnTo>
                  <a:cubicBezTo>
                    <a:pt x="19139" y="26255"/>
                    <a:pt x="20476" y="28362"/>
                    <a:pt x="21139" y="28362"/>
                  </a:cubicBezTo>
                  <a:cubicBezTo>
                    <a:pt x="21190" y="28362"/>
                    <a:pt x="21237" y="28349"/>
                    <a:pt x="21279" y="28322"/>
                  </a:cubicBezTo>
                  <a:cubicBezTo>
                    <a:pt x="21885" y="27949"/>
                    <a:pt x="20654" y="25327"/>
                    <a:pt x="20654" y="25326"/>
                  </a:cubicBezTo>
                  <a:lnTo>
                    <a:pt x="20654" y="25326"/>
                  </a:lnTo>
                  <a:cubicBezTo>
                    <a:pt x="20654" y="25327"/>
                    <a:pt x="21971" y="27738"/>
                    <a:pt x="22763" y="27738"/>
                  </a:cubicBezTo>
                  <a:cubicBezTo>
                    <a:pt x="22780" y="27738"/>
                    <a:pt x="22796" y="27737"/>
                    <a:pt x="22813" y="27735"/>
                  </a:cubicBezTo>
                  <a:cubicBezTo>
                    <a:pt x="23579" y="27609"/>
                    <a:pt x="22330" y="24791"/>
                    <a:pt x="21956" y="24275"/>
                  </a:cubicBezTo>
                  <a:lnTo>
                    <a:pt x="21956" y="24275"/>
                  </a:lnTo>
                  <a:cubicBezTo>
                    <a:pt x="21966" y="24288"/>
                    <a:pt x="23306" y="26137"/>
                    <a:pt x="23948" y="26137"/>
                  </a:cubicBezTo>
                  <a:cubicBezTo>
                    <a:pt x="24003" y="26137"/>
                    <a:pt x="24053" y="26123"/>
                    <a:pt x="24097" y="26094"/>
                  </a:cubicBezTo>
                  <a:cubicBezTo>
                    <a:pt x="24667" y="25718"/>
                    <a:pt x="22206" y="22687"/>
                    <a:pt x="20387" y="21278"/>
                  </a:cubicBezTo>
                  <a:lnTo>
                    <a:pt x="16963" y="18870"/>
                  </a:lnTo>
                  <a:lnTo>
                    <a:pt x="12254" y="14965"/>
                  </a:lnTo>
                  <a:cubicBezTo>
                    <a:pt x="10435" y="13341"/>
                    <a:pt x="9401" y="11022"/>
                    <a:pt x="9401" y="8597"/>
                  </a:cubicBezTo>
                  <a:lnTo>
                    <a:pt x="9401" y="2801"/>
                  </a:lnTo>
                  <a:lnTo>
                    <a:pt x="3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40"/>
            <p:cNvSpPr/>
            <p:nvPr/>
          </p:nvSpPr>
          <p:spPr>
            <a:xfrm>
              <a:off x="1887264" y="1694770"/>
              <a:ext cx="418072" cy="561924"/>
            </a:xfrm>
            <a:custGeom>
              <a:avLst/>
              <a:gdLst/>
              <a:ahLst/>
              <a:cxnLst/>
              <a:rect l="l" t="t" r="r" b="b"/>
              <a:pathLst>
                <a:path w="11968" h="16086" extrusionOk="0">
                  <a:moveTo>
                    <a:pt x="6943" y="0"/>
                  </a:moveTo>
                  <a:cubicBezTo>
                    <a:pt x="6542" y="0"/>
                    <a:pt x="6135" y="76"/>
                    <a:pt x="5743" y="235"/>
                  </a:cubicBezTo>
                  <a:cubicBezTo>
                    <a:pt x="286" y="2463"/>
                    <a:pt x="1" y="13611"/>
                    <a:pt x="1" y="13611"/>
                  </a:cubicBezTo>
                  <a:cubicBezTo>
                    <a:pt x="2432" y="15517"/>
                    <a:pt x="4735" y="16085"/>
                    <a:pt x="6619" y="16085"/>
                  </a:cubicBezTo>
                  <a:cubicBezTo>
                    <a:pt x="9405" y="16085"/>
                    <a:pt x="11272" y="14841"/>
                    <a:pt x="11272" y="14841"/>
                  </a:cubicBezTo>
                  <a:cubicBezTo>
                    <a:pt x="11967" y="8456"/>
                    <a:pt x="10809" y="3481"/>
                    <a:pt x="9756" y="1643"/>
                  </a:cubicBezTo>
                  <a:cubicBezTo>
                    <a:pt x="9164" y="603"/>
                    <a:pt x="8075" y="0"/>
                    <a:pt x="694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40"/>
            <p:cNvSpPr/>
            <p:nvPr/>
          </p:nvSpPr>
          <p:spPr>
            <a:xfrm>
              <a:off x="1887264" y="2103524"/>
              <a:ext cx="399383" cy="153424"/>
            </a:xfrm>
            <a:custGeom>
              <a:avLst/>
              <a:gdLst/>
              <a:ahLst/>
              <a:cxnLst/>
              <a:rect l="l" t="t" r="r" b="b"/>
              <a:pathLst>
                <a:path w="11433" h="4392" extrusionOk="0">
                  <a:moveTo>
                    <a:pt x="160" y="1"/>
                  </a:moveTo>
                  <a:cubicBezTo>
                    <a:pt x="18" y="1161"/>
                    <a:pt x="1" y="1910"/>
                    <a:pt x="1" y="1910"/>
                  </a:cubicBezTo>
                  <a:cubicBezTo>
                    <a:pt x="2440" y="3822"/>
                    <a:pt x="4750" y="4391"/>
                    <a:pt x="6637" y="4391"/>
                  </a:cubicBezTo>
                  <a:cubicBezTo>
                    <a:pt x="9413" y="4391"/>
                    <a:pt x="11272" y="3158"/>
                    <a:pt x="11272" y="3158"/>
                  </a:cubicBezTo>
                  <a:cubicBezTo>
                    <a:pt x="11344" y="2462"/>
                    <a:pt x="11396" y="1803"/>
                    <a:pt x="11432" y="1161"/>
                  </a:cubicBezTo>
                  <a:lnTo>
                    <a:pt x="11432" y="1161"/>
                  </a:lnTo>
                  <a:cubicBezTo>
                    <a:pt x="10831" y="1496"/>
                    <a:pt x="9104" y="2328"/>
                    <a:pt x="6764" y="2328"/>
                  </a:cubicBezTo>
                  <a:cubicBezTo>
                    <a:pt x="4873" y="2328"/>
                    <a:pt x="2583" y="1786"/>
                    <a:pt x="1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40"/>
            <p:cNvSpPr/>
            <p:nvPr/>
          </p:nvSpPr>
          <p:spPr>
            <a:xfrm>
              <a:off x="2733944" y="2566285"/>
              <a:ext cx="167012" cy="182243"/>
            </a:xfrm>
            <a:custGeom>
              <a:avLst/>
              <a:gdLst/>
              <a:ahLst/>
              <a:cxnLst/>
              <a:rect l="l" t="t" r="r" b="b"/>
              <a:pathLst>
                <a:path w="4781" h="5217" extrusionOk="0">
                  <a:moveTo>
                    <a:pt x="1456" y="1"/>
                  </a:moveTo>
                  <a:cubicBezTo>
                    <a:pt x="1277" y="1"/>
                    <a:pt x="1173" y="238"/>
                    <a:pt x="1356" y="344"/>
                  </a:cubicBezTo>
                  <a:cubicBezTo>
                    <a:pt x="2319" y="898"/>
                    <a:pt x="3301" y="1362"/>
                    <a:pt x="3675" y="2503"/>
                  </a:cubicBezTo>
                  <a:cubicBezTo>
                    <a:pt x="3853" y="3074"/>
                    <a:pt x="3658" y="3876"/>
                    <a:pt x="3532" y="4446"/>
                  </a:cubicBezTo>
                  <a:cubicBezTo>
                    <a:pt x="3469" y="4503"/>
                    <a:pt x="3405" y="4527"/>
                    <a:pt x="3344" y="4527"/>
                  </a:cubicBezTo>
                  <a:cubicBezTo>
                    <a:pt x="3096" y="4527"/>
                    <a:pt x="2883" y="4123"/>
                    <a:pt x="2854" y="3823"/>
                  </a:cubicBezTo>
                  <a:cubicBezTo>
                    <a:pt x="2819" y="3716"/>
                    <a:pt x="2766" y="3359"/>
                    <a:pt x="2730" y="3091"/>
                  </a:cubicBezTo>
                  <a:cubicBezTo>
                    <a:pt x="2695" y="2895"/>
                    <a:pt x="2695" y="2806"/>
                    <a:pt x="2605" y="2753"/>
                  </a:cubicBezTo>
                  <a:cubicBezTo>
                    <a:pt x="1482" y="2111"/>
                    <a:pt x="500" y="1540"/>
                    <a:pt x="519" y="202"/>
                  </a:cubicBezTo>
                  <a:cubicBezTo>
                    <a:pt x="519" y="131"/>
                    <a:pt x="449" y="89"/>
                    <a:pt x="383" y="89"/>
                  </a:cubicBezTo>
                  <a:cubicBezTo>
                    <a:pt x="333" y="89"/>
                    <a:pt x="284" y="113"/>
                    <a:pt x="269" y="166"/>
                  </a:cubicBezTo>
                  <a:cubicBezTo>
                    <a:pt x="1" y="1611"/>
                    <a:pt x="982" y="3038"/>
                    <a:pt x="2445" y="3181"/>
                  </a:cubicBezTo>
                  <a:cubicBezTo>
                    <a:pt x="2338" y="3840"/>
                    <a:pt x="2481" y="4572"/>
                    <a:pt x="2961" y="5053"/>
                  </a:cubicBezTo>
                  <a:cubicBezTo>
                    <a:pt x="3068" y="5169"/>
                    <a:pt x="3182" y="5216"/>
                    <a:pt x="3292" y="5216"/>
                  </a:cubicBezTo>
                  <a:cubicBezTo>
                    <a:pt x="3607" y="5216"/>
                    <a:pt x="3904" y="4836"/>
                    <a:pt x="3996" y="4572"/>
                  </a:cubicBezTo>
                  <a:cubicBezTo>
                    <a:pt x="4781" y="2467"/>
                    <a:pt x="3337" y="808"/>
                    <a:pt x="1553" y="23"/>
                  </a:cubicBezTo>
                  <a:cubicBezTo>
                    <a:pt x="1519" y="8"/>
                    <a:pt x="1487" y="1"/>
                    <a:pt x="14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40"/>
            <p:cNvSpPr/>
            <p:nvPr/>
          </p:nvSpPr>
          <p:spPr>
            <a:xfrm>
              <a:off x="2466703" y="1550286"/>
              <a:ext cx="75384" cy="25990"/>
            </a:xfrm>
            <a:custGeom>
              <a:avLst/>
              <a:gdLst/>
              <a:ahLst/>
              <a:cxnLst/>
              <a:rect l="l" t="t" r="r" b="b"/>
              <a:pathLst>
                <a:path w="2158" h="744" extrusionOk="0">
                  <a:moveTo>
                    <a:pt x="1123" y="0"/>
                  </a:moveTo>
                  <a:cubicBezTo>
                    <a:pt x="785" y="0"/>
                    <a:pt x="286" y="19"/>
                    <a:pt x="53" y="304"/>
                  </a:cubicBezTo>
                  <a:cubicBezTo>
                    <a:pt x="0" y="357"/>
                    <a:pt x="0" y="428"/>
                    <a:pt x="53" y="483"/>
                  </a:cubicBezTo>
                  <a:cubicBezTo>
                    <a:pt x="303" y="642"/>
                    <a:pt x="695" y="625"/>
                    <a:pt x="980" y="642"/>
                  </a:cubicBezTo>
                  <a:cubicBezTo>
                    <a:pt x="1180" y="666"/>
                    <a:pt x="1425" y="743"/>
                    <a:pt x="1651" y="743"/>
                  </a:cubicBezTo>
                  <a:cubicBezTo>
                    <a:pt x="1769" y="743"/>
                    <a:pt x="1881" y="722"/>
                    <a:pt x="1979" y="661"/>
                  </a:cubicBezTo>
                  <a:cubicBezTo>
                    <a:pt x="2086" y="590"/>
                    <a:pt x="2158" y="447"/>
                    <a:pt x="2069" y="321"/>
                  </a:cubicBezTo>
                  <a:cubicBezTo>
                    <a:pt x="1872" y="0"/>
                    <a:pt x="1480" y="19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40"/>
            <p:cNvSpPr/>
            <p:nvPr/>
          </p:nvSpPr>
          <p:spPr>
            <a:xfrm>
              <a:off x="2481655" y="1579595"/>
              <a:ext cx="39264" cy="29937"/>
            </a:xfrm>
            <a:custGeom>
              <a:avLst/>
              <a:gdLst/>
              <a:ahLst/>
              <a:cxnLst/>
              <a:rect l="l" t="t" r="r" b="b"/>
              <a:pathLst>
                <a:path w="1124" h="857" extrusionOk="0">
                  <a:moveTo>
                    <a:pt x="552" y="0"/>
                  </a:moveTo>
                  <a:cubicBezTo>
                    <a:pt x="0" y="0"/>
                    <a:pt x="0" y="856"/>
                    <a:pt x="552" y="856"/>
                  </a:cubicBezTo>
                  <a:cubicBezTo>
                    <a:pt x="1123" y="856"/>
                    <a:pt x="1123" y="0"/>
                    <a:pt x="5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40"/>
            <p:cNvSpPr/>
            <p:nvPr/>
          </p:nvSpPr>
          <p:spPr>
            <a:xfrm>
              <a:off x="2588167" y="1564714"/>
              <a:ext cx="75454" cy="24942"/>
            </a:xfrm>
            <a:custGeom>
              <a:avLst/>
              <a:gdLst/>
              <a:ahLst/>
              <a:cxnLst/>
              <a:rect l="l" t="t" r="r" b="b"/>
              <a:pathLst>
                <a:path w="2160" h="714" extrusionOk="0">
                  <a:moveTo>
                    <a:pt x="708" y="1"/>
                  </a:moveTo>
                  <a:cubicBezTo>
                    <a:pt x="470" y="1"/>
                    <a:pt x="247" y="42"/>
                    <a:pt x="90" y="248"/>
                  </a:cubicBezTo>
                  <a:cubicBezTo>
                    <a:pt x="0" y="372"/>
                    <a:pt x="72" y="533"/>
                    <a:pt x="162" y="605"/>
                  </a:cubicBezTo>
                  <a:cubicBezTo>
                    <a:pt x="276" y="688"/>
                    <a:pt x="416" y="713"/>
                    <a:pt x="564" y="713"/>
                  </a:cubicBezTo>
                  <a:cubicBezTo>
                    <a:pt x="763" y="713"/>
                    <a:pt x="976" y="668"/>
                    <a:pt x="1160" y="657"/>
                  </a:cubicBezTo>
                  <a:cubicBezTo>
                    <a:pt x="1275" y="657"/>
                    <a:pt x="1404" y="666"/>
                    <a:pt x="1535" y="666"/>
                  </a:cubicBezTo>
                  <a:cubicBezTo>
                    <a:pt x="1729" y="666"/>
                    <a:pt x="1927" y="647"/>
                    <a:pt x="2088" y="550"/>
                  </a:cubicBezTo>
                  <a:cubicBezTo>
                    <a:pt x="2159" y="515"/>
                    <a:pt x="2159" y="443"/>
                    <a:pt x="2105" y="372"/>
                  </a:cubicBezTo>
                  <a:cubicBezTo>
                    <a:pt x="1891" y="87"/>
                    <a:pt x="1391" y="34"/>
                    <a:pt x="1053" y="15"/>
                  </a:cubicBezTo>
                  <a:cubicBezTo>
                    <a:pt x="938" y="10"/>
                    <a:pt x="822" y="1"/>
                    <a:pt x="7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40"/>
            <p:cNvSpPr/>
            <p:nvPr/>
          </p:nvSpPr>
          <p:spPr>
            <a:xfrm>
              <a:off x="2606821" y="1594442"/>
              <a:ext cx="40207" cy="30077"/>
            </a:xfrm>
            <a:custGeom>
              <a:avLst/>
              <a:gdLst/>
              <a:ahLst/>
              <a:cxnLst/>
              <a:rect l="l" t="t" r="r" b="b"/>
              <a:pathLst>
                <a:path w="1151" h="861" extrusionOk="0">
                  <a:moveTo>
                    <a:pt x="559" y="1"/>
                  </a:moveTo>
                  <a:cubicBezTo>
                    <a:pt x="52" y="1"/>
                    <a:pt x="1" y="825"/>
                    <a:pt x="536" y="859"/>
                  </a:cubicBezTo>
                  <a:cubicBezTo>
                    <a:pt x="548" y="860"/>
                    <a:pt x="559" y="861"/>
                    <a:pt x="570" y="861"/>
                  </a:cubicBezTo>
                  <a:cubicBezTo>
                    <a:pt x="1093" y="861"/>
                    <a:pt x="1150" y="38"/>
                    <a:pt x="608" y="3"/>
                  </a:cubicBezTo>
                  <a:cubicBezTo>
                    <a:pt x="591" y="2"/>
                    <a:pt x="575" y="1"/>
                    <a:pt x="5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40"/>
            <p:cNvSpPr/>
            <p:nvPr/>
          </p:nvSpPr>
          <p:spPr>
            <a:xfrm>
              <a:off x="2549530" y="1615716"/>
              <a:ext cx="45552" cy="73323"/>
            </a:xfrm>
            <a:custGeom>
              <a:avLst/>
              <a:gdLst/>
              <a:ahLst/>
              <a:cxnLst/>
              <a:rect l="l" t="t" r="r" b="b"/>
              <a:pathLst>
                <a:path w="1304" h="2099" extrusionOk="0">
                  <a:moveTo>
                    <a:pt x="768" y="1"/>
                  </a:moveTo>
                  <a:lnTo>
                    <a:pt x="768" y="1"/>
                  </a:lnTo>
                  <a:cubicBezTo>
                    <a:pt x="269" y="536"/>
                    <a:pt x="1" y="1266"/>
                    <a:pt x="250" y="1963"/>
                  </a:cubicBezTo>
                  <a:cubicBezTo>
                    <a:pt x="415" y="2054"/>
                    <a:pt x="598" y="2099"/>
                    <a:pt x="783" y="2099"/>
                  </a:cubicBezTo>
                  <a:cubicBezTo>
                    <a:pt x="960" y="2099"/>
                    <a:pt x="1138" y="2058"/>
                    <a:pt x="1303" y="1980"/>
                  </a:cubicBezTo>
                  <a:cubicBezTo>
                    <a:pt x="857" y="1428"/>
                    <a:pt x="661" y="696"/>
                    <a:pt x="7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40"/>
            <p:cNvSpPr/>
            <p:nvPr/>
          </p:nvSpPr>
          <p:spPr>
            <a:xfrm>
              <a:off x="2469778" y="1675487"/>
              <a:ext cx="63577" cy="62948"/>
            </a:xfrm>
            <a:custGeom>
              <a:avLst/>
              <a:gdLst/>
              <a:ahLst/>
              <a:cxnLst/>
              <a:rect l="l" t="t" r="r" b="b"/>
              <a:pathLst>
                <a:path w="1820" h="1802" extrusionOk="0">
                  <a:moveTo>
                    <a:pt x="122" y="0"/>
                  </a:moveTo>
                  <a:cubicBezTo>
                    <a:pt x="99" y="0"/>
                    <a:pt x="77" y="1"/>
                    <a:pt x="55" y="2"/>
                  </a:cubicBezTo>
                  <a:cubicBezTo>
                    <a:pt x="1" y="340"/>
                    <a:pt x="19" y="732"/>
                    <a:pt x="143" y="1036"/>
                  </a:cubicBezTo>
                  <a:cubicBezTo>
                    <a:pt x="269" y="1357"/>
                    <a:pt x="500" y="1643"/>
                    <a:pt x="840" y="1750"/>
                  </a:cubicBezTo>
                  <a:cubicBezTo>
                    <a:pt x="941" y="1784"/>
                    <a:pt x="1055" y="1801"/>
                    <a:pt x="1170" y="1801"/>
                  </a:cubicBezTo>
                  <a:cubicBezTo>
                    <a:pt x="1419" y="1801"/>
                    <a:pt x="1673" y="1718"/>
                    <a:pt x="1820" y="1536"/>
                  </a:cubicBezTo>
                  <a:cubicBezTo>
                    <a:pt x="1767" y="1108"/>
                    <a:pt x="1553" y="697"/>
                    <a:pt x="1232" y="430"/>
                  </a:cubicBezTo>
                  <a:cubicBezTo>
                    <a:pt x="928" y="159"/>
                    <a:pt x="527" y="0"/>
                    <a:pt x="12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40"/>
            <p:cNvSpPr/>
            <p:nvPr/>
          </p:nvSpPr>
          <p:spPr>
            <a:xfrm>
              <a:off x="268004" y="3883215"/>
              <a:ext cx="51770" cy="57359"/>
            </a:xfrm>
            <a:custGeom>
              <a:avLst/>
              <a:gdLst/>
              <a:ahLst/>
              <a:cxnLst/>
              <a:rect l="l" t="t" r="r" b="b"/>
              <a:pathLst>
                <a:path w="1482" h="1642" extrusionOk="0">
                  <a:moveTo>
                    <a:pt x="428" y="1"/>
                  </a:moveTo>
                  <a:lnTo>
                    <a:pt x="0" y="786"/>
                  </a:lnTo>
                  <a:lnTo>
                    <a:pt x="607" y="1642"/>
                  </a:lnTo>
                  <a:lnTo>
                    <a:pt x="1481" y="1499"/>
                  </a:lnTo>
                  <a:lnTo>
                    <a:pt x="4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0"/>
          <p:cNvSpPr/>
          <p:nvPr/>
        </p:nvSpPr>
        <p:spPr>
          <a:xfrm>
            <a:off x="1041473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7" name="Google Shape;1077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MODEL PERFORMENCE</a:t>
            </a:r>
            <a:endParaRPr dirty="0"/>
          </a:p>
        </p:txBody>
      </p:sp>
      <p:grpSp>
        <p:nvGrpSpPr>
          <p:cNvPr id="1078" name="Google Shape;1078;p30"/>
          <p:cNvGrpSpPr/>
          <p:nvPr/>
        </p:nvGrpSpPr>
        <p:grpSpPr>
          <a:xfrm>
            <a:off x="3273026" y="1534325"/>
            <a:ext cx="2857500" cy="2878600"/>
            <a:chOff x="3273026" y="1534325"/>
            <a:chExt cx="2857500" cy="2878600"/>
          </a:xfrm>
        </p:grpSpPr>
        <p:sp>
          <p:nvSpPr>
            <p:cNvPr id="1079" name="Google Shape;1079;p30"/>
            <p:cNvSpPr/>
            <p:nvPr/>
          </p:nvSpPr>
          <p:spPr>
            <a:xfrm>
              <a:off x="3273026" y="4004325"/>
              <a:ext cx="2857500" cy="408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30"/>
            <p:cNvGrpSpPr/>
            <p:nvPr/>
          </p:nvGrpSpPr>
          <p:grpSpPr>
            <a:xfrm>
              <a:off x="3336025" y="1534325"/>
              <a:ext cx="2471938" cy="2694401"/>
              <a:chOff x="3336025" y="1326525"/>
              <a:chExt cx="2471938" cy="2694401"/>
            </a:xfrm>
          </p:grpSpPr>
          <p:sp>
            <p:nvSpPr>
              <p:cNvPr id="1081" name="Google Shape;1081;p30"/>
              <p:cNvSpPr/>
              <p:nvPr/>
            </p:nvSpPr>
            <p:spPr>
              <a:xfrm>
                <a:off x="3405109" y="3670768"/>
                <a:ext cx="349166" cy="349166"/>
              </a:xfrm>
              <a:custGeom>
                <a:avLst/>
                <a:gdLst/>
                <a:ahLst/>
                <a:cxnLst/>
                <a:rect l="l" t="t" r="r" b="b"/>
                <a:pathLst>
                  <a:path w="12165" h="12165" extrusionOk="0">
                    <a:moveTo>
                      <a:pt x="6083" y="1"/>
                    </a:moveTo>
                    <a:cubicBezTo>
                      <a:pt x="5280" y="1"/>
                      <a:pt x="4531" y="143"/>
                      <a:pt x="3817" y="429"/>
                    </a:cubicBezTo>
                    <a:cubicBezTo>
                      <a:pt x="2997" y="768"/>
                      <a:pt x="2248" y="1268"/>
                      <a:pt x="1642" y="1927"/>
                    </a:cubicBezTo>
                    <a:cubicBezTo>
                      <a:pt x="626" y="3016"/>
                      <a:pt x="1" y="4478"/>
                      <a:pt x="1" y="6083"/>
                    </a:cubicBezTo>
                    <a:cubicBezTo>
                      <a:pt x="1" y="6190"/>
                      <a:pt x="1" y="6279"/>
                      <a:pt x="19" y="6386"/>
                    </a:cubicBezTo>
                    <a:cubicBezTo>
                      <a:pt x="55" y="7313"/>
                      <a:pt x="322" y="8188"/>
                      <a:pt x="733" y="8954"/>
                    </a:cubicBezTo>
                    <a:cubicBezTo>
                      <a:pt x="1499" y="10399"/>
                      <a:pt x="2837" y="11486"/>
                      <a:pt x="4442" y="11933"/>
                    </a:cubicBezTo>
                    <a:cubicBezTo>
                      <a:pt x="4959" y="12076"/>
                      <a:pt x="5512" y="12164"/>
                      <a:pt x="6083" y="12164"/>
                    </a:cubicBezTo>
                    <a:cubicBezTo>
                      <a:pt x="6493" y="12164"/>
                      <a:pt x="6885" y="12129"/>
                      <a:pt x="7277" y="12040"/>
                    </a:cubicBezTo>
                    <a:cubicBezTo>
                      <a:pt x="8901" y="11719"/>
                      <a:pt x="10292" y="10756"/>
                      <a:pt x="11166" y="9418"/>
                    </a:cubicBezTo>
                    <a:cubicBezTo>
                      <a:pt x="11701" y="8633"/>
                      <a:pt x="12040" y="7705"/>
                      <a:pt x="12147" y="6725"/>
                    </a:cubicBezTo>
                    <a:lnTo>
                      <a:pt x="12147" y="6707"/>
                    </a:ln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8" y="3247"/>
                      <a:pt x="10773" y="2195"/>
                    </a:cubicBezTo>
                    <a:cubicBezTo>
                      <a:pt x="10185" y="1482"/>
                      <a:pt x="9453" y="928"/>
                      <a:pt x="8616" y="536"/>
                    </a:cubicBezTo>
                    <a:cubicBezTo>
                      <a:pt x="7831" y="198"/>
                      <a:pt x="6992" y="1"/>
                      <a:pt x="608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2" name="Google Shape;1082;p30"/>
              <p:cNvSpPr/>
              <p:nvPr/>
            </p:nvSpPr>
            <p:spPr>
              <a:xfrm>
                <a:off x="3426118" y="3694849"/>
                <a:ext cx="275946" cy="275429"/>
              </a:xfrm>
              <a:custGeom>
                <a:avLst/>
                <a:gdLst/>
                <a:ahLst/>
                <a:cxnLst/>
                <a:rect l="l" t="t" r="r" b="b"/>
                <a:pathLst>
                  <a:path w="9614" h="9596" extrusionOk="0">
                    <a:moveTo>
                      <a:pt x="4798" y="1"/>
                    </a:moveTo>
                    <a:cubicBezTo>
                      <a:pt x="4174" y="1"/>
                      <a:pt x="3568" y="125"/>
                      <a:pt x="3014" y="339"/>
                    </a:cubicBezTo>
                    <a:cubicBezTo>
                      <a:pt x="2355" y="607"/>
                      <a:pt x="1766" y="999"/>
                      <a:pt x="1302" y="1516"/>
                    </a:cubicBezTo>
                    <a:cubicBezTo>
                      <a:pt x="482" y="2372"/>
                      <a:pt x="1" y="3532"/>
                      <a:pt x="1" y="4798"/>
                    </a:cubicBezTo>
                    <a:lnTo>
                      <a:pt x="1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8" y="8205"/>
                      <a:pt x="2229" y="9061"/>
                      <a:pt x="3496" y="9418"/>
                    </a:cubicBezTo>
                    <a:cubicBezTo>
                      <a:pt x="3906" y="9542"/>
                      <a:pt x="4352" y="9596"/>
                      <a:pt x="4798" y="9596"/>
                    </a:cubicBezTo>
                    <a:cubicBezTo>
                      <a:pt x="5119" y="9596"/>
                      <a:pt x="5440" y="9560"/>
                      <a:pt x="5744" y="9506"/>
                    </a:cubicBezTo>
                    <a:cubicBezTo>
                      <a:pt x="7028" y="9256"/>
                      <a:pt x="8115" y="8490"/>
                      <a:pt x="8811" y="7437"/>
                    </a:cubicBezTo>
                    <a:cubicBezTo>
                      <a:pt x="9239" y="6814"/>
                      <a:pt x="9489" y="6082"/>
                      <a:pt x="9577" y="5297"/>
                    </a:cubicBezTo>
                    <a:cubicBezTo>
                      <a:pt x="9596" y="5137"/>
                      <a:pt x="9613" y="4976"/>
                      <a:pt x="9613" y="4798"/>
                    </a:cubicBezTo>
                    <a:cubicBezTo>
                      <a:pt x="9613" y="3639"/>
                      <a:pt x="9185" y="2569"/>
                      <a:pt x="8507" y="1730"/>
                    </a:cubicBezTo>
                    <a:cubicBezTo>
                      <a:pt x="8044" y="1178"/>
                      <a:pt x="7456" y="731"/>
                      <a:pt x="6795" y="429"/>
                    </a:cubicBezTo>
                    <a:cubicBezTo>
                      <a:pt x="6189" y="143"/>
                      <a:pt x="5511" y="1"/>
                      <a:pt x="479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3" name="Google Shape;1083;p30"/>
              <p:cNvSpPr/>
              <p:nvPr/>
            </p:nvSpPr>
            <p:spPr>
              <a:xfrm>
                <a:off x="3611930" y="3881982"/>
                <a:ext cx="39954" cy="75488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4" y="8"/>
                    </a:cubicBezTo>
                    <a:cubicBezTo>
                      <a:pt x="19" y="25"/>
                      <a:pt x="0" y="80"/>
                      <a:pt x="19" y="115"/>
                    </a:cubicBezTo>
                    <a:lnTo>
                      <a:pt x="304" y="615"/>
                    </a:lnTo>
                    <a:lnTo>
                      <a:pt x="821" y="1792"/>
                    </a:lnTo>
                    <a:lnTo>
                      <a:pt x="1231" y="2594"/>
                    </a:lnTo>
                    <a:cubicBezTo>
                      <a:pt x="1249" y="2612"/>
                      <a:pt x="1267" y="2629"/>
                      <a:pt x="1303" y="2629"/>
                    </a:cubicBezTo>
                    <a:cubicBezTo>
                      <a:pt x="1320" y="2629"/>
                      <a:pt x="1320" y="2629"/>
                      <a:pt x="1338" y="2612"/>
                    </a:cubicBezTo>
                    <a:cubicBezTo>
                      <a:pt x="1374" y="2594"/>
                      <a:pt x="1391" y="2558"/>
                      <a:pt x="1374" y="2522"/>
                    </a:cubicBezTo>
                    <a:lnTo>
                      <a:pt x="946" y="1738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0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4" name="Google Shape;1084;p30"/>
              <p:cNvSpPr/>
              <p:nvPr/>
            </p:nvSpPr>
            <p:spPr>
              <a:xfrm>
                <a:off x="3623181" y="3813070"/>
                <a:ext cx="83984" cy="6171"/>
              </a:xfrm>
              <a:custGeom>
                <a:avLst/>
                <a:gdLst/>
                <a:ahLst/>
                <a:cxnLst/>
                <a:rect l="l" t="t" r="r" b="b"/>
                <a:pathLst>
                  <a:path w="2926" h="215" extrusionOk="0">
                    <a:moveTo>
                      <a:pt x="2837" y="1"/>
                    </a:moveTo>
                    <a:lnTo>
                      <a:pt x="90" y="72"/>
                    </a:lnTo>
                    <a:cubicBezTo>
                      <a:pt x="36" y="72"/>
                      <a:pt x="0" y="108"/>
                      <a:pt x="0" y="144"/>
                    </a:cubicBezTo>
                    <a:cubicBezTo>
                      <a:pt x="0" y="179"/>
                      <a:pt x="36" y="215"/>
                      <a:pt x="90" y="215"/>
                    </a:cubicBezTo>
                    <a:lnTo>
                      <a:pt x="2837" y="162"/>
                    </a:lnTo>
                    <a:cubicBezTo>
                      <a:pt x="2890" y="162"/>
                      <a:pt x="2925" y="126"/>
                      <a:pt x="2908" y="72"/>
                    </a:cubicBezTo>
                    <a:cubicBezTo>
                      <a:pt x="2908" y="37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5" name="Google Shape;1085;p30"/>
              <p:cNvSpPr/>
              <p:nvPr/>
            </p:nvSpPr>
            <p:spPr>
              <a:xfrm>
                <a:off x="3577632" y="3718900"/>
                <a:ext cx="7692" cy="66073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02" extrusionOk="0">
                    <a:moveTo>
                      <a:pt x="196" y="0"/>
                    </a:moveTo>
                    <a:cubicBezTo>
                      <a:pt x="144" y="0"/>
                      <a:pt x="108" y="36"/>
                      <a:pt x="108" y="72"/>
                    </a:cubicBezTo>
                    <a:lnTo>
                      <a:pt x="1" y="2230"/>
                    </a:lnTo>
                    <a:cubicBezTo>
                      <a:pt x="1" y="2266"/>
                      <a:pt x="37" y="2302"/>
                      <a:pt x="72" y="2302"/>
                    </a:cubicBezTo>
                    <a:cubicBezTo>
                      <a:pt x="125" y="2302"/>
                      <a:pt x="144" y="2283"/>
                      <a:pt x="161" y="2230"/>
                    </a:cubicBezTo>
                    <a:lnTo>
                      <a:pt x="268" y="90"/>
                    </a:lnTo>
                    <a:cubicBezTo>
                      <a:pt x="268" y="36"/>
                      <a:pt x="232" y="0"/>
                      <a:pt x="1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6" name="Google Shape;1086;p30"/>
              <p:cNvSpPr/>
              <p:nvPr/>
            </p:nvSpPr>
            <p:spPr>
              <a:xfrm>
                <a:off x="3465525" y="3800297"/>
                <a:ext cx="58381" cy="23048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803" extrusionOk="0">
                    <a:moveTo>
                      <a:pt x="107" y="1"/>
                    </a:moveTo>
                    <a:cubicBezTo>
                      <a:pt x="72" y="1"/>
                      <a:pt x="19" y="18"/>
                      <a:pt x="0" y="53"/>
                    </a:cubicBezTo>
                    <a:cubicBezTo>
                      <a:pt x="0" y="89"/>
                      <a:pt x="19" y="143"/>
                      <a:pt x="54" y="143"/>
                    </a:cubicBezTo>
                    <a:lnTo>
                      <a:pt x="1909" y="803"/>
                    </a:lnTo>
                    <a:lnTo>
                      <a:pt x="1945" y="803"/>
                    </a:lnTo>
                    <a:cubicBezTo>
                      <a:pt x="1981" y="803"/>
                      <a:pt x="1998" y="785"/>
                      <a:pt x="2016" y="750"/>
                    </a:cubicBezTo>
                    <a:cubicBezTo>
                      <a:pt x="2033" y="714"/>
                      <a:pt x="1998" y="660"/>
                      <a:pt x="1962" y="660"/>
                    </a:cubicBez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30"/>
              <p:cNvSpPr/>
              <p:nvPr/>
            </p:nvSpPr>
            <p:spPr>
              <a:xfrm>
                <a:off x="3501890" y="3881867"/>
                <a:ext cx="45063" cy="62284"/>
              </a:xfrm>
              <a:custGeom>
                <a:avLst/>
                <a:gdLst/>
                <a:ahLst/>
                <a:cxnLst/>
                <a:rect l="l" t="t" r="r" b="b"/>
                <a:pathLst>
                  <a:path w="1570" h="2170" extrusionOk="0">
                    <a:moveTo>
                      <a:pt x="1484" y="0"/>
                    </a:moveTo>
                    <a:cubicBezTo>
                      <a:pt x="1460" y="0"/>
                      <a:pt x="1437" y="9"/>
                      <a:pt x="1427" y="29"/>
                    </a:cubicBezTo>
                    <a:lnTo>
                      <a:pt x="36" y="2045"/>
                    </a:lnTo>
                    <a:cubicBezTo>
                      <a:pt x="0" y="2081"/>
                      <a:pt x="17" y="2117"/>
                      <a:pt x="53" y="2153"/>
                    </a:cubicBezTo>
                    <a:cubicBezTo>
                      <a:pt x="53" y="2153"/>
                      <a:pt x="72" y="2170"/>
                      <a:pt x="89" y="2170"/>
                    </a:cubicBezTo>
                    <a:cubicBezTo>
                      <a:pt x="124" y="2170"/>
                      <a:pt x="143" y="2153"/>
                      <a:pt x="160" y="2134"/>
                    </a:cubicBezTo>
                    <a:lnTo>
                      <a:pt x="1551" y="119"/>
                    </a:lnTo>
                    <a:cubicBezTo>
                      <a:pt x="1570" y="84"/>
                      <a:pt x="1570" y="48"/>
                      <a:pt x="1534" y="12"/>
                    </a:cubicBezTo>
                    <a:cubicBezTo>
                      <a:pt x="1519" y="5"/>
                      <a:pt x="1501" y="0"/>
                      <a:pt x="148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8" name="Google Shape;1088;p30"/>
              <p:cNvSpPr/>
              <p:nvPr/>
            </p:nvSpPr>
            <p:spPr>
              <a:xfrm>
                <a:off x="3510557" y="3766516"/>
                <a:ext cx="138777" cy="132118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3" extrusionOk="0">
                    <a:moveTo>
                      <a:pt x="2409" y="1"/>
                    </a:moveTo>
                    <a:lnTo>
                      <a:pt x="1" y="1766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5" y="1766"/>
                    </a:lnTo>
                    <a:lnTo>
                      <a:pt x="240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9" name="Google Shape;1089;p30"/>
              <p:cNvSpPr/>
              <p:nvPr/>
            </p:nvSpPr>
            <p:spPr>
              <a:xfrm>
                <a:off x="3513628" y="3670768"/>
                <a:ext cx="138777" cy="66590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20" extrusionOk="0">
                    <a:moveTo>
                      <a:pt x="2302" y="1"/>
                    </a:moveTo>
                    <a:cubicBezTo>
                      <a:pt x="1499" y="1"/>
                      <a:pt x="750" y="143"/>
                      <a:pt x="36" y="429"/>
                    </a:cubicBezTo>
                    <a:lnTo>
                      <a:pt x="1" y="571"/>
                    </a:lnTo>
                    <a:lnTo>
                      <a:pt x="2409" y="2319"/>
                    </a:lnTo>
                    <a:lnTo>
                      <a:pt x="4835" y="571"/>
                    </a:lnTo>
                    <a:lnTo>
                      <a:pt x="4835" y="536"/>
                    </a:lnTo>
                    <a:cubicBezTo>
                      <a:pt x="4050" y="198"/>
                      <a:pt x="3211" y="1"/>
                      <a:pt x="23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0" name="Google Shape;1090;p30"/>
              <p:cNvSpPr/>
              <p:nvPr/>
            </p:nvSpPr>
            <p:spPr>
              <a:xfrm>
                <a:off x="3405109" y="3726047"/>
                <a:ext cx="73737" cy="13108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2" y="1"/>
                    </a:moveTo>
                    <a:cubicBezTo>
                      <a:pt x="626" y="1090"/>
                      <a:pt x="1" y="2552"/>
                      <a:pt x="1" y="4157"/>
                    </a:cubicBezTo>
                    <a:cubicBezTo>
                      <a:pt x="1" y="4264"/>
                      <a:pt x="1" y="4353"/>
                      <a:pt x="19" y="4460"/>
                    </a:cubicBezTo>
                    <a:lnTo>
                      <a:pt x="143" y="4567"/>
                    </a:lnTo>
                    <a:lnTo>
                      <a:pt x="2569" y="2802"/>
                    </a:lnTo>
                    <a:lnTo>
                      <a:pt x="16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1" name="Google Shape;1091;p30"/>
              <p:cNvSpPr/>
              <p:nvPr/>
            </p:nvSpPr>
            <p:spPr>
              <a:xfrm>
                <a:off x="3426118" y="3927244"/>
                <a:ext cx="112657" cy="86050"/>
              </a:xfrm>
              <a:custGeom>
                <a:avLst/>
                <a:gdLst/>
                <a:ahLst/>
                <a:cxnLst/>
                <a:rect l="l" t="t" r="r" b="b"/>
                <a:pathLst>
                  <a:path w="3925" h="2998" extrusionOk="0">
                    <a:moveTo>
                      <a:pt x="1" y="1"/>
                    </a:moveTo>
                    <a:lnTo>
                      <a:pt x="1" y="18"/>
                    </a:lnTo>
                    <a:cubicBezTo>
                      <a:pt x="767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2" name="Google Shape;1092;p30"/>
              <p:cNvSpPr/>
              <p:nvPr/>
            </p:nvSpPr>
            <p:spPr>
              <a:xfrm>
                <a:off x="3610897" y="3932381"/>
                <a:ext cx="114695" cy="83984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26" extrusionOk="0">
                    <a:moveTo>
                      <a:pt x="911" y="0"/>
                    </a:moveTo>
                    <a:lnTo>
                      <a:pt x="0" y="2854"/>
                    </a:lnTo>
                    <a:lnTo>
                      <a:pt x="107" y="2925"/>
                    </a:lnTo>
                    <a:cubicBezTo>
                      <a:pt x="1731" y="2604"/>
                      <a:pt x="3122" y="1641"/>
                      <a:pt x="3996" y="303"/>
                    </a:cubicBezTo>
                    <a:lnTo>
                      <a:pt x="39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3" name="Google Shape;1093;p30"/>
              <p:cNvSpPr/>
              <p:nvPr/>
            </p:nvSpPr>
            <p:spPr>
              <a:xfrm>
                <a:off x="3681043" y="3733768"/>
                <a:ext cx="73220" cy="132089"/>
              </a:xfrm>
              <a:custGeom>
                <a:avLst/>
                <a:gdLst/>
                <a:ahLst/>
                <a:cxnLst/>
                <a:rect l="l" t="t" r="r" b="b"/>
                <a:pathLst>
                  <a:path w="2551" h="4602" extrusionOk="0">
                    <a:moveTo>
                      <a:pt x="928" y="0"/>
                    </a:moveTo>
                    <a:lnTo>
                      <a:pt x="1" y="2835"/>
                    </a:lnTo>
                    <a:lnTo>
                      <a:pt x="2426" y="4602"/>
                    </a:lnTo>
                    <a:lnTo>
                      <a:pt x="2533" y="4530"/>
                    </a:lnTo>
                    <a:lnTo>
                      <a:pt x="2533" y="4512"/>
                    </a:lnTo>
                    <a:cubicBezTo>
                      <a:pt x="2550" y="4316"/>
                      <a:pt x="2550" y="4102"/>
                      <a:pt x="2550" y="3888"/>
                    </a:cubicBezTo>
                    <a:cubicBezTo>
                      <a:pt x="2550" y="2407"/>
                      <a:pt x="2034" y="1052"/>
                      <a:pt x="11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4" name="Google Shape;1094;p30"/>
              <p:cNvSpPr/>
              <p:nvPr/>
            </p:nvSpPr>
            <p:spPr>
              <a:xfrm>
                <a:off x="3370294" y="2210355"/>
                <a:ext cx="601030" cy="659670"/>
              </a:xfrm>
              <a:custGeom>
                <a:avLst/>
                <a:gdLst/>
                <a:ahLst/>
                <a:cxnLst/>
                <a:rect l="l" t="t" r="r" b="b"/>
                <a:pathLst>
                  <a:path w="20940" h="22983" extrusionOk="0">
                    <a:moveTo>
                      <a:pt x="14697" y="1"/>
                    </a:moveTo>
                    <a:lnTo>
                      <a:pt x="12450" y="2141"/>
                    </a:lnTo>
                    <a:cubicBezTo>
                      <a:pt x="12450" y="2141"/>
                      <a:pt x="10880" y="7758"/>
                      <a:pt x="4122" y="14928"/>
                    </a:cubicBezTo>
                    <a:cubicBezTo>
                      <a:pt x="3568" y="15517"/>
                      <a:pt x="2926" y="16070"/>
                      <a:pt x="2284" y="16659"/>
                    </a:cubicBezTo>
                    <a:cubicBezTo>
                      <a:pt x="1553" y="17282"/>
                      <a:pt x="804" y="17943"/>
                      <a:pt x="1" y="18585"/>
                    </a:cubicBezTo>
                    <a:lnTo>
                      <a:pt x="3337" y="22723"/>
                    </a:lnTo>
                    <a:cubicBezTo>
                      <a:pt x="3337" y="22723"/>
                      <a:pt x="3760" y="22983"/>
                      <a:pt x="4372" y="22983"/>
                    </a:cubicBezTo>
                    <a:cubicBezTo>
                      <a:pt x="5247" y="22983"/>
                      <a:pt x="6509" y="22451"/>
                      <a:pt x="7475" y="19869"/>
                    </a:cubicBezTo>
                    <a:cubicBezTo>
                      <a:pt x="7475" y="19869"/>
                      <a:pt x="18497" y="11487"/>
                      <a:pt x="20939" y="4156"/>
                    </a:cubicBezTo>
                    <a:lnTo>
                      <a:pt x="1469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5" name="Google Shape;1095;p30"/>
              <p:cNvSpPr/>
              <p:nvPr/>
            </p:nvSpPr>
            <p:spPr>
              <a:xfrm>
                <a:off x="3749639" y="2817476"/>
                <a:ext cx="483752" cy="1036619"/>
              </a:xfrm>
              <a:custGeom>
                <a:avLst/>
                <a:gdLst/>
                <a:ahLst/>
                <a:cxnLst/>
                <a:rect l="l" t="t" r="r" b="b"/>
                <a:pathLst>
                  <a:path w="16854" h="36116" extrusionOk="0">
                    <a:moveTo>
                      <a:pt x="9684" y="0"/>
                    </a:moveTo>
                    <a:lnTo>
                      <a:pt x="4245" y="2533"/>
                    </a:lnTo>
                    <a:cubicBezTo>
                      <a:pt x="4245" y="2533"/>
                      <a:pt x="0" y="6635"/>
                      <a:pt x="874" y="12164"/>
                    </a:cubicBezTo>
                    <a:cubicBezTo>
                      <a:pt x="928" y="12485"/>
                      <a:pt x="981" y="12842"/>
                      <a:pt x="1052" y="13215"/>
                    </a:cubicBezTo>
                    <a:cubicBezTo>
                      <a:pt x="1178" y="13876"/>
                      <a:pt x="1320" y="14625"/>
                      <a:pt x="1480" y="15446"/>
                    </a:cubicBezTo>
                    <a:cubicBezTo>
                      <a:pt x="2943" y="22615"/>
                      <a:pt x="7544" y="35046"/>
                      <a:pt x="7544" y="35046"/>
                    </a:cubicBezTo>
                    <a:cubicBezTo>
                      <a:pt x="7544" y="35046"/>
                      <a:pt x="8186" y="36116"/>
                      <a:pt x="9370" y="36116"/>
                    </a:cubicBezTo>
                    <a:cubicBezTo>
                      <a:pt x="9962" y="36116"/>
                      <a:pt x="10689" y="35848"/>
                      <a:pt x="11539" y="35046"/>
                    </a:cubicBezTo>
                    <a:cubicBezTo>
                      <a:pt x="11539" y="35046"/>
                      <a:pt x="11539" y="28001"/>
                      <a:pt x="11682" y="25861"/>
                    </a:cubicBezTo>
                    <a:cubicBezTo>
                      <a:pt x="11772" y="24327"/>
                      <a:pt x="12324" y="20992"/>
                      <a:pt x="11717" y="16996"/>
                    </a:cubicBezTo>
                    <a:cubicBezTo>
                      <a:pt x="11610" y="16212"/>
                      <a:pt x="11432" y="15374"/>
                      <a:pt x="11201" y="14535"/>
                    </a:cubicBezTo>
                    <a:cubicBezTo>
                      <a:pt x="11004" y="13750"/>
                      <a:pt x="10737" y="12966"/>
                      <a:pt x="10416" y="12164"/>
                    </a:cubicBezTo>
                    <a:lnTo>
                      <a:pt x="16854" y="8989"/>
                    </a:lnTo>
                    <a:lnTo>
                      <a:pt x="16052" y="3603"/>
                    </a:lnTo>
                    <a:lnTo>
                      <a:pt x="968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6" name="Google Shape;1096;p30"/>
              <p:cNvSpPr/>
              <p:nvPr/>
            </p:nvSpPr>
            <p:spPr>
              <a:xfrm>
                <a:off x="3781870" y="3823316"/>
                <a:ext cx="306686" cy="142881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4978" extrusionOk="0">
                    <a:moveTo>
                      <a:pt x="6421" y="1"/>
                    </a:moveTo>
                    <a:lnTo>
                      <a:pt x="6154" y="286"/>
                    </a:lnTo>
                    <a:cubicBezTo>
                      <a:pt x="5976" y="464"/>
                      <a:pt x="5779" y="625"/>
                      <a:pt x="5565" y="768"/>
                    </a:cubicBezTo>
                    <a:cubicBezTo>
                      <a:pt x="5137" y="1035"/>
                      <a:pt x="4656" y="1232"/>
                      <a:pt x="4157" y="1303"/>
                    </a:cubicBezTo>
                    <a:cubicBezTo>
                      <a:pt x="4067" y="1320"/>
                      <a:pt x="3960" y="1339"/>
                      <a:pt x="3871" y="1356"/>
                    </a:cubicBezTo>
                    <a:cubicBezTo>
                      <a:pt x="3603" y="1410"/>
                      <a:pt x="3353" y="1482"/>
                      <a:pt x="3104" y="1570"/>
                    </a:cubicBezTo>
                    <a:cubicBezTo>
                      <a:pt x="2890" y="1660"/>
                      <a:pt x="2676" y="1748"/>
                      <a:pt x="2462" y="1855"/>
                    </a:cubicBezTo>
                    <a:cubicBezTo>
                      <a:pt x="2176" y="2017"/>
                      <a:pt x="1891" y="2195"/>
                      <a:pt x="1641" y="2409"/>
                    </a:cubicBezTo>
                    <a:cubicBezTo>
                      <a:pt x="1427" y="2569"/>
                      <a:pt x="1249" y="2766"/>
                      <a:pt x="1070" y="2961"/>
                    </a:cubicBezTo>
                    <a:cubicBezTo>
                      <a:pt x="590" y="3532"/>
                      <a:pt x="214" y="4210"/>
                      <a:pt x="0" y="4977"/>
                    </a:cubicBezTo>
                    <a:lnTo>
                      <a:pt x="10684" y="4977"/>
                    </a:lnTo>
                    <a:lnTo>
                      <a:pt x="10523" y="2105"/>
                    </a:lnTo>
                    <a:lnTo>
                      <a:pt x="1041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7" name="Google Shape;1097;p30"/>
              <p:cNvSpPr/>
              <p:nvPr/>
            </p:nvSpPr>
            <p:spPr>
              <a:xfrm>
                <a:off x="3990213" y="3883732"/>
                <a:ext cx="98335" cy="82462"/>
              </a:xfrm>
              <a:custGeom>
                <a:avLst/>
                <a:gdLst/>
                <a:ahLst/>
                <a:cxnLst/>
                <a:rect l="l" t="t" r="r" b="b"/>
                <a:pathLst>
                  <a:path w="3426" h="2873" extrusionOk="0">
                    <a:moveTo>
                      <a:pt x="3247" y="0"/>
                    </a:moveTo>
                    <a:cubicBezTo>
                      <a:pt x="1570" y="0"/>
                      <a:pt x="196" y="1249"/>
                      <a:pt x="1" y="2872"/>
                    </a:cubicBezTo>
                    <a:lnTo>
                      <a:pt x="3425" y="2872"/>
                    </a:lnTo>
                    <a:lnTo>
                      <a:pt x="3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8" name="Google Shape;1098;p30"/>
              <p:cNvSpPr/>
              <p:nvPr/>
            </p:nvSpPr>
            <p:spPr>
              <a:xfrm>
                <a:off x="3892973" y="3845359"/>
                <a:ext cx="70666" cy="52726"/>
              </a:xfrm>
              <a:custGeom>
                <a:avLst/>
                <a:gdLst/>
                <a:ahLst/>
                <a:cxnLst/>
                <a:rect l="l" t="t" r="r" b="b"/>
                <a:pathLst>
                  <a:path w="2462" h="1837" extrusionOk="0">
                    <a:moveTo>
                      <a:pt x="1694" y="0"/>
                    </a:moveTo>
                    <a:cubicBezTo>
                      <a:pt x="1266" y="267"/>
                      <a:pt x="785" y="464"/>
                      <a:pt x="286" y="535"/>
                    </a:cubicBezTo>
                    <a:cubicBezTo>
                      <a:pt x="196" y="552"/>
                      <a:pt x="89" y="571"/>
                      <a:pt x="0" y="588"/>
                    </a:cubicBezTo>
                    <a:lnTo>
                      <a:pt x="999" y="1587"/>
                    </a:lnTo>
                    <a:cubicBezTo>
                      <a:pt x="1159" y="1748"/>
                      <a:pt x="1373" y="1836"/>
                      <a:pt x="1570" y="1836"/>
                    </a:cubicBezTo>
                    <a:cubicBezTo>
                      <a:pt x="1784" y="1836"/>
                      <a:pt x="1998" y="1748"/>
                      <a:pt x="2141" y="1587"/>
                    </a:cubicBezTo>
                    <a:cubicBezTo>
                      <a:pt x="2462" y="1284"/>
                      <a:pt x="2462" y="766"/>
                      <a:pt x="2141" y="445"/>
                    </a:cubicBezTo>
                    <a:lnTo>
                      <a:pt x="16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99" name="Google Shape;1099;p30"/>
              <p:cNvSpPr/>
              <p:nvPr/>
            </p:nvSpPr>
            <p:spPr>
              <a:xfrm>
                <a:off x="3828969" y="3868377"/>
                <a:ext cx="87571" cy="76808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2676" extrusionOk="0">
                    <a:moveTo>
                      <a:pt x="1463" y="0"/>
                    </a:moveTo>
                    <a:cubicBezTo>
                      <a:pt x="1249" y="90"/>
                      <a:pt x="1035" y="178"/>
                      <a:pt x="821" y="285"/>
                    </a:cubicBezTo>
                    <a:cubicBezTo>
                      <a:pt x="535" y="447"/>
                      <a:pt x="250" y="625"/>
                      <a:pt x="0" y="839"/>
                    </a:cubicBezTo>
                    <a:lnTo>
                      <a:pt x="1588" y="2426"/>
                    </a:lnTo>
                    <a:cubicBezTo>
                      <a:pt x="1748" y="2587"/>
                      <a:pt x="1962" y="2675"/>
                      <a:pt x="2159" y="2675"/>
                    </a:cubicBezTo>
                    <a:cubicBezTo>
                      <a:pt x="2373" y="2675"/>
                      <a:pt x="2587" y="2587"/>
                      <a:pt x="2747" y="2426"/>
                    </a:cubicBezTo>
                    <a:cubicBezTo>
                      <a:pt x="3051" y="2123"/>
                      <a:pt x="3051" y="1605"/>
                      <a:pt x="2747" y="1284"/>
                    </a:cubicBezTo>
                    <a:lnTo>
                      <a:pt x="146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0" name="Google Shape;1100;p30"/>
              <p:cNvSpPr/>
              <p:nvPr/>
            </p:nvSpPr>
            <p:spPr>
              <a:xfrm>
                <a:off x="3781870" y="3966163"/>
                <a:ext cx="306686" cy="31774"/>
              </a:xfrm>
              <a:custGeom>
                <a:avLst/>
                <a:gdLst/>
                <a:ahLst/>
                <a:cxnLst/>
                <a:rect l="l" t="t" r="r" b="b"/>
                <a:pathLst>
                  <a:path w="10685" h="1107" extrusionOk="0">
                    <a:moveTo>
                      <a:pt x="0" y="0"/>
                    </a:moveTo>
                    <a:lnTo>
                      <a:pt x="0" y="1106"/>
                    </a:lnTo>
                    <a:lnTo>
                      <a:pt x="10684" y="1106"/>
                    </a:lnTo>
                    <a:lnTo>
                      <a:pt x="1068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1" name="Google Shape;1101;p30"/>
              <p:cNvSpPr/>
              <p:nvPr/>
            </p:nvSpPr>
            <p:spPr>
              <a:xfrm>
                <a:off x="3781870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2" name="Google Shape;1102;p30"/>
              <p:cNvSpPr/>
              <p:nvPr/>
            </p:nvSpPr>
            <p:spPr>
              <a:xfrm>
                <a:off x="3899603" y="3997906"/>
                <a:ext cx="52784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802" extrusionOk="0">
                    <a:moveTo>
                      <a:pt x="0" y="0"/>
                    </a:moveTo>
                    <a:lnTo>
                      <a:pt x="393" y="802"/>
                    </a:lnTo>
                    <a:lnTo>
                      <a:pt x="1446" y="802"/>
                    </a:lnTo>
                    <a:lnTo>
                      <a:pt x="18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3" name="Google Shape;1103;p30"/>
              <p:cNvSpPr/>
              <p:nvPr/>
            </p:nvSpPr>
            <p:spPr>
              <a:xfrm>
                <a:off x="4017336" y="3997906"/>
                <a:ext cx="52239" cy="23019"/>
              </a:xfrm>
              <a:custGeom>
                <a:avLst/>
                <a:gdLst/>
                <a:ahLst/>
                <a:cxnLst/>
                <a:rect l="l" t="t" r="r" b="b"/>
                <a:pathLst>
                  <a:path w="1820" h="802" extrusionOk="0">
                    <a:moveTo>
                      <a:pt x="1" y="0"/>
                    </a:moveTo>
                    <a:lnTo>
                      <a:pt x="376" y="802"/>
                    </a:lnTo>
                    <a:lnTo>
                      <a:pt x="1427" y="802"/>
                    </a:lnTo>
                    <a:lnTo>
                      <a:pt x="1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4" name="Google Shape;1104;p30"/>
              <p:cNvSpPr/>
              <p:nvPr/>
            </p:nvSpPr>
            <p:spPr>
              <a:xfrm>
                <a:off x="3779833" y="3193895"/>
                <a:ext cx="306141" cy="111423"/>
              </a:xfrm>
              <a:custGeom>
                <a:avLst/>
                <a:gdLst/>
                <a:ahLst/>
                <a:cxnLst/>
                <a:rect l="l" t="t" r="r" b="b"/>
                <a:pathLst>
                  <a:path w="10666" h="3882" extrusionOk="0">
                    <a:moveTo>
                      <a:pt x="2172" y="0"/>
                    </a:moveTo>
                    <a:cubicBezTo>
                      <a:pt x="1296" y="0"/>
                      <a:pt x="556" y="48"/>
                      <a:pt x="0" y="100"/>
                    </a:cubicBezTo>
                    <a:cubicBezTo>
                      <a:pt x="126" y="761"/>
                      <a:pt x="268" y="1510"/>
                      <a:pt x="428" y="2331"/>
                    </a:cubicBezTo>
                    <a:cubicBezTo>
                      <a:pt x="915" y="2294"/>
                      <a:pt x="1500" y="2266"/>
                      <a:pt x="2162" y="2266"/>
                    </a:cubicBezTo>
                    <a:cubicBezTo>
                      <a:pt x="4385" y="2266"/>
                      <a:pt x="7477" y="2576"/>
                      <a:pt x="10665" y="3881"/>
                    </a:cubicBezTo>
                    <a:cubicBezTo>
                      <a:pt x="10558" y="3097"/>
                      <a:pt x="10380" y="2259"/>
                      <a:pt x="10149" y="1420"/>
                    </a:cubicBezTo>
                    <a:cubicBezTo>
                      <a:pt x="7153" y="275"/>
                      <a:pt x="4272" y="0"/>
                      <a:pt x="21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5" name="Google Shape;1105;p30"/>
              <p:cNvSpPr/>
              <p:nvPr/>
            </p:nvSpPr>
            <p:spPr>
              <a:xfrm>
                <a:off x="3792117" y="3258903"/>
                <a:ext cx="311250" cy="580164"/>
              </a:xfrm>
              <a:custGeom>
                <a:avLst/>
                <a:gdLst/>
                <a:ahLst/>
                <a:cxnLst/>
                <a:rect l="l" t="t" r="r" b="b"/>
                <a:pathLst>
                  <a:path w="10844" h="20213" extrusionOk="0">
                    <a:moveTo>
                      <a:pt x="1734" y="1"/>
                    </a:moveTo>
                    <a:cubicBezTo>
                      <a:pt x="1072" y="1"/>
                      <a:pt x="487" y="29"/>
                      <a:pt x="0" y="66"/>
                    </a:cubicBezTo>
                    <a:cubicBezTo>
                      <a:pt x="1463" y="7235"/>
                      <a:pt x="6064" y="19666"/>
                      <a:pt x="6064" y="19666"/>
                    </a:cubicBezTo>
                    <a:cubicBezTo>
                      <a:pt x="6064" y="19666"/>
                      <a:pt x="6968" y="20213"/>
                      <a:pt x="8151" y="20213"/>
                    </a:cubicBezTo>
                    <a:cubicBezTo>
                      <a:pt x="8743" y="20213"/>
                      <a:pt x="9405" y="20076"/>
                      <a:pt x="10059" y="19666"/>
                    </a:cubicBezTo>
                    <a:cubicBezTo>
                      <a:pt x="10059" y="19666"/>
                      <a:pt x="10059" y="12621"/>
                      <a:pt x="10202" y="10481"/>
                    </a:cubicBezTo>
                    <a:cubicBezTo>
                      <a:pt x="10292" y="8947"/>
                      <a:pt x="10844" y="5612"/>
                      <a:pt x="10237" y="1616"/>
                    </a:cubicBezTo>
                    <a:cubicBezTo>
                      <a:pt x="7049" y="311"/>
                      <a:pt x="3957" y="1"/>
                      <a:pt x="17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6" name="Google Shape;1106;p30"/>
              <p:cNvSpPr/>
              <p:nvPr/>
            </p:nvSpPr>
            <p:spPr>
              <a:xfrm>
                <a:off x="4645434" y="2880418"/>
                <a:ext cx="999306" cy="917074"/>
              </a:xfrm>
              <a:custGeom>
                <a:avLst/>
                <a:gdLst/>
                <a:ahLst/>
                <a:cxnLst/>
                <a:rect l="l" t="t" r="r" b="b"/>
                <a:pathLst>
                  <a:path w="34816" h="31951" extrusionOk="0">
                    <a:moveTo>
                      <a:pt x="3425" y="0"/>
                    </a:moveTo>
                    <a:lnTo>
                      <a:pt x="1" y="8187"/>
                    </a:lnTo>
                    <a:cubicBezTo>
                      <a:pt x="1" y="8187"/>
                      <a:pt x="7563" y="14233"/>
                      <a:pt x="12966" y="17550"/>
                    </a:cubicBezTo>
                    <a:cubicBezTo>
                      <a:pt x="13342" y="17783"/>
                      <a:pt x="13715" y="18014"/>
                      <a:pt x="14072" y="18211"/>
                    </a:cubicBezTo>
                    <a:cubicBezTo>
                      <a:pt x="14233" y="18318"/>
                      <a:pt x="14412" y="18406"/>
                      <a:pt x="14590" y="18532"/>
                    </a:cubicBezTo>
                    <a:cubicBezTo>
                      <a:pt x="20029" y="21813"/>
                      <a:pt x="28287" y="29019"/>
                      <a:pt x="30071" y="31908"/>
                    </a:cubicBezTo>
                    <a:cubicBezTo>
                      <a:pt x="30071" y="31908"/>
                      <a:pt x="30333" y="31951"/>
                      <a:pt x="30737" y="31951"/>
                    </a:cubicBezTo>
                    <a:cubicBezTo>
                      <a:pt x="31853" y="31951"/>
                      <a:pt x="34055" y="31624"/>
                      <a:pt x="34815" y="29161"/>
                    </a:cubicBezTo>
                    <a:cubicBezTo>
                      <a:pt x="34815" y="29161"/>
                      <a:pt x="27591" y="17443"/>
                      <a:pt x="22348" y="12735"/>
                    </a:cubicBezTo>
                    <a:cubicBezTo>
                      <a:pt x="21581" y="12057"/>
                      <a:pt x="20849" y="11522"/>
                      <a:pt x="20190" y="11184"/>
                    </a:cubicBezTo>
                    <a:cubicBezTo>
                      <a:pt x="20100" y="11148"/>
                      <a:pt x="20029" y="11112"/>
                      <a:pt x="19941" y="11077"/>
                    </a:cubicBezTo>
                    <a:cubicBezTo>
                      <a:pt x="16944" y="9453"/>
                      <a:pt x="13145" y="3800"/>
                      <a:pt x="12788" y="1035"/>
                    </a:cubicBezTo>
                    <a:lnTo>
                      <a:pt x="342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7" name="Google Shape;1107;p30"/>
              <p:cNvSpPr/>
              <p:nvPr/>
            </p:nvSpPr>
            <p:spPr>
              <a:xfrm>
                <a:off x="5495680" y="3692839"/>
                <a:ext cx="267249" cy="326835"/>
              </a:xfrm>
              <a:custGeom>
                <a:avLst/>
                <a:gdLst/>
                <a:ahLst/>
                <a:cxnLst/>
                <a:rect l="l" t="t" r="r" b="b"/>
                <a:pathLst>
                  <a:path w="9311" h="11387" extrusionOk="0">
                    <a:moveTo>
                      <a:pt x="3365" y="0"/>
                    </a:moveTo>
                    <a:cubicBezTo>
                      <a:pt x="2857" y="0"/>
                      <a:pt x="2434" y="165"/>
                      <a:pt x="2195" y="285"/>
                    </a:cubicBezTo>
                    <a:cubicBezTo>
                      <a:pt x="2069" y="337"/>
                      <a:pt x="1981" y="392"/>
                      <a:pt x="1927" y="427"/>
                    </a:cubicBezTo>
                    <a:cubicBezTo>
                      <a:pt x="1874" y="444"/>
                      <a:pt x="1767" y="480"/>
                      <a:pt x="1660" y="534"/>
                    </a:cubicBezTo>
                    <a:cubicBezTo>
                      <a:pt x="1142" y="784"/>
                      <a:pt x="0" y="1550"/>
                      <a:pt x="269" y="3262"/>
                    </a:cubicBezTo>
                    <a:cubicBezTo>
                      <a:pt x="340" y="3690"/>
                      <a:pt x="483" y="4119"/>
                      <a:pt x="732" y="4565"/>
                    </a:cubicBezTo>
                    <a:cubicBezTo>
                      <a:pt x="982" y="5029"/>
                      <a:pt x="1427" y="5921"/>
                      <a:pt x="1606" y="6670"/>
                    </a:cubicBezTo>
                    <a:cubicBezTo>
                      <a:pt x="1624" y="6812"/>
                      <a:pt x="2409" y="10165"/>
                      <a:pt x="4423" y="11128"/>
                    </a:cubicBezTo>
                    <a:cubicBezTo>
                      <a:pt x="4785" y="11301"/>
                      <a:pt x="5162" y="11386"/>
                      <a:pt x="5550" y="11386"/>
                    </a:cubicBezTo>
                    <a:cubicBezTo>
                      <a:pt x="6005" y="11386"/>
                      <a:pt x="6475" y="11269"/>
                      <a:pt x="6956" y="11039"/>
                    </a:cubicBezTo>
                    <a:cubicBezTo>
                      <a:pt x="7010" y="11003"/>
                      <a:pt x="7046" y="10986"/>
                      <a:pt x="7063" y="10967"/>
                    </a:cubicBezTo>
                    <a:cubicBezTo>
                      <a:pt x="7117" y="10950"/>
                      <a:pt x="7206" y="10914"/>
                      <a:pt x="7206" y="10914"/>
                    </a:cubicBezTo>
                    <a:cubicBezTo>
                      <a:pt x="8098" y="10468"/>
                      <a:pt x="8651" y="9826"/>
                      <a:pt x="8829" y="8970"/>
                    </a:cubicBezTo>
                    <a:cubicBezTo>
                      <a:pt x="9310" y="6794"/>
                      <a:pt x="7153" y="4119"/>
                      <a:pt x="7063" y="4011"/>
                    </a:cubicBezTo>
                    <a:cubicBezTo>
                      <a:pt x="6582" y="3405"/>
                      <a:pt x="6154" y="2513"/>
                      <a:pt x="5940" y="2033"/>
                    </a:cubicBezTo>
                    <a:cubicBezTo>
                      <a:pt x="5726" y="1569"/>
                      <a:pt x="5476" y="1176"/>
                      <a:pt x="5191" y="855"/>
                    </a:cubicBezTo>
                    <a:cubicBezTo>
                      <a:pt x="4568" y="195"/>
                      <a:pt x="3917" y="0"/>
                      <a:pt x="336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8" name="Google Shape;1108;p30"/>
              <p:cNvSpPr/>
              <p:nvPr/>
            </p:nvSpPr>
            <p:spPr>
              <a:xfrm>
                <a:off x="5515140" y="3700273"/>
                <a:ext cx="292823" cy="303271"/>
              </a:xfrm>
              <a:custGeom>
                <a:avLst/>
                <a:gdLst/>
                <a:ahLst/>
                <a:cxnLst/>
                <a:rect l="l" t="t" r="r" b="b"/>
                <a:pathLst>
                  <a:path w="10202" h="10566" extrusionOk="0">
                    <a:moveTo>
                      <a:pt x="2979" y="1"/>
                    </a:moveTo>
                    <a:cubicBezTo>
                      <a:pt x="2267" y="1"/>
                      <a:pt x="1731" y="382"/>
                      <a:pt x="1731" y="382"/>
                    </a:cubicBezTo>
                    <a:cubicBezTo>
                      <a:pt x="1731" y="382"/>
                      <a:pt x="0" y="882"/>
                      <a:pt x="304" y="2789"/>
                    </a:cubicBezTo>
                    <a:cubicBezTo>
                      <a:pt x="357" y="3200"/>
                      <a:pt x="518" y="3593"/>
                      <a:pt x="714" y="3967"/>
                    </a:cubicBezTo>
                    <a:cubicBezTo>
                      <a:pt x="963" y="4449"/>
                      <a:pt x="1445" y="5376"/>
                      <a:pt x="1624" y="6178"/>
                    </a:cubicBezTo>
                    <a:cubicBezTo>
                      <a:pt x="1624" y="6178"/>
                      <a:pt x="2617" y="10565"/>
                      <a:pt x="5176" y="10565"/>
                    </a:cubicBezTo>
                    <a:cubicBezTo>
                      <a:pt x="5586" y="10565"/>
                      <a:pt x="6035" y="10453"/>
                      <a:pt x="6528" y="10192"/>
                    </a:cubicBezTo>
                    <a:cubicBezTo>
                      <a:pt x="10202" y="8551"/>
                      <a:pt x="6368" y="3860"/>
                      <a:pt x="6368" y="3860"/>
                    </a:cubicBezTo>
                    <a:cubicBezTo>
                      <a:pt x="5850" y="3217"/>
                      <a:pt x="5405" y="2273"/>
                      <a:pt x="5191" y="1791"/>
                    </a:cubicBezTo>
                    <a:cubicBezTo>
                      <a:pt x="5012" y="1398"/>
                      <a:pt x="4798" y="1024"/>
                      <a:pt x="4513" y="721"/>
                    </a:cubicBezTo>
                    <a:cubicBezTo>
                      <a:pt x="3995" y="167"/>
                      <a:pt x="3449" y="1"/>
                      <a:pt x="29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9" name="Google Shape;1109;p30"/>
              <p:cNvSpPr/>
              <p:nvPr/>
            </p:nvSpPr>
            <p:spPr>
              <a:xfrm>
                <a:off x="5578110" y="3821221"/>
                <a:ext cx="119288" cy="77554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702" extrusionOk="0">
                    <a:moveTo>
                      <a:pt x="3281" y="1"/>
                    </a:moveTo>
                    <a:cubicBezTo>
                      <a:pt x="3174" y="1"/>
                      <a:pt x="3065" y="24"/>
                      <a:pt x="2961" y="74"/>
                    </a:cubicBezTo>
                    <a:lnTo>
                      <a:pt x="536" y="1269"/>
                    </a:lnTo>
                    <a:cubicBezTo>
                      <a:pt x="160" y="1448"/>
                      <a:pt x="1" y="1893"/>
                      <a:pt x="179" y="2285"/>
                    </a:cubicBezTo>
                    <a:cubicBezTo>
                      <a:pt x="306" y="2552"/>
                      <a:pt x="577" y="2701"/>
                      <a:pt x="857" y="2701"/>
                    </a:cubicBezTo>
                    <a:cubicBezTo>
                      <a:pt x="971" y="2701"/>
                      <a:pt x="1087" y="2676"/>
                      <a:pt x="1195" y="2625"/>
                    </a:cubicBezTo>
                    <a:lnTo>
                      <a:pt x="3620" y="1448"/>
                    </a:lnTo>
                    <a:cubicBezTo>
                      <a:pt x="3996" y="1251"/>
                      <a:pt x="4155" y="806"/>
                      <a:pt x="3960" y="430"/>
                    </a:cubicBezTo>
                    <a:cubicBezTo>
                      <a:pt x="3831" y="160"/>
                      <a:pt x="3562" y="1"/>
                      <a:pt x="328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0" name="Google Shape;1110;p30"/>
              <p:cNvSpPr/>
              <p:nvPr/>
            </p:nvSpPr>
            <p:spPr>
              <a:xfrm>
                <a:off x="5543784" y="3751505"/>
                <a:ext cx="119345" cy="77353"/>
              </a:xfrm>
              <a:custGeom>
                <a:avLst/>
                <a:gdLst/>
                <a:ahLst/>
                <a:cxnLst/>
                <a:rect l="l" t="t" r="r" b="b"/>
                <a:pathLst>
                  <a:path w="4158" h="2695" extrusionOk="0">
                    <a:moveTo>
                      <a:pt x="3297" y="1"/>
                    </a:moveTo>
                    <a:cubicBezTo>
                      <a:pt x="3184" y="1"/>
                      <a:pt x="3070" y="25"/>
                      <a:pt x="2961" y="77"/>
                    </a:cubicBezTo>
                    <a:lnTo>
                      <a:pt x="536" y="1254"/>
                    </a:lnTo>
                    <a:cubicBezTo>
                      <a:pt x="162" y="1451"/>
                      <a:pt x="1" y="1896"/>
                      <a:pt x="179" y="2271"/>
                    </a:cubicBezTo>
                    <a:cubicBezTo>
                      <a:pt x="319" y="2536"/>
                      <a:pt x="582" y="2694"/>
                      <a:pt x="858" y="2694"/>
                    </a:cubicBezTo>
                    <a:cubicBezTo>
                      <a:pt x="971" y="2694"/>
                      <a:pt x="1087" y="2667"/>
                      <a:pt x="1197" y="2610"/>
                    </a:cubicBezTo>
                    <a:lnTo>
                      <a:pt x="3622" y="1432"/>
                    </a:lnTo>
                    <a:cubicBezTo>
                      <a:pt x="3996" y="1254"/>
                      <a:pt x="4157" y="790"/>
                      <a:pt x="3979" y="417"/>
                    </a:cubicBezTo>
                    <a:cubicBezTo>
                      <a:pt x="3839" y="150"/>
                      <a:pt x="3574" y="1"/>
                      <a:pt x="3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1" name="Google Shape;1111;p30"/>
              <p:cNvSpPr/>
              <p:nvPr/>
            </p:nvSpPr>
            <p:spPr>
              <a:xfrm>
                <a:off x="5017575" y="3201386"/>
                <a:ext cx="269287" cy="210935"/>
              </a:xfrm>
              <a:custGeom>
                <a:avLst/>
                <a:gdLst/>
                <a:ahLst/>
                <a:cxnLst/>
                <a:rect l="l" t="t" r="r" b="b"/>
                <a:pathLst>
                  <a:path w="9382" h="7349" extrusionOk="0">
                    <a:moveTo>
                      <a:pt x="7224" y="1"/>
                    </a:moveTo>
                    <a:cubicBezTo>
                      <a:pt x="1945" y="1587"/>
                      <a:pt x="428" y="4619"/>
                      <a:pt x="0" y="6367"/>
                    </a:cubicBezTo>
                    <a:cubicBezTo>
                      <a:pt x="376" y="6600"/>
                      <a:pt x="749" y="6831"/>
                      <a:pt x="1106" y="7028"/>
                    </a:cubicBezTo>
                    <a:cubicBezTo>
                      <a:pt x="1267" y="7135"/>
                      <a:pt x="1446" y="7223"/>
                      <a:pt x="1624" y="7349"/>
                    </a:cubicBezTo>
                    <a:cubicBezTo>
                      <a:pt x="2337" y="5475"/>
                      <a:pt x="4264" y="2854"/>
                      <a:pt x="9382" y="1552"/>
                    </a:cubicBezTo>
                    <a:cubicBezTo>
                      <a:pt x="8615" y="874"/>
                      <a:pt x="7883" y="339"/>
                      <a:pt x="722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2" name="Google Shape;1112;p30"/>
              <p:cNvSpPr/>
              <p:nvPr/>
            </p:nvSpPr>
            <p:spPr>
              <a:xfrm>
                <a:off x="5064185" y="3245901"/>
                <a:ext cx="580537" cy="551576"/>
              </a:xfrm>
              <a:custGeom>
                <a:avLst/>
                <a:gdLst/>
                <a:ahLst/>
                <a:cxnLst/>
                <a:rect l="l" t="t" r="r" b="b"/>
                <a:pathLst>
                  <a:path w="20226" h="19217" extrusionOk="0">
                    <a:moveTo>
                      <a:pt x="7758" y="1"/>
                    </a:moveTo>
                    <a:cubicBezTo>
                      <a:pt x="2640" y="1303"/>
                      <a:pt x="713" y="3924"/>
                      <a:pt x="0" y="5798"/>
                    </a:cubicBezTo>
                    <a:cubicBezTo>
                      <a:pt x="5439" y="9079"/>
                      <a:pt x="13697" y="16285"/>
                      <a:pt x="15481" y="19174"/>
                    </a:cubicBezTo>
                    <a:cubicBezTo>
                      <a:pt x="15481" y="19174"/>
                      <a:pt x="15743" y="19217"/>
                      <a:pt x="16147" y="19217"/>
                    </a:cubicBezTo>
                    <a:cubicBezTo>
                      <a:pt x="17263" y="19217"/>
                      <a:pt x="19465" y="18890"/>
                      <a:pt x="20225" y="16427"/>
                    </a:cubicBezTo>
                    <a:cubicBezTo>
                      <a:pt x="20225" y="16427"/>
                      <a:pt x="13001" y="4709"/>
                      <a:pt x="77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3" name="Google Shape;1113;p30"/>
              <p:cNvSpPr/>
              <p:nvPr/>
            </p:nvSpPr>
            <p:spPr>
              <a:xfrm>
                <a:off x="3871476" y="2519556"/>
                <a:ext cx="1141039" cy="595893"/>
              </a:xfrm>
              <a:custGeom>
                <a:avLst/>
                <a:gdLst/>
                <a:ahLst/>
                <a:cxnLst/>
                <a:rect l="l" t="t" r="r" b="b"/>
                <a:pathLst>
                  <a:path w="39754" h="20761" extrusionOk="0">
                    <a:moveTo>
                      <a:pt x="28340" y="0"/>
                    </a:moveTo>
                    <a:lnTo>
                      <a:pt x="10362" y="2426"/>
                    </a:lnTo>
                    <a:lnTo>
                      <a:pt x="8293" y="3905"/>
                    </a:lnTo>
                    <a:lnTo>
                      <a:pt x="1551" y="11218"/>
                    </a:lnTo>
                    <a:lnTo>
                      <a:pt x="0" y="12913"/>
                    </a:lnTo>
                    <a:cubicBezTo>
                      <a:pt x="4512" y="18798"/>
                      <a:pt x="12609" y="19369"/>
                      <a:pt x="12609" y="19369"/>
                    </a:cubicBezTo>
                    <a:lnTo>
                      <a:pt x="14856" y="17745"/>
                    </a:lnTo>
                    <a:lnTo>
                      <a:pt x="20278" y="13840"/>
                    </a:lnTo>
                    <a:lnTo>
                      <a:pt x="25272" y="19013"/>
                    </a:lnTo>
                    <a:lnTo>
                      <a:pt x="26967" y="20760"/>
                    </a:lnTo>
                    <a:cubicBezTo>
                      <a:pt x="35385" y="20190"/>
                      <a:pt x="39754" y="13608"/>
                      <a:pt x="39754" y="13608"/>
                    </a:cubicBezTo>
                    <a:lnTo>
                      <a:pt x="38239" y="11503"/>
                    </a:lnTo>
                    <a:lnTo>
                      <a:pt x="30159" y="357"/>
                    </a:lnTo>
                    <a:lnTo>
                      <a:pt x="2834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4" name="Google Shape;1114;p30"/>
              <p:cNvSpPr/>
              <p:nvPr/>
            </p:nvSpPr>
            <p:spPr>
              <a:xfrm>
                <a:off x="4596785" y="2849708"/>
                <a:ext cx="415698" cy="265728"/>
              </a:xfrm>
              <a:custGeom>
                <a:avLst/>
                <a:gdLst/>
                <a:ahLst/>
                <a:cxnLst/>
                <a:rect l="l" t="t" r="r" b="b"/>
                <a:pathLst>
                  <a:path w="14483" h="9258" extrusionOk="0">
                    <a:moveTo>
                      <a:pt x="12968" y="0"/>
                    </a:moveTo>
                    <a:cubicBezTo>
                      <a:pt x="8687" y="5422"/>
                      <a:pt x="2284" y="7063"/>
                      <a:pt x="1" y="7510"/>
                    </a:cubicBezTo>
                    <a:lnTo>
                      <a:pt x="1696" y="9257"/>
                    </a:lnTo>
                    <a:cubicBezTo>
                      <a:pt x="10114" y="8687"/>
                      <a:pt x="14483" y="2105"/>
                      <a:pt x="14483" y="2105"/>
                    </a:cubicBezTo>
                    <a:lnTo>
                      <a:pt x="129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5" name="Google Shape;1115;p30"/>
              <p:cNvSpPr/>
              <p:nvPr/>
            </p:nvSpPr>
            <p:spPr>
              <a:xfrm>
                <a:off x="3871476" y="2841499"/>
                <a:ext cx="426433" cy="234011"/>
              </a:xfrm>
              <a:custGeom>
                <a:avLst/>
                <a:gdLst/>
                <a:ahLst/>
                <a:cxnLst/>
                <a:rect l="l" t="t" r="r" b="b"/>
                <a:pathLst>
                  <a:path w="14857" h="8153" extrusionOk="0">
                    <a:moveTo>
                      <a:pt x="1551" y="1"/>
                    </a:moveTo>
                    <a:lnTo>
                      <a:pt x="0" y="1696"/>
                    </a:lnTo>
                    <a:cubicBezTo>
                      <a:pt x="4512" y="7581"/>
                      <a:pt x="12609" y="8152"/>
                      <a:pt x="12609" y="8152"/>
                    </a:cubicBezTo>
                    <a:lnTo>
                      <a:pt x="14856" y="6528"/>
                    </a:lnTo>
                    <a:cubicBezTo>
                      <a:pt x="8240" y="5406"/>
                      <a:pt x="3442" y="1677"/>
                      <a:pt x="155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6" name="Google Shape;1116;p30"/>
              <p:cNvSpPr/>
              <p:nvPr/>
            </p:nvSpPr>
            <p:spPr>
              <a:xfrm>
                <a:off x="4658235" y="1989240"/>
                <a:ext cx="368598" cy="882774"/>
              </a:xfrm>
              <a:custGeom>
                <a:avLst/>
                <a:gdLst/>
                <a:ahLst/>
                <a:cxnLst/>
                <a:rect l="l" t="t" r="r" b="b"/>
                <a:pathLst>
                  <a:path w="12842" h="30756" extrusionOk="0">
                    <a:moveTo>
                      <a:pt x="6563" y="0"/>
                    </a:moveTo>
                    <a:lnTo>
                      <a:pt x="1481" y="4388"/>
                    </a:lnTo>
                    <a:lnTo>
                      <a:pt x="0" y="6652"/>
                    </a:lnTo>
                    <a:cubicBezTo>
                      <a:pt x="3531" y="10095"/>
                      <a:pt x="4495" y="16461"/>
                      <a:pt x="4763" y="19547"/>
                    </a:cubicBezTo>
                    <a:cubicBezTo>
                      <a:pt x="4834" y="20439"/>
                      <a:pt x="4780" y="21331"/>
                      <a:pt x="4637" y="22223"/>
                    </a:cubicBezTo>
                    <a:cubicBezTo>
                      <a:pt x="4459" y="23293"/>
                      <a:pt x="4495" y="24772"/>
                      <a:pt x="5101" y="26146"/>
                    </a:cubicBezTo>
                    <a:cubicBezTo>
                      <a:pt x="6098" y="28383"/>
                      <a:pt x="9188" y="30756"/>
                      <a:pt x="10057" y="30756"/>
                    </a:cubicBezTo>
                    <a:cubicBezTo>
                      <a:pt x="10137" y="30756"/>
                      <a:pt x="10198" y="30736"/>
                      <a:pt x="10237" y="30694"/>
                    </a:cubicBezTo>
                    <a:cubicBezTo>
                      <a:pt x="10701" y="30194"/>
                      <a:pt x="7867" y="27717"/>
                      <a:pt x="7866" y="27716"/>
                    </a:cubicBezTo>
                    <a:lnTo>
                      <a:pt x="7866" y="27716"/>
                    </a:lnTo>
                    <a:cubicBezTo>
                      <a:pt x="7867" y="27717"/>
                      <a:pt x="10416" y="29801"/>
                      <a:pt x="11246" y="29801"/>
                    </a:cubicBezTo>
                    <a:cubicBezTo>
                      <a:pt x="11350" y="29801"/>
                      <a:pt x="11427" y="29768"/>
                      <a:pt x="11469" y="29695"/>
                    </a:cubicBezTo>
                    <a:cubicBezTo>
                      <a:pt x="11861" y="29053"/>
                      <a:pt x="8848" y="26397"/>
                      <a:pt x="8846" y="26396"/>
                    </a:cubicBezTo>
                    <a:lnTo>
                      <a:pt x="8846" y="26396"/>
                    </a:lnTo>
                    <a:cubicBezTo>
                      <a:pt x="8847" y="26397"/>
                      <a:pt x="10780" y="27979"/>
                      <a:pt x="11580" y="27979"/>
                    </a:cubicBezTo>
                    <a:cubicBezTo>
                      <a:pt x="11683" y="27979"/>
                      <a:pt x="11767" y="27953"/>
                      <a:pt x="11826" y="27894"/>
                    </a:cubicBezTo>
                    <a:cubicBezTo>
                      <a:pt x="12360" y="27359"/>
                      <a:pt x="9561" y="24827"/>
                      <a:pt x="9560" y="24827"/>
                    </a:cubicBezTo>
                    <a:lnTo>
                      <a:pt x="9560" y="24827"/>
                    </a:lnTo>
                    <a:cubicBezTo>
                      <a:pt x="9561" y="24827"/>
                      <a:pt x="11324" y="26270"/>
                      <a:pt x="12179" y="26270"/>
                    </a:cubicBezTo>
                    <a:cubicBezTo>
                      <a:pt x="12334" y="26270"/>
                      <a:pt x="12459" y="26223"/>
                      <a:pt x="12539" y="26111"/>
                    </a:cubicBezTo>
                    <a:cubicBezTo>
                      <a:pt x="12841" y="25683"/>
                      <a:pt x="9899" y="23239"/>
                      <a:pt x="9899" y="23239"/>
                    </a:cubicBezTo>
                    <a:cubicBezTo>
                      <a:pt x="9899" y="23239"/>
                      <a:pt x="10666" y="15819"/>
                      <a:pt x="9899" y="10880"/>
                    </a:cubicBezTo>
                    <a:cubicBezTo>
                      <a:pt x="9079" y="5600"/>
                      <a:pt x="6563" y="0"/>
                      <a:pt x="65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7" name="Google Shape;1117;p30"/>
              <p:cNvSpPr/>
              <p:nvPr/>
            </p:nvSpPr>
            <p:spPr>
              <a:xfrm>
                <a:off x="3824865" y="1667698"/>
                <a:ext cx="912252" cy="1001028"/>
              </a:xfrm>
              <a:custGeom>
                <a:avLst/>
                <a:gdLst/>
                <a:ahLst/>
                <a:cxnLst/>
                <a:rect l="l" t="t" r="r" b="b"/>
                <a:pathLst>
                  <a:path w="31783" h="34876" extrusionOk="0">
                    <a:moveTo>
                      <a:pt x="12154" y="0"/>
                    </a:moveTo>
                    <a:cubicBezTo>
                      <a:pt x="11569" y="0"/>
                      <a:pt x="11043" y="29"/>
                      <a:pt x="10613" y="91"/>
                    </a:cubicBezTo>
                    <a:cubicBezTo>
                      <a:pt x="10345" y="145"/>
                      <a:pt x="10095" y="198"/>
                      <a:pt x="9917" y="270"/>
                    </a:cubicBezTo>
                    <a:cubicBezTo>
                      <a:pt x="8651" y="733"/>
                      <a:pt x="7527" y="1251"/>
                      <a:pt x="6547" y="1786"/>
                    </a:cubicBezTo>
                    <a:cubicBezTo>
                      <a:pt x="3693" y="3356"/>
                      <a:pt x="2105" y="4978"/>
                      <a:pt x="2105" y="4978"/>
                    </a:cubicBezTo>
                    <a:cubicBezTo>
                      <a:pt x="1" y="16946"/>
                      <a:pt x="5298" y="20602"/>
                      <a:pt x="6939" y="22760"/>
                    </a:cubicBezTo>
                    <a:cubicBezTo>
                      <a:pt x="8561" y="24918"/>
                      <a:pt x="9917" y="33585"/>
                      <a:pt x="9917" y="33585"/>
                    </a:cubicBezTo>
                    <a:cubicBezTo>
                      <a:pt x="12865" y="34521"/>
                      <a:pt x="15557" y="34875"/>
                      <a:pt x="17966" y="34875"/>
                    </a:cubicBezTo>
                    <a:cubicBezTo>
                      <a:pt x="18545" y="34875"/>
                      <a:pt x="19108" y="34855"/>
                      <a:pt x="19655" y="34817"/>
                    </a:cubicBezTo>
                    <a:cubicBezTo>
                      <a:pt x="20101" y="34781"/>
                      <a:pt x="20547" y="34745"/>
                      <a:pt x="20958" y="34691"/>
                    </a:cubicBezTo>
                    <a:cubicBezTo>
                      <a:pt x="22152" y="34531"/>
                      <a:pt x="23240" y="34299"/>
                      <a:pt x="24239" y="34014"/>
                    </a:cubicBezTo>
                    <a:cubicBezTo>
                      <a:pt x="25595" y="33621"/>
                      <a:pt x="26772" y="33140"/>
                      <a:pt x="27771" y="32658"/>
                    </a:cubicBezTo>
                    <a:cubicBezTo>
                      <a:pt x="30392" y="31374"/>
                      <a:pt x="31783" y="30037"/>
                      <a:pt x="31783" y="30037"/>
                    </a:cubicBezTo>
                    <a:cubicBezTo>
                      <a:pt x="30374" y="25721"/>
                      <a:pt x="25844" y="20977"/>
                      <a:pt x="25844" y="20977"/>
                    </a:cubicBezTo>
                    <a:cubicBezTo>
                      <a:pt x="26308" y="19229"/>
                      <a:pt x="26558" y="17588"/>
                      <a:pt x="26646" y="16071"/>
                    </a:cubicBezTo>
                    <a:cubicBezTo>
                      <a:pt x="26718" y="14823"/>
                      <a:pt x="26682" y="13646"/>
                      <a:pt x="26575" y="12559"/>
                    </a:cubicBezTo>
                    <a:cubicBezTo>
                      <a:pt x="25826" y="5335"/>
                      <a:pt x="21545" y="1572"/>
                      <a:pt x="21136" y="1216"/>
                    </a:cubicBezTo>
                    <a:cubicBezTo>
                      <a:pt x="21117" y="1197"/>
                      <a:pt x="21100" y="1197"/>
                      <a:pt x="21100" y="1197"/>
                    </a:cubicBezTo>
                    <a:cubicBezTo>
                      <a:pt x="20796" y="1108"/>
                      <a:pt x="20368" y="1001"/>
                      <a:pt x="19852" y="894"/>
                    </a:cubicBezTo>
                    <a:cubicBezTo>
                      <a:pt x="19726" y="876"/>
                      <a:pt x="19619" y="859"/>
                      <a:pt x="19531" y="823"/>
                    </a:cubicBezTo>
                    <a:cubicBezTo>
                      <a:pt x="19281" y="787"/>
                      <a:pt x="19013" y="733"/>
                      <a:pt x="18727" y="680"/>
                    </a:cubicBezTo>
                    <a:cubicBezTo>
                      <a:pt x="18656" y="662"/>
                      <a:pt x="18603" y="662"/>
                      <a:pt x="18568" y="662"/>
                    </a:cubicBezTo>
                    <a:cubicBezTo>
                      <a:pt x="17372" y="448"/>
                      <a:pt x="15964" y="252"/>
                      <a:pt x="14608" y="127"/>
                    </a:cubicBezTo>
                    <a:cubicBezTo>
                      <a:pt x="13747" y="47"/>
                      <a:pt x="12902" y="0"/>
                      <a:pt x="1215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8" name="Google Shape;1118;p30"/>
              <p:cNvSpPr/>
              <p:nvPr/>
            </p:nvSpPr>
            <p:spPr>
              <a:xfrm>
                <a:off x="4356211" y="1686182"/>
                <a:ext cx="527839" cy="493999"/>
              </a:xfrm>
              <a:custGeom>
                <a:avLst/>
                <a:gdLst/>
                <a:ahLst/>
                <a:cxnLst/>
                <a:rect l="l" t="t" r="r" b="b"/>
                <a:pathLst>
                  <a:path w="18390" h="17211" extrusionOk="0">
                    <a:moveTo>
                      <a:pt x="0" y="1"/>
                    </a:moveTo>
                    <a:lnTo>
                      <a:pt x="4050" y="11701"/>
                    </a:lnTo>
                    <a:lnTo>
                      <a:pt x="4371" y="12628"/>
                    </a:lnTo>
                    <a:lnTo>
                      <a:pt x="8133" y="15427"/>
                    </a:lnTo>
                    <a:lnTo>
                      <a:pt x="8597" y="15784"/>
                    </a:lnTo>
                    <a:lnTo>
                      <a:pt x="10523" y="17211"/>
                    </a:lnTo>
                    <a:cubicBezTo>
                      <a:pt x="17943" y="15731"/>
                      <a:pt x="18389" y="9953"/>
                      <a:pt x="18389" y="9953"/>
                    </a:cubicBezTo>
                    <a:cubicBezTo>
                      <a:pt x="17907" y="9453"/>
                      <a:pt x="17426" y="8971"/>
                      <a:pt x="16927" y="8526"/>
                    </a:cubicBezTo>
                    <a:cubicBezTo>
                      <a:pt x="16820" y="8419"/>
                      <a:pt x="16694" y="8312"/>
                      <a:pt x="16570" y="8205"/>
                    </a:cubicBezTo>
                    <a:cubicBezTo>
                      <a:pt x="11308" y="3514"/>
                      <a:pt x="5779" y="1445"/>
                      <a:pt x="2623" y="572"/>
                    </a:cubicBezTo>
                    <a:lnTo>
                      <a:pt x="1339" y="250"/>
                    </a:lnTo>
                    <a:cubicBezTo>
                      <a:pt x="1213" y="232"/>
                      <a:pt x="1106" y="215"/>
                      <a:pt x="1018" y="179"/>
                    </a:cubicBezTo>
                    <a:cubicBezTo>
                      <a:pt x="661" y="108"/>
                      <a:pt x="393" y="72"/>
                      <a:pt x="214" y="36"/>
                    </a:cubicBezTo>
                    <a:cubicBezTo>
                      <a:pt x="143" y="18"/>
                      <a:pt x="90" y="18"/>
                      <a:pt x="55" y="18"/>
                    </a:cubicBezTo>
                    <a:cubicBezTo>
                      <a:pt x="19" y="1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9" name="Google Shape;1119;p30"/>
              <p:cNvSpPr/>
              <p:nvPr/>
            </p:nvSpPr>
            <p:spPr>
              <a:xfrm>
                <a:off x="4602927" y="1930861"/>
                <a:ext cx="281112" cy="249310"/>
              </a:xfrm>
              <a:custGeom>
                <a:avLst/>
                <a:gdLst/>
                <a:ahLst/>
                <a:cxnLst/>
                <a:rect l="l" t="t" r="r" b="b"/>
                <a:pathLst>
                  <a:path w="9794" h="8686" extrusionOk="0">
                    <a:moveTo>
                      <a:pt x="8331" y="1"/>
                    </a:moveTo>
                    <a:cubicBezTo>
                      <a:pt x="6832" y="4781"/>
                      <a:pt x="1" y="7259"/>
                      <a:pt x="1" y="7259"/>
                    </a:cubicBezTo>
                    <a:lnTo>
                      <a:pt x="1927" y="8686"/>
                    </a:lnTo>
                    <a:cubicBezTo>
                      <a:pt x="9347" y="7206"/>
                      <a:pt x="9793" y="1428"/>
                      <a:pt x="9793" y="1428"/>
                    </a:cubicBezTo>
                    <a:cubicBezTo>
                      <a:pt x="9311" y="928"/>
                      <a:pt x="8830" y="446"/>
                      <a:pt x="833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0" name="Google Shape;1120;p30"/>
              <p:cNvSpPr/>
              <p:nvPr/>
            </p:nvSpPr>
            <p:spPr>
              <a:xfrm>
                <a:off x="3727596" y="1784484"/>
                <a:ext cx="260619" cy="549308"/>
              </a:xfrm>
              <a:custGeom>
                <a:avLst/>
                <a:gdLst/>
                <a:ahLst/>
                <a:cxnLst/>
                <a:rect l="l" t="t" r="r" b="b"/>
                <a:pathLst>
                  <a:path w="9080" h="19138" extrusionOk="0">
                    <a:moveTo>
                      <a:pt x="6529" y="0"/>
                    </a:moveTo>
                    <a:cubicBezTo>
                      <a:pt x="6529" y="0"/>
                      <a:pt x="1339" y="2961"/>
                      <a:pt x="1" y="16979"/>
                    </a:cubicBezTo>
                    <a:cubicBezTo>
                      <a:pt x="1" y="16979"/>
                      <a:pt x="1996" y="19138"/>
                      <a:pt x="6440" y="19138"/>
                    </a:cubicBezTo>
                    <a:cubicBezTo>
                      <a:pt x="7073" y="19138"/>
                      <a:pt x="7756" y="19094"/>
                      <a:pt x="8490" y="18994"/>
                    </a:cubicBezTo>
                    <a:cubicBezTo>
                      <a:pt x="9080" y="15659"/>
                      <a:pt x="9025" y="11629"/>
                      <a:pt x="8490" y="7116"/>
                    </a:cubicBezTo>
                    <a:lnTo>
                      <a:pt x="6529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1" name="Google Shape;1121;p30"/>
              <p:cNvSpPr/>
              <p:nvPr/>
            </p:nvSpPr>
            <p:spPr>
              <a:xfrm>
                <a:off x="3727596" y="2220602"/>
                <a:ext cx="250889" cy="113174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3943" extrusionOk="0">
                    <a:moveTo>
                      <a:pt x="215" y="1"/>
                    </a:moveTo>
                    <a:cubicBezTo>
                      <a:pt x="126" y="588"/>
                      <a:pt x="72" y="1178"/>
                      <a:pt x="1" y="1784"/>
                    </a:cubicBezTo>
                    <a:cubicBezTo>
                      <a:pt x="1" y="1784"/>
                      <a:pt x="1996" y="3943"/>
                      <a:pt x="6440" y="3943"/>
                    </a:cubicBezTo>
                    <a:cubicBezTo>
                      <a:pt x="7073" y="3943"/>
                      <a:pt x="7756" y="3899"/>
                      <a:pt x="8490" y="3799"/>
                    </a:cubicBezTo>
                    <a:cubicBezTo>
                      <a:pt x="8597" y="3211"/>
                      <a:pt x="8687" y="2605"/>
                      <a:pt x="8740" y="1962"/>
                    </a:cubicBezTo>
                    <a:lnTo>
                      <a:pt x="8740" y="1962"/>
                    </a:lnTo>
                    <a:cubicBezTo>
                      <a:pt x="8038" y="2051"/>
                      <a:pt x="7382" y="2090"/>
                      <a:pt x="6770" y="2090"/>
                    </a:cubicBezTo>
                    <a:cubicBezTo>
                      <a:pt x="2931" y="2090"/>
                      <a:pt x="830" y="554"/>
                      <a:pt x="2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2" name="Google Shape;1122;p30"/>
              <p:cNvSpPr/>
              <p:nvPr/>
            </p:nvSpPr>
            <p:spPr>
              <a:xfrm>
                <a:off x="3824865" y="1670310"/>
                <a:ext cx="564148" cy="998416"/>
              </a:xfrm>
              <a:custGeom>
                <a:avLst/>
                <a:gdLst/>
                <a:ahLst/>
                <a:cxnLst/>
                <a:rect l="l" t="t" r="r" b="b"/>
                <a:pathLst>
                  <a:path w="19655" h="34785" extrusionOk="0">
                    <a:moveTo>
                      <a:pt x="10613" y="0"/>
                    </a:moveTo>
                    <a:cubicBezTo>
                      <a:pt x="10345" y="54"/>
                      <a:pt x="10095" y="107"/>
                      <a:pt x="9917" y="179"/>
                    </a:cubicBezTo>
                    <a:cubicBezTo>
                      <a:pt x="8651" y="642"/>
                      <a:pt x="7527" y="1160"/>
                      <a:pt x="6547" y="1695"/>
                    </a:cubicBezTo>
                    <a:cubicBezTo>
                      <a:pt x="3693" y="3265"/>
                      <a:pt x="2105" y="4887"/>
                      <a:pt x="2105" y="4887"/>
                    </a:cubicBezTo>
                    <a:cubicBezTo>
                      <a:pt x="1" y="16855"/>
                      <a:pt x="5298" y="20511"/>
                      <a:pt x="6939" y="22669"/>
                    </a:cubicBezTo>
                    <a:cubicBezTo>
                      <a:pt x="8561" y="24827"/>
                      <a:pt x="9917" y="33494"/>
                      <a:pt x="9917" y="33494"/>
                    </a:cubicBezTo>
                    <a:cubicBezTo>
                      <a:pt x="12865" y="34430"/>
                      <a:pt x="15557" y="34784"/>
                      <a:pt x="17966" y="34784"/>
                    </a:cubicBezTo>
                    <a:cubicBezTo>
                      <a:pt x="18545" y="34784"/>
                      <a:pt x="19108" y="34764"/>
                      <a:pt x="19655" y="34726"/>
                    </a:cubicBezTo>
                    <a:cubicBezTo>
                      <a:pt x="17462" y="23775"/>
                      <a:pt x="10042" y="6190"/>
                      <a:pt x="10042" y="6190"/>
                    </a:cubicBezTo>
                    <a:lnTo>
                      <a:pt x="10613" y="3068"/>
                    </a:lnTo>
                    <a:lnTo>
                      <a:pt x="106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3" name="Google Shape;1123;p30"/>
              <p:cNvSpPr/>
              <p:nvPr/>
            </p:nvSpPr>
            <p:spPr>
              <a:xfrm>
                <a:off x="4374150" y="2244654"/>
                <a:ext cx="247789" cy="399309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13912" extrusionOk="0">
                    <a:moveTo>
                      <a:pt x="3228" y="0"/>
                    </a:moveTo>
                    <a:lnTo>
                      <a:pt x="0" y="1142"/>
                    </a:lnTo>
                    <a:cubicBezTo>
                      <a:pt x="2890" y="5993"/>
                      <a:pt x="4369" y="10808"/>
                      <a:pt x="5101" y="13912"/>
                    </a:cubicBezTo>
                    <a:cubicBezTo>
                      <a:pt x="6457" y="13519"/>
                      <a:pt x="7634" y="13038"/>
                      <a:pt x="8633" y="12556"/>
                    </a:cubicBezTo>
                    <a:cubicBezTo>
                      <a:pt x="6492" y="4798"/>
                      <a:pt x="3228" y="0"/>
                      <a:pt x="32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4" name="Google Shape;1124;p30"/>
              <p:cNvSpPr/>
              <p:nvPr/>
            </p:nvSpPr>
            <p:spPr>
              <a:xfrm>
                <a:off x="4006085" y="1667727"/>
                <a:ext cx="247789" cy="181285"/>
              </a:xfrm>
              <a:custGeom>
                <a:avLst/>
                <a:gdLst/>
                <a:ahLst/>
                <a:cxnLst/>
                <a:rect l="l" t="t" r="r" b="b"/>
                <a:pathLst>
                  <a:path w="8633" h="6316" extrusionOk="0">
                    <a:moveTo>
                      <a:pt x="5858" y="1"/>
                    </a:moveTo>
                    <a:cubicBezTo>
                      <a:pt x="4905" y="1"/>
                      <a:pt x="4104" y="78"/>
                      <a:pt x="3603" y="269"/>
                    </a:cubicBezTo>
                    <a:cubicBezTo>
                      <a:pt x="2337" y="732"/>
                      <a:pt x="1213" y="1250"/>
                      <a:pt x="233" y="1785"/>
                    </a:cubicBezTo>
                    <a:lnTo>
                      <a:pt x="250" y="1928"/>
                    </a:lnTo>
                    <a:cubicBezTo>
                      <a:pt x="250" y="2052"/>
                      <a:pt x="233" y="2302"/>
                      <a:pt x="214" y="2534"/>
                    </a:cubicBezTo>
                    <a:cubicBezTo>
                      <a:pt x="126" y="3390"/>
                      <a:pt x="0" y="4549"/>
                      <a:pt x="821" y="5441"/>
                    </a:cubicBezTo>
                    <a:cubicBezTo>
                      <a:pt x="1339" y="6011"/>
                      <a:pt x="2105" y="6315"/>
                      <a:pt x="3103" y="6315"/>
                    </a:cubicBezTo>
                    <a:cubicBezTo>
                      <a:pt x="3300" y="6315"/>
                      <a:pt x="3514" y="6297"/>
                      <a:pt x="3728" y="6280"/>
                    </a:cubicBezTo>
                    <a:cubicBezTo>
                      <a:pt x="5334" y="6118"/>
                      <a:pt x="6670" y="5298"/>
                      <a:pt x="7652" y="3925"/>
                    </a:cubicBezTo>
                    <a:cubicBezTo>
                      <a:pt x="8401" y="2837"/>
                      <a:pt x="8632" y="1446"/>
                      <a:pt x="8294" y="126"/>
                    </a:cubicBezTo>
                    <a:cubicBezTo>
                      <a:pt x="7435" y="48"/>
                      <a:pt x="6600" y="1"/>
                      <a:pt x="585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5" name="Google Shape;1125;p30"/>
              <p:cNvSpPr/>
              <p:nvPr/>
            </p:nvSpPr>
            <p:spPr>
              <a:xfrm>
                <a:off x="4040526" y="1593017"/>
                <a:ext cx="173421" cy="217852"/>
              </a:xfrm>
              <a:custGeom>
                <a:avLst/>
                <a:gdLst/>
                <a:ahLst/>
                <a:cxnLst/>
                <a:rect l="l" t="t" r="r" b="b"/>
                <a:pathLst>
                  <a:path w="6042" h="7590" extrusionOk="0">
                    <a:moveTo>
                      <a:pt x="4383" y="1"/>
                    </a:moveTo>
                    <a:lnTo>
                      <a:pt x="388" y="4441"/>
                    </a:lnTo>
                    <a:cubicBezTo>
                      <a:pt x="405" y="4638"/>
                      <a:pt x="388" y="4852"/>
                      <a:pt x="353" y="5083"/>
                    </a:cubicBezTo>
                    <a:cubicBezTo>
                      <a:pt x="253" y="6191"/>
                      <a:pt x="1" y="7590"/>
                      <a:pt x="1909" y="7590"/>
                    </a:cubicBezTo>
                    <a:cubicBezTo>
                      <a:pt x="2060" y="7590"/>
                      <a:pt x="2224" y="7581"/>
                      <a:pt x="2403" y="7563"/>
                    </a:cubicBezTo>
                    <a:cubicBezTo>
                      <a:pt x="3865" y="7402"/>
                      <a:pt x="4793" y="6564"/>
                      <a:pt x="5346" y="5761"/>
                    </a:cubicBezTo>
                    <a:cubicBezTo>
                      <a:pt x="5881" y="4995"/>
                      <a:pt x="6041" y="4013"/>
                      <a:pt x="5810" y="3104"/>
                    </a:cubicBezTo>
                    <a:cubicBezTo>
                      <a:pt x="5810" y="3104"/>
                      <a:pt x="5792" y="3086"/>
                      <a:pt x="5792" y="3068"/>
                    </a:cubicBezTo>
                    <a:lnTo>
                      <a:pt x="5168" y="714"/>
                    </a:lnTo>
                    <a:lnTo>
                      <a:pt x="438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6" name="Google Shape;1126;p30"/>
              <p:cNvSpPr/>
              <p:nvPr/>
            </p:nvSpPr>
            <p:spPr>
              <a:xfrm>
                <a:off x="4050629" y="1593017"/>
                <a:ext cx="156687" cy="167307"/>
              </a:xfrm>
              <a:custGeom>
                <a:avLst/>
                <a:gdLst/>
                <a:ahLst/>
                <a:cxnLst/>
                <a:rect l="l" t="t" r="r" b="b"/>
                <a:pathLst>
                  <a:path w="5459" h="5829" extrusionOk="0">
                    <a:moveTo>
                      <a:pt x="4031" y="1"/>
                    </a:moveTo>
                    <a:lnTo>
                      <a:pt x="36" y="4441"/>
                    </a:lnTo>
                    <a:cubicBezTo>
                      <a:pt x="53" y="4638"/>
                      <a:pt x="36" y="4852"/>
                      <a:pt x="1" y="5083"/>
                    </a:cubicBezTo>
                    <a:cubicBezTo>
                      <a:pt x="620" y="5558"/>
                      <a:pt x="1338" y="5828"/>
                      <a:pt x="2074" y="5828"/>
                    </a:cubicBezTo>
                    <a:cubicBezTo>
                      <a:pt x="2333" y="5828"/>
                      <a:pt x="2594" y="5795"/>
                      <a:pt x="2854" y="5725"/>
                    </a:cubicBezTo>
                    <a:cubicBezTo>
                      <a:pt x="4352" y="5368"/>
                      <a:pt x="5083" y="4156"/>
                      <a:pt x="5458" y="3104"/>
                    </a:cubicBezTo>
                    <a:cubicBezTo>
                      <a:pt x="5458" y="3104"/>
                      <a:pt x="5440" y="3086"/>
                      <a:pt x="5440" y="3068"/>
                    </a:cubicBezTo>
                    <a:lnTo>
                      <a:pt x="4816" y="714"/>
                    </a:lnTo>
                    <a:lnTo>
                      <a:pt x="4031" y="1"/>
                    </a:lnTo>
                    <a:close/>
                  </a:path>
                </a:pathLst>
              </a:custGeom>
              <a:solidFill>
                <a:srgbClr val="000000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7" name="Google Shape;1127;p30"/>
              <p:cNvSpPr/>
              <p:nvPr/>
            </p:nvSpPr>
            <p:spPr>
              <a:xfrm>
                <a:off x="3935422" y="1537652"/>
                <a:ext cx="61481" cy="76894"/>
              </a:xfrm>
              <a:custGeom>
                <a:avLst/>
                <a:gdLst/>
                <a:ahLst/>
                <a:cxnLst/>
                <a:rect l="l" t="t" r="r" b="b"/>
                <a:pathLst>
                  <a:path w="2142" h="2679" extrusionOk="0">
                    <a:moveTo>
                      <a:pt x="710" y="1"/>
                    </a:moveTo>
                    <a:cubicBezTo>
                      <a:pt x="607" y="1"/>
                      <a:pt x="505" y="24"/>
                      <a:pt x="412" y="75"/>
                    </a:cubicBezTo>
                    <a:cubicBezTo>
                      <a:pt x="108" y="218"/>
                      <a:pt x="1" y="627"/>
                      <a:pt x="19" y="967"/>
                    </a:cubicBezTo>
                    <a:cubicBezTo>
                      <a:pt x="55" y="1466"/>
                      <a:pt x="322" y="1965"/>
                      <a:pt x="714" y="2286"/>
                    </a:cubicBezTo>
                    <a:cubicBezTo>
                      <a:pt x="1040" y="2537"/>
                      <a:pt x="1464" y="2678"/>
                      <a:pt x="1884" y="2678"/>
                    </a:cubicBezTo>
                    <a:cubicBezTo>
                      <a:pt x="1970" y="2678"/>
                      <a:pt x="2056" y="2672"/>
                      <a:pt x="2141" y="2660"/>
                    </a:cubicBezTo>
                    <a:lnTo>
                      <a:pt x="1535" y="449"/>
                    </a:lnTo>
                    <a:cubicBezTo>
                      <a:pt x="1392" y="306"/>
                      <a:pt x="1232" y="163"/>
                      <a:pt x="1035" y="75"/>
                    </a:cubicBezTo>
                    <a:cubicBezTo>
                      <a:pt x="933" y="28"/>
                      <a:pt x="821" y="1"/>
                      <a:pt x="71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8" name="Google Shape;1128;p30"/>
              <p:cNvSpPr/>
              <p:nvPr/>
            </p:nvSpPr>
            <p:spPr>
              <a:xfrm>
                <a:off x="3937489" y="1326525"/>
                <a:ext cx="343540" cy="235303"/>
              </a:xfrm>
              <a:custGeom>
                <a:avLst/>
                <a:gdLst/>
                <a:ahLst/>
                <a:cxnLst/>
                <a:rect l="l" t="t" r="r" b="b"/>
                <a:pathLst>
                  <a:path w="11969" h="8198" extrusionOk="0">
                    <a:moveTo>
                      <a:pt x="6306" y="1"/>
                    </a:moveTo>
                    <a:cubicBezTo>
                      <a:pt x="6214" y="1"/>
                      <a:pt x="6121" y="4"/>
                      <a:pt x="6029" y="12"/>
                    </a:cubicBezTo>
                    <a:cubicBezTo>
                      <a:pt x="5101" y="64"/>
                      <a:pt x="4138" y="599"/>
                      <a:pt x="3871" y="1491"/>
                    </a:cubicBezTo>
                    <a:cubicBezTo>
                      <a:pt x="3746" y="1082"/>
                      <a:pt x="3853" y="564"/>
                      <a:pt x="4209" y="297"/>
                    </a:cubicBezTo>
                    <a:lnTo>
                      <a:pt x="4209" y="297"/>
                    </a:lnTo>
                    <a:cubicBezTo>
                      <a:pt x="3158" y="761"/>
                      <a:pt x="2354" y="1545"/>
                      <a:pt x="2052" y="2651"/>
                    </a:cubicBezTo>
                    <a:cubicBezTo>
                      <a:pt x="2140" y="1991"/>
                      <a:pt x="2373" y="1403"/>
                      <a:pt x="2783" y="885"/>
                    </a:cubicBezTo>
                    <a:lnTo>
                      <a:pt x="2783" y="885"/>
                    </a:lnTo>
                    <a:cubicBezTo>
                      <a:pt x="1981" y="1153"/>
                      <a:pt x="1284" y="1617"/>
                      <a:pt x="963" y="2401"/>
                    </a:cubicBezTo>
                    <a:cubicBezTo>
                      <a:pt x="661" y="3186"/>
                      <a:pt x="697" y="4114"/>
                      <a:pt x="1089" y="4863"/>
                    </a:cubicBezTo>
                    <a:cubicBezTo>
                      <a:pt x="964" y="4800"/>
                      <a:pt x="817" y="4760"/>
                      <a:pt x="676" y="4760"/>
                    </a:cubicBezTo>
                    <a:cubicBezTo>
                      <a:pt x="536" y="4760"/>
                      <a:pt x="402" y="4800"/>
                      <a:pt x="304" y="4898"/>
                    </a:cubicBezTo>
                    <a:cubicBezTo>
                      <a:pt x="90" y="5094"/>
                      <a:pt x="0" y="5398"/>
                      <a:pt x="0" y="5683"/>
                    </a:cubicBezTo>
                    <a:cubicBezTo>
                      <a:pt x="0" y="5968"/>
                      <a:pt x="90" y="6235"/>
                      <a:pt x="214" y="6504"/>
                    </a:cubicBezTo>
                    <a:cubicBezTo>
                      <a:pt x="518" y="7181"/>
                      <a:pt x="1018" y="7769"/>
                      <a:pt x="1624" y="8197"/>
                    </a:cubicBezTo>
                    <a:lnTo>
                      <a:pt x="9685" y="7752"/>
                    </a:lnTo>
                    <a:lnTo>
                      <a:pt x="10006" y="4078"/>
                    </a:lnTo>
                    <a:cubicBezTo>
                      <a:pt x="11077" y="4078"/>
                      <a:pt x="11861" y="2758"/>
                      <a:pt x="11968" y="1688"/>
                    </a:cubicBezTo>
                    <a:cubicBezTo>
                      <a:pt x="10915" y="1313"/>
                      <a:pt x="9792" y="920"/>
                      <a:pt x="8722" y="547"/>
                    </a:cubicBezTo>
                    <a:cubicBezTo>
                      <a:pt x="7937" y="274"/>
                      <a:pt x="7123" y="1"/>
                      <a:pt x="6306" y="1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9" name="Google Shape;1129;p30"/>
              <p:cNvSpPr/>
              <p:nvPr/>
            </p:nvSpPr>
            <p:spPr>
              <a:xfrm>
                <a:off x="3971270" y="1447616"/>
                <a:ext cx="263145" cy="291388"/>
              </a:xfrm>
              <a:custGeom>
                <a:avLst/>
                <a:gdLst/>
                <a:ahLst/>
                <a:cxnLst/>
                <a:rect l="l" t="t" r="r" b="b"/>
                <a:pathLst>
                  <a:path w="9168" h="10152" extrusionOk="0">
                    <a:moveTo>
                      <a:pt x="4824" y="0"/>
                    </a:moveTo>
                    <a:cubicBezTo>
                      <a:pt x="2118" y="0"/>
                      <a:pt x="0" y="1053"/>
                      <a:pt x="0" y="1053"/>
                    </a:cubicBezTo>
                    <a:cubicBezTo>
                      <a:pt x="0" y="1053"/>
                      <a:pt x="0" y="3336"/>
                      <a:pt x="162" y="6101"/>
                    </a:cubicBezTo>
                    <a:cubicBezTo>
                      <a:pt x="319" y="8521"/>
                      <a:pt x="2055" y="10152"/>
                      <a:pt x="3905" y="10152"/>
                    </a:cubicBezTo>
                    <a:cubicBezTo>
                      <a:pt x="4154" y="10152"/>
                      <a:pt x="4406" y="10122"/>
                      <a:pt x="4656" y="10061"/>
                    </a:cubicBezTo>
                    <a:cubicBezTo>
                      <a:pt x="7420" y="9364"/>
                      <a:pt x="7598" y="5780"/>
                      <a:pt x="7598" y="5780"/>
                    </a:cubicBezTo>
                    <a:cubicBezTo>
                      <a:pt x="7938" y="5602"/>
                      <a:pt x="8294" y="5405"/>
                      <a:pt x="8580" y="5138"/>
                    </a:cubicBezTo>
                    <a:cubicBezTo>
                      <a:pt x="8865" y="4870"/>
                      <a:pt x="9079" y="4513"/>
                      <a:pt x="9132" y="4139"/>
                    </a:cubicBezTo>
                    <a:cubicBezTo>
                      <a:pt x="9168" y="3747"/>
                      <a:pt x="9008" y="3319"/>
                      <a:pt x="8687" y="3105"/>
                    </a:cubicBezTo>
                    <a:cubicBezTo>
                      <a:pt x="8535" y="3003"/>
                      <a:pt x="8342" y="2946"/>
                      <a:pt x="8155" y="2946"/>
                    </a:cubicBezTo>
                    <a:cubicBezTo>
                      <a:pt x="7948" y="2946"/>
                      <a:pt x="7748" y="3017"/>
                      <a:pt x="7617" y="3176"/>
                    </a:cubicBezTo>
                    <a:lnTo>
                      <a:pt x="7099" y="268"/>
                    </a:lnTo>
                    <a:cubicBezTo>
                      <a:pt x="6318" y="76"/>
                      <a:pt x="5550" y="0"/>
                      <a:pt x="482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0" name="Google Shape;1130;p30"/>
              <p:cNvSpPr/>
              <p:nvPr/>
            </p:nvSpPr>
            <p:spPr>
              <a:xfrm>
                <a:off x="3417938" y="2638810"/>
                <a:ext cx="88576" cy="127583"/>
              </a:xfrm>
              <a:custGeom>
                <a:avLst/>
                <a:gdLst/>
                <a:ahLst/>
                <a:cxnLst/>
                <a:rect l="l" t="t" r="r" b="b"/>
                <a:pathLst>
                  <a:path w="3086" h="4445" extrusionOk="0">
                    <a:moveTo>
                      <a:pt x="2462" y="0"/>
                    </a:moveTo>
                    <a:cubicBezTo>
                      <a:pt x="1891" y="571"/>
                      <a:pt x="1266" y="1142"/>
                      <a:pt x="624" y="1731"/>
                    </a:cubicBezTo>
                    <a:cubicBezTo>
                      <a:pt x="338" y="2782"/>
                      <a:pt x="0" y="4263"/>
                      <a:pt x="250" y="4423"/>
                    </a:cubicBezTo>
                    <a:cubicBezTo>
                      <a:pt x="273" y="4437"/>
                      <a:pt x="298" y="4444"/>
                      <a:pt x="324" y="4444"/>
                    </a:cubicBezTo>
                    <a:cubicBezTo>
                      <a:pt x="748" y="4444"/>
                      <a:pt x="1463" y="2604"/>
                      <a:pt x="1463" y="2604"/>
                    </a:cubicBezTo>
                    <a:cubicBezTo>
                      <a:pt x="1587" y="2645"/>
                      <a:pt x="1709" y="2664"/>
                      <a:pt x="1829" y="2664"/>
                    </a:cubicBezTo>
                    <a:cubicBezTo>
                      <a:pt x="2431" y="2664"/>
                      <a:pt x="2940" y="2183"/>
                      <a:pt x="3014" y="1677"/>
                    </a:cubicBezTo>
                    <a:cubicBezTo>
                      <a:pt x="3085" y="1177"/>
                      <a:pt x="2764" y="500"/>
                      <a:pt x="2462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1" name="Google Shape;1131;p30"/>
              <p:cNvSpPr/>
              <p:nvPr/>
            </p:nvSpPr>
            <p:spPr>
              <a:xfrm>
                <a:off x="3405109" y="2798504"/>
                <a:ext cx="148507" cy="94948"/>
              </a:xfrm>
              <a:custGeom>
                <a:avLst/>
                <a:gdLst/>
                <a:ahLst/>
                <a:cxnLst/>
                <a:rect l="l" t="t" r="r" b="b"/>
                <a:pathLst>
                  <a:path w="5174" h="3308" extrusionOk="0">
                    <a:moveTo>
                      <a:pt x="3140" y="1"/>
                    </a:moveTo>
                    <a:lnTo>
                      <a:pt x="3140" y="1"/>
                    </a:lnTo>
                    <a:cubicBezTo>
                      <a:pt x="3139" y="1"/>
                      <a:pt x="1" y="1838"/>
                      <a:pt x="714" y="2997"/>
                    </a:cubicBezTo>
                    <a:cubicBezTo>
                      <a:pt x="849" y="3216"/>
                      <a:pt x="1094" y="3308"/>
                      <a:pt x="1401" y="3308"/>
                    </a:cubicBezTo>
                    <a:cubicBezTo>
                      <a:pt x="2718" y="3308"/>
                      <a:pt x="5173" y="1617"/>
                      <a:pt x="4942" y="1054"/>
                    </a:cubicBezTo>
                    <a:cubicBezTo>
                      <a:pt x="4882" y="912"/>
                      <a:pt x="4735" y="856"/>
                      <a:pt x="4538" y="856"/>
                    </a:cubicBezTo>
                    <a:cubicBezTo>
                      <a:pt x="3740" y="856"/>
                      <a:pt x="2124" y="1784"/>
                      <a:pt x="2124" y="1784"/>
                    </a:cubicBezTo>
                    <a:cubicBezTo>
                      <a:pt x="2124" y="1784"/>
                      <a:pt x="3337" y="590"/>
                      <a:pt x="3140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2" name="Google Shape;1132;p30"/>
              <p:cNvSpPr/>
              <p:nvPr/>
            </p:nvSpPr>
            <p:spPr>
              <a:xfrm>
                <a:off x="3376982" y="2762685"/>
                <a:ext cx="148363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69" h="3326" extrusionOk="0">
                    <a:moveTo>
                      <a:pt x="3121" y="0"/>
                    </a:moveTo>
                    <a:cubicBezTo>
                      <a:pt x="3121" y="0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400" y="3326"/>
                    </a:cubicBezTo>
                    <a:cubicBezTo>
                      <a:pt x="2716" y="3326"/>
                      <a:pt x="5168" y="1635"/>
                      <a:pt x="4923" y="1070"/>
                    </a:cubicBezTo>
                    <a:cubicBezTo>
                      <a:pt x="4867" y="929"/>
                      <a:pt x="4723" y="873"/>
                      <a:pt x="4528" y="873"/>
                    </a:cubicBezTo>
                    <a:cubicBezTo>
                      <a:pt x="3740" y="873"/>
                      <a:pt x="2122" y="1802"/>
                      <a:pt x="2122" y="1802"/>
                    </a:cubicBezTo>
                    <a:cubicBezTo>
                      <a:pt x="2122" y="1802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3" name="Google Shape;1133;p30"/>
              <p:cNvSpPr/>
              <p:nvPr/>
            </p:nvSpPr>
            <p:spPr>
              <a:xfrm>
                <a:off x="3352901" y="2732979"/>
                <a:ext cx="147961" cy="95436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5" extrusionOk="0">
                    <a:moveTo>
                      <a:pt x="3122" y="1"/>
                    </a:moveTo>
                    <a:lnTo>
                      <a:pt x="3122" y="1"/>
                    </a:lnTo>
                    <a:cubicBezTo>
                      <a:pt x="3122" y="1"/>
                      <a:pt x="1" y="1856"/>
                      <a:pt x="714" y="3016"/>
                    </a:cubicBezTo>
                    <a:cubicBezTo>
                      <a:pt x="848" y="3233"/>
                      <a:pt x="1090" y="3324"/>
                      <a:pt x="1393" y="3324"/>
                    </a:cubicBezTo>
                    <a:cubicBezTo>
                      <a:pt x="2704" y="3324"/>
                      <a:pt x="5155" y="1618"/>
                      <a:pt x="4923" y="1054"/>
                    </a:cubicBezTo>
                    <a:cubicBezTo>
                      <a:pt x="4863" y="912"/>
                      <a:pt x="4716" y="856"/>
                      <a:pt x="4520" y="856"/>
                    </a:cubicBezTo>
                    <a:cubicBezTo>
                      <a:pt x="3723" y="856"/>
                      <a:pt x="2105" y="1784"/>
                      <a:pt x="2105" y="1784"/>
                    </a:cubicBezTo>
                    <a:cubicBezTo>
                      <a:pt x="2105" y="1784"/>
                      <a:pt x="3318" y="590"/>
                      <a:pt x="3122" y="1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4" name="Google Shape;1134;p30"/>
              <p:cNvSpPr/>
              <p:nvPr/>
            </p:nvSpPr>
            <p:spPr>
              <a:xfrm>
                <a:off x="3336025" y="2697160"/>
                <a:ext cx="147961" cy="95465"/>
              </a:xfrm>
              <a:custGeom>
                <a:avLst/>
                <a:gdLst/>
                <a:ahLst/>
                <a:cxnLst/>
                <a:rect l="l" t="t" r="r" b="b"/>
                <a:pathLst>
                  <a:path w="5155" h="3326" extrusionOk="0">
                    <a:moveTo>
                      <a:pt x="3121" y="0"/>
                    </a:moveTo>
                    <a:lnTo>
                      <a:pt x="3121" y="0"/>
                    </a:lnTo>
                    <a:cubicBezTo>
                      <a:pt x="3121" y="1"/>
                      <a:pt x="1" y="1855"/>
                      <a:pt x="714" y="3015"/>
                    </a:cubicBezTo>
                    <a:cubicBezTo>
                      <a:pt x="849" y="3234"/>
                      <a:pt x="1093" y="3326"/>
                      <a:pt x="1398" y="3326"/>
                    </a:cubicBezTo>
                    <a:cubicBezTo>
                      <a:pt x="2710" y="3326"/>
                      <a:pt x="5155" y="1632"/>
                      <a:pt x="4923" y="1053"/>
                    </a:cubicBezTo>
                    <a:cubicBezTo>
                      <a:pt x="4863" y="912"/>
                      <a:pt x="4717" y="855"/>
                      <a:pt x="4521" y="855"/>
                    </a:cubicBezTo>
                    <a:cubicBezTo>
                      <a:pt x="3728" y="855"/>
                      <a:pt x="2122" y="1784"/>
                      <a:pt x="2122" y="1784"/>
                    </a:cubicBezTo>
                    <a:cubicBezTo>
                      <a:pt x="2122" y="1784"/>
                      <a:pt x="3318" y="590"/>
                      <a:pt x="3121" y="0"/>
                    </a:cubicBezTo>
                    <a:close/>
                  </a:path>
                </a:pathLst>
              </a:custGeom>
              <a:solidFill>
                <a:srgbClr val="FFAB6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5" name="Google Shape;1135;p30"/>
              <p:cNvSpPr/>
              <p:nvPr/>
            </p:nvSpPr>
            <p:spPr>
              <a:xfrm>
                <a:off x="3346271" y="2649630"/>
                <a:ext cx="219115" cy="247789"/>
              </a:xfrm>
              <a:custGeom>
                <a:avLst/>
                <a:gdLst/>
                <a:ahLst/>
                <a:cxnLst/>
                <a:rect l="l" t="t" r="r" b="b"/>
                <a:pathLst>
                  <a:path w="7634" h="8633" extrusionOk="0">
                    <a:moveTo>
                      <a:pt x="4262" y="3993"/>
                    </a:moveTo>
                    <a:cubicBezTo>
                      <a:pt x="4887" y="4350"/>
                      <a:pt x="4904" y="4653"/>
                      <a:pt x="4334" y="4885"/>
                    </a:cubicBezTo>
                    <a:cubicBezTo>
                      <a:pt x="4102" y="5064"/>
                      <a:pt x="3870" y="5206"/>
                      <a:pt x="3620" y="5349"/>
                    </a:cubicBezTo>
                    <a:cubicBezTo>
                      <a:pt x="3389" y="5492"/>
                      <a:pt x="3139" y="5616"/>
                      <a:pt x="2890" y="5741"/>
                    </a:cubicBezTo>
                    <a:cubicBezTo>
                      <a:pt x="2640" y="5848"/>
                      <a:pt x="2390" y="5937"/>
                      <a:pt x="2141" y="6008"/>
                    </a:cubicBezTo>
                    <a:cubicBezTo>
                      <a:pt x="1978" y="6068"/>
                      <a:pt x="1833" y="6098"/>
                      <a:pt x="1707" y="6098"/>
                    </a:cubicBezTo>
                    <a:cubicBezTo>
                      <a:pt x="1311" y="6098"/>
                      <a:pt x="1102" y="5798"/>
                      <a:pt x="1088" y="5188"/>
                    </a:cubicBezTo>
                    <a:lnTo>
                      <a:pt x="1088" y="5188"/>
                    </a:lnTo>
                    <a:cubicBezTo>
                      <a:pt x="1163" y="5199"/>
                      <a:pt x="1239" y="5204"/>
                      <a:pt x="1317" y="5204"/>
                    </a:cubicBezTo>
                    <a:cubicBezTo>
                      <a:pt x="1608" y="5204"/>
                      <a:pt x="1912" y="5133"/>
                      <a:pt x="2193" y="5064"/>
                    </a:cubicBezTo>
                    <a:cubicBezTo>
                      <a:pt x="2835" y="4867"/>
                      <a:pt x="3425" y="4529"/>
                      <a:pt x="3924" y="4082"/>
                    </a:cubicBezTo>
                    <a:cubicBezTo>
                      <a:pt x="3946" y="4104"/>
                      <a:pt x="3975" y="4120"/>
                      <a:pt x="4011" y="4120"/>
                    </a:cubicBezTo>
                    <a:cubicBezTo>
                      <a:pt x="4033" y="4120"/>
                      <a:pt x="4057" y="4114"/>
                      <a:pt x="4084" y="4100"/>
                    </a:cubicBezTo>
                    <a:cubicBezTo>
                      <a:pt x="4138" y="4065"/>
                      <a:pt x="4209" y="4029"/>
                      <a:pt x="4262" y="3993"/>
                    </a:cubicBezTo>
                    <a:close/>
                    <a:moveTo>
                      <a:pt x="4531" y="5206"/>
                    </a:moveTo>
                    <a:cubicBezTo>
                      <a:pt x="4556" y="5270"/>
                      <a:pt x="4610" y="5316"/>
                      <a:pt x="4672" y="5316"/>
                    </a:cubicBezTo>
                    <a:cubicBezTo>
                      <a:pt x="4695" y="5316"/>
                      <a:pt x="4720" y="5310"/>
                      <a:pt x="4745" y="5295"/>
                    </a:cubicBezTo>
                    <a:cubicBezTo>
                      <a:pt x="4824" y="5245"/>
                      <a:pt x="4898" y="5224"/>
                      <a:pt x="4962" y="5224"/>
                    </a:cubicBezTo>
                    <a:cubicBezTo>
                      <a:pt x="5244" y="5224"/>
                      <a:pt x="5352" y="5630"/>
                      <a:pt x="5047" y="5848"/>
                    </a:cubicBezTo>
                    <a:cubicBezTo>
                      <a:pt x="4816" y="6008"/>
                      <a:pt x="4583" y="6151"/>
                      <a:pt x="4352" y="6293"/>
                    </a:cubicBezTo>
                    <a:cubicBezTo>
                      <a:pt x="4048" y="6455"/>
                      <a:pt x="3727" y="6597"/>
                      <a:pt x="3406" y="6722"/>
                    </a:cubicBezTo>
                    <a:cubicBezTo>
                      <a:pt x="3274" y="6773"/>
                      <a:pt x="2765" y="6957"/>
                      <a:pt x="2362" y="6957"/>
                    </a:cubicBezTo>
                    <a:cubicBezTo>
                      <a:pt x="2058" y="6957"/>
                      <a:pt x="1814" y="6853"/>
                      <a:pt x="1837" y="6508"/>
                    </a:cubicBezTo>
                    <a:cubicBezTo>
                      <a:pt x="2462" y="6455"/>
                      <a:pt x="3139" y="6062"/>
                      <a:pt x="3585" y="5830"/>
                    </a:cubicBezTo>
                    <a:cubicBezTo>
                      <a:pt x="3870" y="5670"/>
                      <a:pt x="4227" y="5456"/>
                      <a:pt x="4531" y="5206"/>
                    </a:cubicBezTo>
                    <a:close/>
                    <a:moveTo>
                      <a:pt x="6218" y="6421"/>
                    </a:moveTo>
                    <a:cubicBezTo>
                      <a:pt x="6562" y="6421"/>
                      <a:pt x="6786" y="6710"/>
                      <a:pt x="6457" y="7025"/>
                    </a:cubicBezTo>
                    <a:cubicBezTo>
                      <a:pt x="6010" y="7435"/>
                      <a:pt x="5439" y="7720"/>
                      <a:pt x="4887" y="7934"/>
                    </a:cubicBezTo>
                    <a:cubicBezTo>
                      <a:pt x="4746" y="7982"/>
                      <a:pt x="4055" y="8161"/>
                      <a:pt x="3508" y="8161"/>
                    </a:cubicBezTo>
                    <a:cubicBezTo>
                      <a:pt x="3013" y="8161"/>
                      <a:pt x="2636" y="8014"/>
                      <a:pt x="2890" y="7489"/>
                    </a:cubicBezTo>
                    <a:cubicBezTo>
                      <a:pt x="2907" y="7453"/>
                      <a:pt x="2907" y="7418"/>
                      <a:pt x="2907" y="7399"/>
                    </a:cubicBezTo>
                    <a:cubicBezTo>
                      <a:pt x="3299" y="7311"/>
                      <a:pt x="3692" y="7132"/>
                      <a:pt x="4067" y="6936"/>
                    </a:cubicBezTo>
                    <a:cubicBezTo>
                      <a:pt x="4081" y="6965"/>
                      <a:pt x="4120" y="6994"/>
                      <a:pt x="4153" y="6994"/>
                    </a:cubicBezTo>
                    <a:cubicBezTo>
                      <a:pt x="4161" y="6994"/>
                      <a:pt x="4167" y="6993"/>
                      <a:pt x="4174" y="6990"/>
                    </a:cubicBezTo>
                    <a:cubicBezTo>
                      <a:pt x="4602" y="6900"/>
                      <a:pt x="4994" y="6757"/>
                      <a:pt x="5404" y="6650"/>
                    </a:cubicBezTo>
                    <a:cubicBezTo>
                      <a:pt x="5601" y="6579"/>
                      <a:pt x="5815" y="6526"/>
                      <a:pt x="6010" y="6455"/>
                    </a:cubicBezTo>
                    <a:cubicBezTo>
                      <a:pt x="6082" y="6432"/>
                      <a:pt x="6152" y="6421"/>
                      <a:pt x="6218" y="6421"/>
                    </a:cubicBezTo>
                    <a:close/>
                    <a:moveTo>
                      <a:pt x="5210" y="1"/>
                    </a:moveTo>
                    <a:cubicBezTo>
                      <a:pt x="5183" y="1"/>
                      <a:pt x="5159" y="26"/>
                      <a:pt x="5173" y="51"/>
                    </a:cubicBezTo>
                    <a:cubicBezTo>
                      <a:pt x="5225" y="498"/>
                      <a:pt x="5404" y="890"/>
                      <a:pt x="5332" y="1354"/>
                    </a:cubicBezTo>
                    <a:cubicBezTo>
                      <a:pt x="5225" y="2032"/>
                      <a:pt x="4566" y="1996"/>
                      <a:pt x="4048" y="2049"/>
                    </a:cubicBezTo>
                    <a:cubicBezTo>
                      <a:pt x="3853" y="2084"/>
                      <a:pt x="3799" y="2281"/>
                      <a:pt x="3888" y="2388"/>
                    </a:cubicBezTo>
                    <a:cubicBezTo>
                      <a:pt x="3853" y="2531"/>
                      <a:pt x="3799" y="2655"/>
                      <a:pt x="3763" y="2798"/>
                    </a:cubicBezTo>
                    <a:cubicBezTo>
                      <a:pt x="3710" y="2959"/>
                      <a:pt x="3639" y="3102"/>
                      <a:pt x="3567" y="3226"/>
                    </a:cubicBezTo>
                    <a:cubicBezTo>
                      <a:pt x="3532" y="3280"/>
                      <a:pt x="3513" y="3333"/>
                      <a:pt x="3478" y="3387"/>
                    </a:cubicBezTo>
                    <a:cubicBezTo>
                      <a:pt x="3414" y="3522"/>
                      <a:pt x="3347" y="3589"/>
                      <a:pt x="3278" y="3589"/>
                    </a:cubicBezTo>
                    <a:cubicBezTo>
                      <a:pt x="3175" y="3589"/>
                      <a:pt x="3068" y="3437"/>
                      <a:pt x="2961" y="3137"/>
                    </a:cubicBezTo>
                    <a:cubicBezTo>
                      <a:pt x="3049" y="2567"/>
                      <a:pt x="3282" y="1977"/>
                      <a:pt x="3425" y="1425"/>
                    </a:cubicBezTo>
                    <a:cubicBezTo>
                      <a:pt x="3457" y="1283"/>
                      <a:pt x="3344" y="1188"/>
                      <a:pt x="3235" y="1188"/>
                    </a:cubicBezTo>
                    <a:cubicBezTo>
                      <a:pt x="3164" y="1188"/>
                      <a:pt x="3096" y="1227"/>
                      <a:pt x="3068" y="1318"/>
                    </a:cubicBezTo>
                    <a:cubicBezTo>
                      <a:pt x="2907" y="1889"/>
                      <a:pt x="2728" y="2460"/>
                      <a:pt x="2586" y="3030"/>
                    </a:cubicBezTo>
                    <a:cubicBezTo>
                      <a:pt x="2497" y="3351"/>
                      <a:pt x="2550" y="3868"/>
                      <a:pt x="2925" y="3993"/>
                    </a:cubicBezTo>
                    <a:cubicBezTo>
                      <a:pt x="2997" y="4017"/>
                      <a:pt x="3066" y="4027"/>
                      <a:pt x="3132" y="4027"/>
                    </a:cubicBezTo>
                    <a:cubicBezTo>
                      <a:pt x="3677" y="4027"/>
                      <a:pt x="4041" y="3295"/>
                      <a:pt x="4120" y="2691"/>
                    </a:cubicBezTo>
                    <a:lnTo>
                      <a:pt x="4138" y="2709"/>
                    </a:lnTo>
                    <a:cubicBezTo>
                      <a:pt x="4976" y="3066"/>
                      <a:pt x="3478" y="4029"/>
                      <a:pt x="3353" y="4100"/>
                    </a:cubicBezTo>
                    <a:cubicBezTo>
                      <a:pt x="3032" y="4296"/>
                      <a:pt x="2676" y="4457"/>
                      <a:pt x="2319" y="4581"/>
                    </a:cubicBezTo>
                    <a:cubicBezTo>
                      <a:pt x="1979" y="4688"/>
                      <a:pt x="1623" y="4743"/>
                      <a:pt x="1285" y="4760"/>
                    </a:cubicBezTo>
                    <a:cubicBezTo>
                      <a:pt x="303" y="4493"/>
                      <a:pt x="607" y="3922"/>
                      <a:pt x="1106" y="3565"/>
                    </a:cubicBezTo>
                    <a:cubicBezTo>
                      <a:pt x="1159" y="3494"/>
                      <a:pt x="1213" y="3440"/>
                      <a:pt x="1266" y="3369"/>
                    </a:cubicBezTo>
                    <a:cubicBezTo>
                      <a:pt x="1356" y="3234"/>
                      <a:pt x="1218" y="3086"/>
                      <a:pt x="1076" y="3086"/>
                    </a:cubicBezTo>
                    <a:cubicBezTo>
                      <a:pt x="1050" y="3086"/>
                      <a:pt x="1024" y="3091"/>
                      <a:pt x="999" y="3102"/>
                    </a:cubicBezTo>
                    <a:cubicBezTo>
                      <a:pt x="535" y="3369"/>
                      <a:pt x="0" y="4082"/>
                      <a:pt x="303" y="4653"/>
                    </a:cubicBezTo>
                    <a:cubicBezTo>
                      <a:pt x="428" y="4867"/>
                      <a:pt x="588" y="5009"/>
                      <a:pt x="767" y="5099"/>
                    </a:cubicBezTo>
                    <a:cubicBezTo>
                      <a:pt x="393" y="5509"/>
                      <a:pt x="642" y="6062"/>
                      <a:pt x="1088" y="6348"/>
                    </a:cubicBezTo>
                    <a:cubicBezTo>
                      <a:pt x="1195" y="6419"/>
                      <a:pt x="1337" y="6472"/>
                      <a:pt x="1463" y="6490"/>
                    </a:cubicBezTo>
                    <a:cubicBezTo>
                      <a:pt x="1373" y="6936"/>
                      <a:pt x="1730" y="7275"/>
                      <a:pt x="2176" y="7399"/>
                    </a:cubicBezTo>
                    <a:cubicBezTo>
                      <a:pt x="2283" y="7435"/>
                      <a:pt x="2390" y="7435"/>
                      <a:pt x="2497" y="7453"/>
                    </a:cubicBezTo>
                    <a:cubicBezTo>
                      <a:pt x="2283" y="7882"/>
                      <a:pt x="2514" y="8469"/>
                      <a:pt x="3049" y="8576"/>
                    </a:cubicBezTo>
                    <a:cubicBezTo>
                      <a:pt x="3236" y="8615"/>
                      <a:pt x="3425" y="8633"/>
                      <a:pt x="3613" y="8633"/>
                    </a:cubicBezTo>
                    <a:cubicBezTo>
                      <a:pt x="4557" y="8633"/>
                      <a:pt x="5496" y="8181"/>
                      <a:pt x="6224" y="7632"/>
                    </a:cubicBezTo>
                    <a:cubicBezTo>
                      <a:pt x="6652" y="7328"/>
                      <a:pt x="7634" y="6526"/>
                      <a:pt x="6973" y="5991"/>
                    </a:cubicBezTo>
                    <a:cubicBezTo>
                      <a:pt x="6882" y="5923"/>
                      <a:pt x="6772" y="5899"/>
                      <a:pt x="6658" y="5899"/>
                    </a:cubicBezTo>
                    <a:cubicBezTo>
                      <a:pt x="6503" y="5899"/>
                      <a:pt x="6340" y="5942"/>
                      <a:pt x="6207" y="5972"/>
                    </a:cubicBezTo>
                    <a:cubicBezTo>
                      <a:pt x="5796" y="6098"/>
                      <a:pt x="5404" y="6222"/>
                      <a:pt x="4994" y="6383"/>
                    </a:cubicBezTo>
                    <a:cubicBezTo>
                      <a:pt x="5494" y="6062"/>
                      <a:pt x="6100" y="5580"/>
                      <a:pt x="5939" y="4992"/>
                    </a:cubicBezTo>
                    <a:cubicBezTo>
                      <a:pt x="5873" y="4738"/>
                      <a:pt x="5699" y="4648"/>
                      <a:pt x="5493" y="4648"/>
                    </a:cubicBezTo>
                    <a:cubicBezTo>
                      <a:pt x="5309" y="4648"/>
                      <a:pt x="5100" y="4721"/>
                      <a:pt x="4923" y="4814"/>
                    </a:cubicBezTo>
                    <a:cubicBezTo>
                      <a:pt x="5118" y="4581"/>
                      <a:pt x="5261" y="4315"/>
                      <a:pt x="5280" y="4029"/>
                    </a:cubicBezTo>
                    <a:cubicBezTo>
                      <a:pt x="5290" y="3716"/>
                      <a:pt x="5086" y="3616"/>
                      <a:pt x="4833" y="3616"/>
                    </a:cubicBezTo>
                    <a:cubicBezTo>
                      <a:pt x="4654" y="3616"/>
                      <a:pt x="4451" y="3666"/>
                      <a:pt x="4281" y="3725"/>
                    </a:cubicBezTo>
                    <a:cubicBezTo>
                      <a:pt x="4317" y="3672"/>
                      <a:pt x="4369" y="3618"/>
                      <a:pt x="4405" y="3583"/>
                    </a:cubicBezTo>
                    <a:cubicBezTo>
                      <a:pt x="4726" y="3209"/>
                      <a:pt x="4690" y="2691"/>
                      <a:pt x="4227" y="2531"/>
                    </a:cubicBezTo>
                    <a:cubicBezTo>
                      <a:pt x="4216" y="2526"/>
                      <a:pt x="4206" y="2523"/>
                      <a:pt x="4195" y="2523"/>
                    </a:cubicBezTo>
                    <a:cubicBezTo>
                      <a:pt x="4171" y="2523"/>
                      <a:pt x="4150" y="2536"/>
                      <a:pt x="4138" y="2548"/>
                    </a:cubicBezTo>
                    <a:lnTo>
                      <a:pt x="4138" y="2460"/>
                    </a:lnTo>
                    <a:cubicBezTo>
                      <a:pt x="4709" y="2460"/>
                      <a:pt x="5280" y="2246"/>
                      <a:pt x="5529" y="1711"/>
                    </a:cubicBezTo>
                    <a:cubicBezTo>
                      <a:pt x="5779" y="1157"/>
                      <a:pt x="5582" y="479"/>
                      <a:pt x="5244" y="16"/>
                    </a:cubicBezTo>
                    <a:cubicBezTo>
                      <a:pt x="5233" y="5"/>
                      <a:pt x="5221" y="1"/>
                      <a:pt x="521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6" name="Google Shape;1136;p30"/>
              <p:cNvSpPr/>
              <p:nvPr/>
            </p:nvSpPr>
            <p:spPr>
              <a:xfrm>
                <a:off x="3388405" y="2737571"/>
                <a:ext cx="25775" cy="15471"/>
              </a:xfrm>
              <a:custGeom>
                <a:avLst/>
                <a:gdLst/>
                <a:ahLst/>
                <a:cxnLst/>
                <a:rect l="l" t="t" r="r" b="b"/>
                <a:pathLst>
                  <a:path w="898" h="539" extrusionOk="0">
                    <a:moveTo>
                      <a:pt x="714" y="0"/>
                    </a:moveTo>
                    <a:cubicBezTo>
                      <a:pt x="706" y="0"/>
                      <a:pt x="698" y="1"/>
                      <a:pt x="690" y="2"/>
                    </a:cubicBezTo>
                    <a:cubicBezTo>
                      <a:pt x="459" y="19"/>
                      <a:pt x="226" y="233"/>
                      <a:pt x="66" y="394"/>
                    </a:cubicBezTo>
                    <a:cubicBezTo>
                      <a:pt x="0" y="443"/>
                      <a:pt x="57" y="539"/>
                      <a:pt x="136" y="539"/>
                    </a:cubicBezTo>
                    <a:cubicBezTo>
                      <a:pt x="142" y="539"/>
                      <a:pt x="148" y="538"/>
                      <a:pt x="155" y="537"/>
                    </a:cubicBezTo>
                    <a:cubicBezTo>
                      <a:pt x="369" y="483"/>
                      <a:pt x="673" y="394"/>
                      <a:pt x="815" y="216"/>
                    </a:cubicBezTo>
                    <a:cubicBezTo>
                      <a:pt x="898" y="116"/>
                      <a:pt x="826" y="0"/>
                      <a:pt x="71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7" name="Google Shape;1137;p30"/>
              <p:cNvSpPr/>
              <p:nvPr/>
            </p:nvSpPr>
            <p:spPr>
              <a:xfrm>
                <a:off x="4096436" y="1531683"/>
                <a:ext cx="66303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0" h="880" extrusionOk="0">
                    <a:moveTo>
                      <a:pt x="1750" y="0"/>
                    </a:moveTo>
                    <a:cubicBezTo>
                      <a:pt x="1284" y="0"/>
                      <a:pt x="814" y="131"/>
                      <a:pt x="366" y="229"/>
                    </a:cubicBezTo>
                    <a:cubicBezTo>
                      <a:pt x="0" y="329"/>
                      <a:pt x="38" y="880"/>
                      <a:pt x="364" y="880"/>
                    </a:cubicBezTo>
                    <a:cubicBezTo>
                      <a:pt x="387" y="880"/>
                      <a:pt x="412" y="877"/>
                      <a:pt x="438" y="871"/>
                    </a:cubicBezTo>
                    <a:cubicBezTo>
                      <a:pt x="1044" y="747"/>
                      <a:pt x="1686" y="640"/>
                      <a:pt x="2203" y="283"/>
                    </a:cubicBezTo>
                    <a:cubicBezTo>
                      <a:pt x="2310" y="212"/>
                      <a:pt x="2238" y="50"/>
                      <a:pt x="2131" y="33"/>
                    </a:cubicBezTo>
                    <a:cubicBezTo>
                      <a:pt x="2005" y="10"/>
                      <a:pt x="1878" y="0"/>
                      <a:pt x="1750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8" name="Google Shape;1138;p30"/>
              <p:cNvSpPr/>
              <p:nvPr/>
            </p:nvSpPr>
            <p:spPr>
              <a:xfrm>
                <a:off x="4109553" y="1559064"/>
                <a:ext cx="33725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5" h="892" extrusionOk="0">
                    <a:moveTo>
                      <a:pt x="644" y="0"/>
                    </a:moveTo>
                    <a:cubicBezTo>
                      <a:pt x="592" y="0"/>
                      <a:pt x="542" y="9"/>
                      <a:pt x="497" y="24"/>
                    </a:cubicBezTo>
                    <a:cubicBezTo>
                      <a:pt x="0" y="169"/>
                      <a:pt x="167" y="891"/>
                      <a:pt x="583" y="891"/>
                    </a:cubicBezTo>
                    <a:cubicBezTo>
                      <a:pt x="629" y="891"/>
                      <a:pt x="678" y="882"/>
                      <a:pt x="730" y="863"/>
                    </a:cubicBezTo>
                    <a:lnTo>
                      <a:pt x="747" y="863"/>
                    </a:lnTo>
                    <a:cubicBezTo>
                      <a:pt x="1104" y="720"/>
                      <a:pt x="1175" y="292"/>
                      <a:pt x="854" y="59"/>
                    </a:cubicBezTo>
                    <a:cubicBezTo>
                      <a:pt x="791" y="18"/>
                      <a:pt x="716" y="0"/>
                      <a:pt x="644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9" name="Google Shape;1139;p30"/>
              <p:cNvSpPr/>
              <p:nvPr/>
            </p:nvSpPr>
            <p:spPr>
              <a:xfrm>
                <a:off x="3985592" y="1531683"/>
                <a:ext cx="66331" cy="25258"/>
              </a:xfrm>
              <a:custGeom>
                <a:avLst/>
                <a:gdLst/>
                <a:ahLst/>
                <a:cxnLst/>
                <a:rect l="l" t="t" r="r" b="b"/>
                <a:pathLst>
                  <a:path w="2311" h="880" extrusionOk="0">
                    <a:moveTo>
                      <a:pt x="551" y="0"/>
                    </a:moveTo>
                    <a:cubicBezTo>
                      <a:pt x="422" y="0"/>
                      <a:pt x="292" y="10"/>
                      <a:pt x="162" y="33"/>
                    </a:cubicBezTo>
                    <a:cubicBezTo>
                      <a:pt x="55" y="50"/>
                      <a:pt x="1" y="212"/>
                      <a:pt x="91" y="283"/>
                    </a:cubicBezTo>
                    <a:cubicBezTo>
                      <a:pt x="607" y="640"/>
                      <a:pt x="1249" y="747"/>
                      <a:pt x="1856" y="871"/>
                    </a:cubicBezTo>
                    <a:cubicBezTo>
                      <a:pt x="1883" y="877"/>
                      <a:pt x="1909" y="880"/>
                      <a:pt x="1933" y="880"/>
                    </a:cubicBezTo>
                    <a:cubicBezTo>
                      <a:pt x="2274" y="880"/>
                      <a:pt x="2310" y="329"/>
                      <a:pt x="1927" y="229"/>
                    </a:cubicBezTo>
                    <a:cubicBezTo>
                      <a:pt x="1479" y="131"/>
                      <a:pt x="1020" y="0"/>
                      <a:pt x="551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0" name="Google Shape;1140;p30"/>
              <p:cNvSpPr/>
              <p:nvPr/>
            </p:nvSpPr>
            <p:spPr>
              <a:xfrm>
                <a:off x="4004564" y="1559064"/>
                <a:ext cx="33783" cy="25603"/>
              </a:xfrm>
              <a:custGeom>
                <a:avLst/>
                <a:gdLst/>
                <a:ahLst/>
                <a:cxnLst/>
                <a:rect l="l" t="t" r="r" b="b"/>
                <a:pathLst>
                  <a:path w="1177" h="892" extrusionOk="0">
                    <a:moveTo>
                      <a:pt x="535" y="0"/>
                    </a:moveTo>
                    <a:cubicBezTo>
                      <a:pt x="459" y="0"/>
                      <a:pt x="384" y="18"/>
                      <a:pt x="321" y="59"/>
                    </a:cubicBezTo>
                    <a:cubicBezTo>
                      <a:pt x="0" y="292"/>
                      <a:pt x="72" y="720"/>
                      <a:pt x="428" y="863"/>
                    </a:cubicBezTo>
                    <a:lnTo>
                      <a:pt x="464" y="863"/>
                    </a:lnTo>
                    <a:cubicBezTo>
                      <a:pt x="514" y="882"/>
                      <a:pt x="561" y="891"/>
                      <a:pt x="606" y="891"/>
                    </a:cubicBezTo>
                    <a:cubicBezTo>
                      <a:pt x="1009" y="891"/>
                      <a:pt x="1177" y="169"/>
                      <a:pt x="695" y="24"/>
                    </a:cubicBezTo>
                    <a:cubicBezTo>
                      <a:pt x="644" y="9"/>
                      <a:pt x="589" y="0"/>
                      <a:pt x="535" y="0"/>
                    </a:cubicBezTo>
                    <a:close/>
                  </a:path>
                </a:pathLst>
              </a:custGeom>
              <a:solidFill>
                <a:srgbClr val="70310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1" name="Google Shape;1141;p30"/>
              <p:cNvSpPr/>
              <p:nvPr/>
            </p:nvSpPr>
            <p:spPr>
              <a:xfrm>
                <a:off x="4055738" y="1572008"/>
                <a:ext cx="32262" cy="63404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2209" extrusionOk="0">
                    <a:moveTo>
                      <a:pt x="803" y="1"/>
                    </a:moveTo>
                    <a:cubicBezTo>
                      <a:pt x="803" y="1"/>
                      <a:pt x="1" y="2141"/>
                      <a:pt x="375" y="2195"/>
                    </a:cubicBezTo>
                    <a:cubicBezTo>
                      <a:pt x="441" y="2205"/>
                      <a:pt x="506" y="2208"/>
                      <a:pt x="570" y="2208"/>
                    </a:cubicBezTo>
                    <a:cubicBezTo>
                      <a:pt x="870" y="2208"/>
                      <a:pt x="1124" y="2124"/>
                      <a:pt x="1124" y="2124"/>
                    </a:cubicBezTo>
                    <a:lnTo>
                      <a:pt x="803" y="1"/>
                    </a:ln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2" name="Google Shape;1142;p30"/>
              <p:cNvSpPr/>
              <p:nvPr/>
            </p:nvSpPr>
            <p:spPr>
              <a:xfrm>
                <a:off x="4080823" y="1636500"/>
                <a:ext cx="55310" cy="51406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791" extrusionOk="0">
                    <a:moveTo>
                      <a:pt x="1850" y="0"/>
                    </a:moveTo>
                    <a:cubicBezTo>
                      <a:pt x="1388" y="0"/>
                      <a:pt x="932" y="192"/>
                      <a:pt x="589" y="500"/>
                    </a:cubicBezTo>
                    <a:cubicBezTo>
                      <a:pt x="233" y="840"/>
                      <a:pt x="19" y="1304"/>
                      <a:pt x="0" y="1785"/>
                    </a:cubicBezTo>
                    <a:cubicBezTo>
                      <a:pt x="54" y="1788"/>
                      <a:pt x="109" y="1790"/>
                      <a:pt x="164" y="1790"/>
                    </a:cubicBezTo>
                    <a:cubicBezTo>
                      <a:pt x="610" y="1790"/>
                      <a:pt x="1056" y="1657"/>
                      <a:pt x="1374" y="1339"/>
                    </a:cubicBezTo>
                    <a:cubicBezTo>
                      <a:pt x="1731" y="1000"/>
                      <a:pt x="1926" y="500"/>
                      <a:pt x="1909" y="1"/>
                    </a:cubicBezTo>
                    <a:cubicBezTo>
                      <a:pt x="1890" y="0"/>
                      <a:pt x="1870" y="0"/>
                      <a:pt x="18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144" name="Google Shape;1144;p30"/>
          <p:cNvSpPr txBox="1"/>
          <p:nvPr/>
        </p:nvSpPr>
        <p:spPr>
          <a:xfrm>
            <a:off x="953271" y="208775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ACCURACY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47" name="Google Shape;1147;p30"/>
          <p:cNvSpPr txBox="1"/>
          <p:nvPr/>
        </p:nvSpPr>
        <p:spPr>
          <a:xfrm>
            <a:off x="6718068" y="208775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PRECISION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0" name="Google Shape;1150;p30"/>
          <p:cNvSpPr txBox="1"/>
          <p:nvPr/>
        </p:nvSpPr>
        <p:spPr>
          <a:xfrm>
            <a:off x="953271" y="397260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RECALL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3" name="Google Shape;1153;p30"/>
          <p:cNvSpPr txBox="1"/>
          <p:nvPr/>
        </p:nvSpPr>
        <p:spPr>
          <a:xfrm>
            <a:off x="6718068" y="3972600"/>
            <a:ext cx="1570800" cy="1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F1 SCORE</a:t>
            </a:r>
            <a:endParaRPr sz="18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5" name="Google Shape;1155;p30"/>
          <p:cNvSpPr txBox="1"/>
          <p:nvPr/>
        </p:nvSpPr>
        <p:spPr>
          <a:xfrm>
            <a:off x="1400975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82 %</a:t>
            </a:r>
            <a:endParaRPr sz="18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6" name="Google Shape;1156;p30"/>
          <p:cNvSpPr txBox="1"/>
          <p:nvPr/>
        </p:nvSpPr>
        <p:spPr>
          <a:xfrm>
            <a:off x="7165600" y="135680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25 %</a:t>
            </a:r>
            <a:endParaRPr sz="1800" dirty="0">
              <a:solidFill>
                <a:schemeClr val="dk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7" name="Google Shape;1157;p30"/>
          <p:cNvSpPr txBox="1"/>
          <p:nvPr/>
        </p:nvSpPr>
        <p:spPr>
          <a:xfrm>
            <a:off x="1400975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33 %</a:t>
            </a:r>
            <a:endParaRPr sz="18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8" name="Google Shape;1158;p30"/>
          <p:cNvSpPr txBox="1"/>
          <p:nvPr/>
        </p:nvSpPr>
        <p:spPr>
          <a:xfrm>
            <a:off x="7165600" y="3241650"/>
            <a:ext cx="675600" cy="32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28 %</a:t>
            </a:r>
            <a:endParaRPr sz="18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159" name="Google Shape;1159;p30"/>
          <p:cNvSpPr/>
          <p:nvPr/>
        </p:nvSpPr>
        <p:spPr>
          <a:xfrm>
            <a:off x="1026176" y="3598575"/>
            <a:ext cx="432861" cy="189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0" name="Google Shape;1160;p30"/>
          <p:cNvSpPr/>
          <p:nvPr/>
        </p:nvSpPr>
        <p:spPr>
          <a:xfrm>
            <a:off x="1041573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1" name="Google Shape;1161;p30"/>
          <p:cNvSpPr/>
          <p:nvPr/>
        </p:nvSpPr>
        <p:spPr>
          <a:xfrm>
            <a:off x="1050851" y="1732070"/>
            <a:ext cx="1156882" cy="15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2" name="Google Shape;1162;p30"/>
          <p:cNvSpPr/>
          <p:nvPr/>
        </p:nvSpPr>
        <p:spPr>
          <a:xfrm>
            <a:off x="6806148" y="359857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3" name="Google Shape;1163;p30"/>
          <p:cNvSpPr/>
          <p:nvPr/>
        </p:nvSpPr>
        <p:spPr>
          <a:xfrm>
            <a:off x="6790852" y="3598575"/>
            <a:ext cx="460340" cy="21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4" name="Google Shape;1164;p30"/>
          <p:cNvSpPr/>
          <p:nvPr/>
        </p:nvSpPr>
        <p:spPr>
          <a:xfrm>
            <a:off x="6806248" y="1713725"/>
            <a:ext cx="1409700" cy="18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5" name="Google Shape;1165;p30"/>
          <p:cNvSpPr/>
          <p:nvPr/>
        </p:nvSpPr>
        <p:spPr>
          <a:xfrm>
            <a:off x="6790947" y="1713726"/>
            <a:ext cx="374653" cy="189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166" name="Google Shape;1166;p30"/>
          <p:cNvCxnSpPr/>
          <p:nvPr/>
        </p:nvCxnSpPr>
        <p:spPr>
          <a:xfrm>
            <a:off x="2605150" y="1788725"/>
            <a:ext cx="1246800" cy="6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7" name="Google Shape;1167;p30"/>
          <p:cNvCxnSpPr/>
          <p:nvPr/>
        </p:nvCxnSpPr>
        <p:spPr>
          <a:xfrm>
            <a:off x="2605150" y="3693075"/>
            <a:ext cx="673800" cy="2460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168" name="Google Shape;1168;p30"/>
          <p:cNvCxnSpPr/>
          <p:nvPr/>
        </p:nvCxnSpPr>
        <p:spPr>
          <a:xfrm rot="10800000" flipH="1">
            <a:off x="4935525" y="1789225"/>
            <a:ext cx="1651500" cy="2979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cxnSp>
        <p:nvCxnSpPr>
          <p:cNvPr id="1169" name="Google Shape;1169;p30"/>
          <p:cNvCxnSpPr/>
          <p:nvPr/>
        </p:nvCxnSpPr>
        <p:spPr>
          <a:xfrm rot="10800000" flipH="1">
            <a:off x="5856025" y="3693150"/>
            <a:ext cx="731100" cy="216300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270548-BD51-93FE-1011-03E6880C8806}"/>
              </a:ext>
            </a:extLst>
          </p:cNvPr>
          <p:cNvSpPr txBox="1"/>
          <p:nvPr/>
        </p:nvSpPr>
        <p:spPr>
          <a:xfrm>
            <a:off x="3527264" y="4562282"/>
            <a:ext cx="20681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RANDOM FOREST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339C-53AC-662D-94B2-39AF55FC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81655"/>
            <a:ext cx="7717500" cy="564900"/>
          </a:xfrm>
        </p:spPr>
        <p:txBody>
          <a:bodyPr wrap="square" anchor="ctr">
            <a:normAutofit/>
          </a:bodyPr>
          <a:lstStyle/>
          <a:p>
            <a:r>
              <a:rPr lang="en-US" dirty="0"/>
              <a:t>K FOLDS CROSS VALIDATION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C16C9-8F25-B460-9FCF-5E7DC3A1F6B3}"/>
              </a:ext>
            </a:extLst>
          </p:cNvPr>
          <p:cNvSpPr>
            <a:spLocks/>
          </p:cNvSpPr>
          <p:nvPr/>
        </p:nvSpPr>
        <p:spPr>
          <a:xfrm>
            <a:off x="6457373" y="1483164"/>
            <a:ext cx="2095124" cy="2747091"/>
          </a:xfrm>
          <a:prstGeom prst="rect">
            <a:avLst/>
          </a:prstGeom>
        </p:spPr>
        <p:txBody>
          <a:bodyPr/>
          <a:lstStyle/>
          <a:p>
            <a:pPr marL="121920"/>
            <a:r>
              <a:rPr lang="en-US" sz="144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Oversampling improves recall but reduces precision</a:t>
            </a:r>
          </a:p>
          <a:p>
            <a:pPr marL="121920"/>
            <a:endParaRPr lang="en-US" sz="1440" b="0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1920"/>
            <a:endParaRPr lang="en-US" sz="1440" b="0" i="0" u="none" strike="noStrike" cap="none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  <a:p>
            <a:pPr marL="121920"/>
            <a:r>
              <a:rPr lang="en-US" sz="1440" b="0" i="0" u="none" strike="noStrike" cap="none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Non-oversampled models tend to be more precise but with low recall.</a:t>
            </a:r>
          </a:p>
          <a:p>
            <a:endParaRPr lang="en-US" sz="1800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4" name="Picture 3" descr="A graph of different colored bars&#10;&#10;Description automatically generated">
            <a:extLst>
              <a:ext uri="{FF2B5EF4-FFF2-40B4-BE49-F238E27FC236}">
                <a16:creationId xmlns:a16="http://schemas.microsoft.com/office/drawing/2014/main" id="{AD8F70ED-A2BC-BC60-B775-F88B56E23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632" y="946555"/>
            <a:ext cx="6132741" cy="400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6410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C339C-53AC-662D-94B2-39AF55FCB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539500"/>
            <a:ext cx="7717500" cy="564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/>
              <a:t>MODEL SELECTION CONCLUSION</a:t>
            </a:r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63A5EC09-839C-87BC-C8B3-35C20056A6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1421402"/>
              </p:ext>
            </p:extLst>
          </p:nvPr>
        </p:nvGraphicFramePr>
        <p:xfrm>
          <a:off x="374904" y="1104400"/>
          <a:ext cx="8394192" cy="37216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82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50" y="174859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APPLICATION</a:t>
            </a:r>
            <a:endParaRPr dirty="0"/>
          </a:p>
        </p:txBody>
      </p:sp>
      <p:grpSp>
        <p:nvGrpSpPr>
          <p:cNvPr id="1176" name="Google Shape;1176;p31"/>
          <p:cNvGrpSpPr/>
          <p:nvPr/>
        </p:nvGrpSpPr>
        <p:grpSpPr>
          <a:xfrm>
            <a:off x="279808" y="86247"/>
            <a:ext cx="807885" cy="923047"/>
            <a:chOff x="1028850" y="1298375"/>
            <a:chExt cx="1628473" cy="1860607"/>
          </a:xfrm>
        </p:grpSpPr>
        <p:sp>
          <p:nvSpPr>
            <p:cNvPr id="1177" name="Google Shape;1177;p31"/>
            <p:cNvSpPr/>
            <p:nvPr/>
          </p:nvSpPr>
          <p:spPr>
            <a:xfrm>
              <a:off x="1028850" y="1298375"/>
              <a:ext cx="1625793" cy="812712"/>
            </a:xfrm>
            <a:custGeom>
              <a:avLst/>
              <a:gdLst/>
              <a:ahLst/>
              <a:cxnLst/>
              <a:rect l="l" t="t" r="r" b="b"/>
              <a:pathLst>
                <a:path w="87952" h="43966" extrusionOk="0">
                  <a:moveTo>
                    <a:pt x="43987" y="0"/>
                  </a:moveTo>
                  <a:cubicBezTo>
                    <a:pt x="19700" y="0"/>
                    <a:pt x="0" y="19678"/>
                    <a:pt x="0" y="43965"/>
                  </a:cubicBezTo>
                  <a:lnTo>
                    <a:pt x="18350" y="43965"/>
                  </a:lnTo>
                  <a:cubicBezTo>
                    <a:pt x="18558" y="42077"/>
                    <a:pt x="18973" y="40167"/>
                    <a:pt x="19617" y="38299"/>
                  </a:cubicBezTo>
                  <a:cubicBezTo>
                    <a:pt x="20011" y="37178"/>
                    <a:pt x="20489" y="36077"/>
                    <a:pt x="21007" y="35039"/>
                  </a:cubicBezTo>
                  <a:cubicBezTo>
                    <a:pt x="21029" y="35019"/>
                    <a:pt x="21029" y="34978"/>
                    <a:pt x="21048" y="34956"/>
                  </a:cubicBezTo>
                  <a:cubicBezTo>
                    <a:pt x="22523" y="32113"/>
                    <a:pt x="24474" y="29622"/>
                    <a:pt x="26778" y="27566"/>
                  </a:cubicBezTo>
                  <a:cubicBezTo>
                    <a:pt x="31470" y="23366"/>
                    <a:pt x="37618" y="20972"/>
                    <a:pt x="44006" y="20972"/>
                  </a:cubicBezTo>
                  <a:cubicBezTo>
                    <a:pt x="46803" y="20972"/>
                    <a:pt x="49647" y="21431"/>
                    <a:pt x="52434" y="22399"/>
                  </a:cubicBezTo>
                  <a:cubicBezTo>
                    <a:pt x="55714" y="23539"/>
                    <a:pt x="58620" y="25283"/>
                    <a:pt x="61050" y="27442"/>
                  </a:cubicBezTo>
                  <a:cubicBezTo>
                    <a:pt x="65844" y="31698"/>
                    <a:pt x="68916" y="37613"/>
                    <a:pt x="69602" y="43965"/>
                  </a:cubicBezTo>
                  <a:lnTo>
                    <a:pt x="87952" y="43965"/>
                  </a:lnTo>
                  <a:cubicBezTo>
                    <a:pt x="87952" y="19678"/>
                    <a:pt x="68273" y="0"/>
                    <a:pt x="4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411777" y="2229629"/>
              <a:ext cx="849940" cy="743633"/>
            </a:xfrm>
            <a:custGeom>
              <a:avLst/>
              <a:gdLst/>
              <a:ahLst/>
              <a:cxnLst/>
              <a:rect l="l" t="t" r="r" b="b"/>
              <a:pathLst>
                <a:path w="45980" h="40229" extrusionOk="0">
                  <a:moveTo>
                    <a:pt x="0" y="0"/>
                  </a:moveTo>
                  <a:cubicBezTo>
                    <a:pt x="0" y="42"/>
                    <a:pt x="0" y="249"/>
                    <a:pt x="63" y="601"/>
                  </a:cubicBezTo>
                  <a:cubicBezTo>
                    <a:pt x="437" y="3571"/>
                    <a:pt x="2887" y="16731"/>
                    <a:pt x="12892" y="27213"/>
                  </a:cubicBezTo>
                  <a:cubicBezTo>
                    <a:pt x="12892" y="27213"/>
                    <a:pt x="11981" y="22658"/>
                    <a:pt x="14478" y="22658"/>
                  </a:cubicBezTo>
                  <a:cubicBezTo>
                    <a:pt x="14592" y="22658"/>
                    <a:pt x="14714" y="22668"/>
                    <a:pt x="14843" y="22688"/>
                  </a:cubicBezTo>
                  <a:cubicBezTo>
                    <a:pt x="18890" y="23291"/>
                    <a:pt x="15693" y="30410"/>
                    <a:pt x="23022" y="39086"/>
                  </a:cubicBezTo>
                  <a:cubicBezTo>
                    <a:pt x="23105" y="39191"/>
                    <a:pt x="23188" y="39274"/>
                    <a:pt x="23271" y="39377"/>
                  </a:cubicBezTo>
                  <a:cubicBezTo>
                    <a:pt x="23498" y="39648"/>
                    <a:pt x="23769" y="39938"/>
                    <a:pt x="24038" y="40229"/>
                  </a:cubicBezTo>
                  <a:cubicBezTo>
                    <a:pt x="23996" y="39980"/>
                    <a:pt x="22211" y="30410"/>
                    <a:pt x="27816" y="26715"/>
                  </a:cubicBezTo>
                  <a:cubicBezTo>
                    <a:pt x="29025" y="25916"/>
                    <a:pt x="29944" y="25607"/>
                    <a:pt x="30642" y="25607"/>
                  </a:cubicBezTo>
                  <a:cubicBezTo>
                    <a:pt x="32954" y="25607"/>
                    <a:pt x="32842" y="28994"/>
                    <a:pt x="32778" y="29186"/>
                  </a:cubicBezTo>
                  <a:cubicBezTo>
                    <a:pt x="32922" y="28832"/>
                    <a:pt x="42036" y="21982"/>
                    <a:pt x="45855" y="3134"/>
                  </a:cubicBezTo>
                  <a:cubicBezTo>
                    <a:pt x="45897" y="2926"/>
                    <a:pt x="45938" y="2699"/>
                    <a:pt x="45980" y="2491"/>
                  </a:cubicBezTo>
                  <a:lnTo>
                    <a:pt x="45980" y="2491"/>
                  </a:lnTo>
                  <a:cubicBezTo>
                    <a:pt x="45897" y="2906"/>
                    <a:pt x="45731" y="3322"/>
                    <a:pt x="45585" y="3715"/>
                  </a:cubicBezTo>
                  <a:cubicBezTo>
                    <a:pt x="42202" y="13471"/>
                    <a:pt x="33047" y="19596"/>
                    <a:pt x="23271" y="19596"/>
                  </a:cubicBezTo>
                  <a:lnTo>
                    <a:pt x="23022" y="19596"/>
                  </a:lnTo>
                  <a:cubicBezTo>
                    <a:pt x="20531" y="19574"/>
                    <a:pt x="17998" y="19159"/>
                    <a:pt x="15527" y="18287"/>
                  </a:cubicBezTo>
                  <a:cubicBezTo>
                    <a:pt x="7141" y="15381"/>
                    <a:pt x="1433" y="817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404494" y="1722966"/>
              <a:ext cx="874877" cy="873509"/>
            </a:xfrm>
            <a:custGeom>
              <a:avLst/>
              <a:gdLst/>
              <a:ahLst/>
              <a:cxnLst/>
              <a:rect l="l" t="t" r="r" b="b"/>
              <a:pathLst>
                <a:path w="47329" h="47255" extrusionOk="0">
                  <a:moveTo>
                    <a:pt x="25387" y="1629"/>
                  </a:moveTo>
                  <a:lnTo>
                    <a:pt x="25387" y="1629"/>
                  </a:lnTo>
                  <a:cubicBezTo>
                    <a:pt x="26197" y="1690"/>
                    <a:pt x="26986" y="1815"/>
                    <a:pt x="27795" y="1961"/>
                  </a:cubicBezTo>
                  <a:cubicBezTo>
                    <a:pt x="28833" y="2147"/>
                    <a:pt x="29870" y="2438"/>
                    <a:pt x="30888" y="2791"/>
                  </a:cubicBezTo>
                  <a:cubicBezTo>
                    <a:pt x="32943" y="3497"/>
                    <a:pt x="34832" y="4494"/>
                    <a:pt x="36513" y="5697"/>
                  </a:cubicBezTo>
                  <a:lnTo>
                    <a:pt x="36576" y="5759"/>
                  </a:lnTo>
                  <a:cubicBezTo>
                    <a:pt x="36535" y="5822"/>
                    <a:pt x="36471" y="5883"/>
                    <a:pt x="36410" y="5947"/>
                  </a:cubicBezTo>
                  <a:cubicBezTo>
                    <a:pt x="36244" y="5864"/>
                    <a:pt x="36098" y="5759"/>
                    <a:pt x="35932" y="5656"/>
                  </a:cubicBezTo>
                  <a:cubicBezTo>
                    <a:pt x="33731" y="4389"/>
                    <a:pt x="31157" y="3497"/>
                    <a:pt x="29269" y="2957"/>
                  </a:cubicBezTo>
                  <a:cubicBezTo>
                    <a:pt x="27733" y="2542"/>
                    <a:pt x="26632" y="2313"/>
                    <a:pt x="26529" y="2293"/>
                  </a:cubicBezTo>
                  <a:lnTo>
                    <a:pt x="26529" y="2313"/>
                  </a:lnTo>
                  <a:lnTo>
                    <a:pt x="25387" y="1629"/>
                  </a:lnTo>
                  <a:close/>
                  <a:moveTo>
                    <a:pt x="26363" y="3226"/>
                  </a:moveTo>
                  <a:cubicBezTo>
                    <a:pt x="26383" y="3226"/>
                    <a:pt x="28564" y="3642"/>
                    <a:pt x="31157" y="4555"/>
                  </a:cubicBezTo>
                  <a:cubicBezTo>
                    <a:pt x="31946" y="4826"/>
                    <a:pt x="32777" y="5158"/>
                    <a:pt x="33587" y="5531"/>
                  </a:cubicBezTo>
                  <a:cubicBezTo>
                    <a:pt x="34708" y="6030"/>
                    <a:pt x="35807" y="6631"/>
                    <a:pt x="36742" y="7317"/>
                  </a:cubicBezTo>
                  <a:cubicBezTo>
                    <a:pt x="37780" y="8457"/>
                    <a:pt x="39419" y="10409"/>
                    <a:pt x="39773" y="11883"/>
                  </a:cubicBezTo>
                  <a:cubicBezTo>
                    <a:pt x="38901" y="12526"/>
                    <a:pt x="37863" y="13253"/>
                    <a:pt x="36887" y="13938"/>
                  </a:cubicBezTo>
                  <a:cubicBezTo>
                    <a:pt x="36181" y="14436"/>
                    <a:pt x="35497" y="14892"/>
                    <a:pt x="34957" y="15246"/>
                  </a:cubicBezTo>
                  <a:cubicBezTo>
                    <a:pt x="33482" y="14353"/>
                    <a:pt x="28376" y="12318"/>
                    <a:pt x="26466" y="12235"/>
                  </a:cubicBezTo>
                  <a:cubicBezTo>
                    <a:pt x="25367" y="9517"/>
                    <a:pt x="23436" y="6528"/>
                    <a:pt x="22585" y="5282"/>
                  </a:cubicBezTo>
                  <a:lnTo>
                    <a:pt x="22544" y="5241"/>
                  </a:lnTo>
                  <a:cubicBezTo>
                    <a:pt x="23436" y="4577"/>
                    <a:pt x="26363" y="3226"/>
                    <a:pt x="26363" y="3226"/>
                  </a:cubicBezTo>
                  <a:close/>
                  <a:moveTo>
                    <a:pt x="12331" y="4721"/>
                  </a:moveTo>
                  <a:lnTo>
                    <a:pt x="12517" y="5656"/>
                  </a:lnTo>
                  <a:lnTo>
                    <a:pt x="12641" y="6237"/>
                  </a:lnTo>
                  <a:cubicBezTo>
                    <a:pt x="11479" y="7544"/>
                    <a:pt x="8864" y="10762"/>
                    <a:pt x="7349" y="14955"/>
                  </a:cubicBezTo>
                  <a:cubicBezTo>
                    <a:pt x="6414" y="15432"/>
                    <a:pt x="4651" y="16450"/>
                    <a:pt x="3530" y="17632"/>
                  </a:cubicBezTo>
                  <a:cubicBezTo>
                    <a:pt x="3322" y="17134"/>
                    <a:pt x="3114" y="16470"/>
                    <a:pt x="3093" y="15640"/>
                  </a:cubicBezTo>
                  <a:cubicBezTo>
                    <a:pt x="4670" y="11571"/>
                    <a:pt x="7369" y="8208"/>
                    <a:pt x="10690" y="5800"/>
                  </a:cubicBezTo>
                  <a:cubicBezTo>
                    <a:pt x="11210" y="5407"/>
                    <a:pt x="11770" y="5053"/>
                    <a:pt x="12331" y="4721"/>
                  </a:cubicBezTo>
                  <a:close/>
                  <a:moveTo>
                    <a:pt x="20250" y="5567"/>
                  </a:moveTo>
                  <a:cubicBezTo>
                    <a:pt x="20775" y="5567"/>
                    <a:pt x="21271" y="5600"/>
                    <a:pt x="21713" y="5676"/>
                  </a:cubicBezTo>
                  <a:cubicBezTo>
                    <a:pt x="22481" y="6818"/>
                    <a:pt x="24578" y="9974"/>
                    <a:pt x="25636" y="12714"/>
                  </a:cubicBezTo>
                  <a:cubicBezTo>
                    <a:pt x="24620" y="14167"/>
                    <a:pt x="21318" y="18816"/>
                    <a:pt x="20427" y="20270"/>
                  </a:cubicBezTo>
                  <a:cubicBezTo>
                    <a:pt x="17374" y="20477"/>
                    <a:pt x="12289" y="20602"/>
                    <a:pt x="11002" y="20643"/>
                  </a:cubicBezTo>
                  <a:cubicBezTo>
                    <a:pt x="10275" y="19605"/>
                    <a:pt x="8614" y="17197"/>
                    <a:pt x="8075" y="15703"/>
                  </a:cubicBezTo>
                  <a:cubicBezTo>
                    <a:pt x="9632" y="11114"/>
                    <a:pt x="12683" y="7586"/>
                    <a:pt x="13618" y="6569"/>
                  </a:cubicBezTo>
                  <a:cubicBezTo>
                    <a:pt x="15023" y="6213"/>
                    <a:pt x="17923" y="5567"/>
                    <a:pt x="20250" y="5567"/>
                  </a:cubicBezTo>
                  <a:close/>
                  <a:moveTo>
                    <a:pt x="45439" y="20145"/>
                  </a:moveTo>
                  <a:cubicBezTo>
                    <a:pt x="45480" y="20455"/>
                    <a:pt x="45522" y="20746"/>
                    <a:pt x="45563" y="21058"/>
                  </a:cubicBezTo>
                  <a:cubicBezTo>
                    <a:pt x="45646" y="21742"/>
                    <a:pt x="45688" y="22407"/>
                    <a:pt x="45710" y="23093"/>
                  </a:cubicBezTo>
                  <a:cubicBezTo>
                    <a:pt x="45751" y="24463"/>
                    <a:pt x="45646" y="25833"/>
                    <a:pt x="45419" y="27203"/>
                  </a:cubicBezTo>
                  <a:cubicBezTo>
                    <a:pt x="45336" y="27679"/>
                    <a:pt x="45253" y="28157"/>
                    <a:pt x="45148" y="28634"/>
                  </a:cubicBezTo>
                  <a:cubicBezTo>
                    <a:pt x="45128" y="28593"/>
                    <a:pt x="45107" y="28551"/>
                    <a:pt x="45087" y="28531"/>
                  </a:cubicBezTo>
                  <a:cubicBezTo>
                    <a:pt x="45170" y="28053"/>
                    <a:pt x="45231" y="27576"/>
                    <a:pt x="45294" y="27098"/>
                  </a:cubicBezTo>
                  <a:cubicBezTo>
                    <a:pt x="45480" y="25686"/>
                    <a:pt x="45563" y="24338"/>
                    <a:pt x="45563" y="23093"/>
                  </a:cubicBezTo>
                  <a:cubicBezTo>
                    <a:pt x="45563" y="22365"/>
                    <a:pt x="45544" y="21681"/>
                    <a:pt x="45502" y="21058"/>
                  </a:cubicBezTo>
                  <a:cubicBezTo>
                    <a:pt x="45480" y="20746"/>
                    <a:pt x="45460" y="20436"/>
                    <a:pt x="45439" y="20145"/>
                  </a:cubicBezTo>
                  <a:close/>
                  <a:moveTo>
                    <a:pt x="2470" y="17488"/>
                  </a:moveTo>
                  <a:cubicBezTo>
                    <a:pt x="2616" y="17965"/>
                    <a:pt x="2802" y="18338"/>
                    <a:pt x="2948" y="18609"/>
                  </a:cubicBezTo>
                  <a:cubicBezTo>
                    <a:pt x="2844" y="19107"/>
                    <a:pt x="2678" y="19979"/>
                    <a:pt x="2553" y="21058"/>
                  </a:cubicBezTo>
                  <a:cubicBezTo>
                    <a:pt x="2492" y="21681"/>
                    <a:pt x="2450" y="22387"/>
                    <a:pt x="2429" y="23093"/>
                  </a:cubicBezTo>
                  <a:cubicBezTo>
                    <a:pt x="2409" y="24421"/>
                    <a:pt x="2512" y="25853"/>
                    <a:pt x="2927" y="27057"/>
                  </a:cubicBezTo>
                  <a:cubicBezTo>
                    <a:pt x="2907" y="27140"/>
                    <a:pt x="2885" y="27203"/>
                    <a:pt x="2865" y="27286"/>
                  </a:cubicBezTo>
                  <a:cubicBezTo>
                    <a:pt x="2719" y="27762"/>
                    <a:pt x="2533" y="28510"/>
                    <a:pt x="2346" y="29278"/>
                  </a:cubicBezTo>
                  <a:cubicBezTo>
                    <a:pt x="2180" y="28676"/>
                    <a:pt x="2035" y="28033"/>
                    <a:pt x="1930" y="27410"/>
                  </a:cubicBezTo>
                  <a:cubicBezTo>
                    <a:pt x="1681" y="25999"/>
                    <a:pt x="1578" y="24546"/>
                    <a:pt x="1598" y="23093"/>
                  </a:cubicBezTo>
                  <a:cubicBezTo>
                    <a:pt x="1620" y="22428"/>
                    <a:pt x="1661" y="21742"/>
                    <a:pt x="1744" y="21058"/>
                  </a:cubicBezTo>
                  <a:cubicBezTo>
                    <a:pt x="1889" y="19874"/>
                    <a:pt x="2118" y="18670"/>
                    <a:pt x="2470" y="17488"/>
                  </a:cubicBezTo>
                  <a:close/>
                  <a:moveTo>
                    <a:pt x="40249" y="12692"/>
                  </a:moveTo>
                  <a:cubicBezTo>
                    <a:pt x="41184" y="13647"/>
                    <a:pt x="44049" y="17051"/>
                    <a:pt x="44049" y="17051"/>
                  </a:cubicBezTo>
                  <a:cubicBezTo>
                    <a:pt x="44049" y="17093"/>
                    <a:pt x="44401" y="18670"/>
                    <a:pt x="44547" y="21058"/>
                  </a:cubicBezTo>
                  <a:cubicBezTo>
                    <a:pt x="44589" y="21681"/>
                    <a:pt x="44609" y="22365"/>
                    <a:pt x="44609" y="23093"/>
                  </a:cubicBezTo>
                  <a:cubicBezTo>
                    <a:pt x="44609" y="24172"/>
                    <a:pt x="44567" y="25354"/>
                    <a:pt x="44423" y="26580"/>
                  </a:cubicBezTo>
                  <a:cubicBezTo>
                    <a:pt x="44340" y="27244"/>
                    <a:pt x="44235" y="27928"/>
                    <a:pt x="44110" y="28634"/>
                  </a:cubicBezTo>
                  <a:cubicBezTo>
                    <a:pt x="44110" y="28634"/>
                    <a:pt x="42076" y="30253"/>
                    <a:pt x="41329" y="30627"/>
                  </a:cubicBezTo>
                  <a:cubicBezTo>
                    <a:pt x="40083" y="29257"/>
                    <a:pt x="38091" y="27430"/>
                    <a:pt x="36742" y="26248"/>
                  </a:cubicBezTo>
                  <a:cubicBezTo>
                    <a:pt x="36347" y="25894"/>
                    <a:pt x="35995" y="25603"/>
                    <a:pt x="35746" y="25396"/>
                  </a:cubicBezTo>
                  <a:lnTo>
                    <a:pt x="35746" y="24919"/>
                  </a:lnTo>
                  <a:cubicBezTo>
                    <a:pt x="35724" y="24463"/>
                    <a:pt x="35724" y="23798"/>
                    <a:pt x="35704" y="23010"/>
                  </a:cubicBezTo>
                  <a:cubicBezTo>
                    <a:pt x="35704" y="22407"/>
                    <a:pt x="35683" y="21742"/>
                    <a:pt x="35683" y="21058"/>
                  </a:cubicBezTo>
                  <a:cubicBezTo>
                    <a:pt x="35621" y="19085"/>
                    <a:pt x="35558" y="16990"/>
                    <a:pt x="35434" y="16035"/>
                  </a:cubicBezTo>
                  <a:cubicBezTo>
                    <a:pt x="35953" y="15723"/>
                    <a:pt x="36555" y="15308"/>
                    <a:pt x="37157" y="14892"/>
                  </a:cubicBezTo>
                  <a:cubicBezTo>
                    <a:pt x="38320" y="14084"/>
                    <a:pt x="39524" y="13232"/>
                    <a:pt x="40249" y="12692"/>
                  </a:cubicBezTo>
                  <a:close/>
                  <a:moveTo>
                    <a:pt x="20385" y="21224"/>
                  </a:moveTo>
                  <a:cubicBezTo>
                    <a:pt x="20612" y="21659"/>
                    <a:pt x="21028" y="22262"/>
                    <a:pt x="21567" y="22927"/>
                  </a:cubicBezTo>
                  <a:cubicBezTo>
                    <a:pt x="22107" y="23611"/>
                    <a:pt x="22751" y="24380"/>
                    <a:pt x="23394" y="25105"/>
                  </a:cubicBezTo>
                  <a:cubicBezTo>
                    <a:pt x="23394" y="25127"/>
                    <a:pt x="23416" y="25127"/>
                    <a:pt x="23416" y="25127"/>
                  </a:cubicBezTo>
                  <a:cubicBezTo>
                    <a:pt x="23499" y="25230"/>
                    <a:pt x="23582" y="25313"/>
                    <a:pt x="23665" y="25396"/>
                  </a:cubicBezTo>
                  <a:cubicBezTo>
                    <a:pt x="24764" y="26621"/>
                    <a:pt x="25865" y="27721"/>
                    <a:pt x="26466" y="28199"/>
                  </a:cubicBezTo>
                  <a:cubicBezTo>
                    <a:pt x="26031" y="29278"/>
                    <a:pt x="24764" y="32392"/>
                    <a:pt x="23665" y="35049"/>
                  </a:cubicBezTo>
                  <a:cubicBezTo>
                    <a:pt x="23582" y="35235"/>
                    <a:pt x="23499" y="35443"/>
                    <a:pt x="23416" y="35630"/>
                  </a:cubicBezTo>
                  <a:cubicBezTo>
                    <a:pt x="23228" y="36087"/>
                    <a:pt x="23042" y="36522"/>
                    <a:pt x="22876" y="36917"/>
                  </a:cubicBezTo>
                  <a:cubicBezTo>
                    <a:pt x="22183" y="37148"/>
                    <a:pt x="20443" y="37601"/>
                    <a:pt x="17518" y="37601"/>
                  </a:cubicBezTo>
                  <a:cubicBezTo>
                    <a:pt x="16761" y="37601"/>
                    <a:pt x="15925" y="37571"/>
                    <a:pt x="15008" y="37499"/>
                  </a:cubicBezTo>
                  <a:cubicBezTo>
                    <a:pt x="12539" y="35796"/>
                    <a:pt x="8988" y="29777"/>
                    <a:pt x="8387" y="28717"/>
                  </a:cubicBezTo>
                  <a:cubicBezTo>
                    <a:pt x="8241" y="29154"/>
                    <a:pt x="8138" y="29444"/>
                    <a:pt x="8138" y="29444"/>
                  </a:cubicBezTo>
                  <a:lnTo>
                    <a:pt x="8282" y="28551"/>
                  </a:lnTo>
                  <a:cubicBezTo>
                    <a:pt x="8304" y="28551"/>
                    <a:pt x="8324" y="28614"/>
                    <a:pt x="8387" y="28717"/>
                  </a:cubicBezTo>
                  <a:cubicBezTo>
                    <a:pt x="8573" y="28157"/>
                    <a:pt x="8844" y="27347"/>
                    <a:pt x="9154" y="26455"/>
                  </a:cubicBezTo>
                  <a:cubicBezTo>
                    <a:pt x="9569" y="25313"/>
                    <a:pt x="10026" y="24047"/>
                    <a:pt x="10441" y="23029"/>
                  </a:cubicBezTo>
                  <a:cubicBezTo>
                    <a:pt x="10670" y="22428"/>
                    <a:pt x="10898" y="21930"/>
                    <a:pt x="11064" y="21576"/>
                  </a:cubicBezTo>
                  <a:cubicBezTo>
                    <a:pt x="12434" y="21556"/>
                    <a:pt x="17333" y="21410"/>
                    <a:pt x="20385" y="21224"/>
                  </a:cubicBezTo>
                  <a:close/>
                  <a:moveTo>
                    <a:pt x="35060" y="26040"/>
                  </a:moveTo>
                  <a:cubicBezTo>
                    <a:pt x="35434" y="26351"/>
                    <a:pt x="35890" y="26766"/>
                    <a:pt x="36410" y="27203"/>
                  </a:cubicBezTo>
                  <a:cubicBezTo>
                    <a:pt x="37925" y="28551"/>
                    <a:pt x="39793" y="30295"/>
                    <a:pt x="40831" y="31499"/>
                  </a:cubicBezTo>
                  <a:cubicBezTo>
                    <a:pt x="40520" y="33824"/>
                    <a:pt x="39316" y="36231"/>
                    <a:pt x="38506" y="37623"/>
                  </a:cubicBezTo>
                  <a:cubicBezTo>
                    <a:pt x="35060" y="40612"/>
                    <a:pt x="29560" y="41379"/>
                    <a:pt x="27836" y="41546"/>
                  </a:cubicBezTo>
                  <a:cubicBezTo>
                    <a:pt x="27213" y="41130"/>
                    <a:pt x="26031" y="40259"/>
                    <a:pt x="24993" y="39179"/>
                  </a:cubicBezTo>
                  <a:cubicBezTo>
                    <a:pt x="24495" y="38661"/>
                    <a:pt x="24038" y="38121"/>
                    <a:pt x="23665" y="37518"/>
                  </a:cubicBezTo>
                  <a:lnTo>
                    <a:pt x="23643" y="37518"/>
                  </a:lnTo>
                  <a:cubicBezTo>
                    <a:pt x="23643" y="37499"/>
                    <a:pt x="23643" y="37499"/>
                    <a:pt x="23665" y="37499"/>
                  </a:cubicBezTo>
                  <a:cubicBezTo>
                    <a:pt x="24952" y="34405"/>
                    <a:pt x="27111" y="29132"/>
                    <a:pt x="27463" y="28282"/>
                  </a:cubicBezTo>
                  <a:cubicBezTo>
                    <a:pt x="29062" y="27887"/>
                    <a:pt x="33338" y="26787"/>
                    <a:pt x="35060" y="26040"/>
                  </a:cubicBezTo>
                  <a:close/>
                  <a:moveTo>
                    <a:pt x="3654" y="27970"/>
                  </a:moveTo>
                  <a:cubicBezTo>
                    <a:pt x="4421" y="28365"/>
                    <a:pt x="6021" y="29112"/>
                    <a:pt x="7598" y="29361"/>
                  </a:cubicBezTo>
                  <a:cubicBezTo>
                    <a:pt x="7577" y="29320"/>
                    <a:pt x="7557" y="29278"/>
                    <a:pt x="7535" y="29257"/>
                  </a:cubicBezTo>
                  <a:lnTo>
                    <a:pt x="7535" y="29257"/>
                  </a:lnTo>
                  <a:lnTo>
                    <a:pt x="8138" y="29444"/>
                  </a:lnTo>
                  <a:cubicBezTo>
                    <a:pt x="7972" y="29423"/>
                    <a:pt x="7784" y="29403"/>
                    <a:pt x="7598" y="29361"/>
                  </a:cubicBezTo>
                  <a:lnTo>
                    <a:pt x="7598" y="29361"/>
                  </a:lnTo>
                  <a:cubicBezTo>
                    <a:pt x="8116" y="30253"/>
                    <a:pt x="11459" y="35899"/>
                    <a:pt x="14116" y="37997"/>
                  </a:cubicBezTo>
                  <a:cubicBezTo>
                    <a:pt x="14095" y="38661"/>
                    <a:pt x="14075" y="39740"/>
                    <a:pt x="14075" y="40715"/>
                  </a:cubicBezTo>
                  <a:cubicBezTo>
                    <a:pt x="14075" y="41193"/>
                    <a:pt x="14075" y="41650"/>
                    <a:pt x="14095" y="42002"/>
                  </a:cubicBezTo>
                  <a:cubicBezTo>
                    <a:pt x="12517" y="41982"/>
                    <a:pt x="10939" y="41379"/>
                    <a:pt x="9965" y="40923"/>
                  </a:cubicBezTo>
                  <a:cubicBezTo>
                    <a:pt x="9154" y="40280"/>
                    <a:pt x="8407" y="39594"/>
                    <a:pt x="7701" y="38847"/>
                  </a:cubicBezTo>
                  <a:cubicBezTo>
                    <a:pt x="5605" y="36647"/>
                    <a:pt x="3986" y="34011"/>
                    <a:pt x="2948" y="31167"/>
                  </a:cubicBezTo>
                  <a:cubicBezTo>
                    <a:pt x="3073" y="30253"/>
                    <a:pt x="3364" y="29008"/>
                    <a:pt x="3654" y="27970"/>
                  </a:cubicBezTo>
                  <a:close/>
                  <a:moveTo>
                    <a:pt x="38215" y="39055"/>
                  </a:moveTo>
                  <a:lnTo>
                    <a:pt x="38984" y="39491"/>
                  </a:lnTo>
                  <a:cubicBezTo>
                    <a:pt x="35558" y="42771"/>
                    <a:pt x="31157" y="44888"/>
                    <a:pt x="26446" y="45511"/>
                  </a:cubicBezTo>
                  <a:cubicBezTo>
                    <a:pt x="25179" y="45470"/>
                    <a:pt x="24287" y="45323"/>
                    <a:pt x="23665" y="45157"/>
                  </a:cubicBezTo>
                  <a:cubicBezTo>
                    <a:pt x="23582" y="45137"/>
                    <a:pt x="23499" y="45096"/>
                    <a:pt x="23416" y="45074"/>
                  </a:cubicBezTo>
                  <a:cubicBezTo>
                    <a:pt x="23186" y="44991"/>
                    <a:pt x="23000" y="44930"/>
                    <a:pt x="22834" y="44847"/>
                  </a:cubicBezTo>
                  <a:cubicBezTo>
                    <a:pt x="23000" y="44764"/>
                    <a:pt x="23208" y="44681"/>
                    <a:pt x="23416" y="44576"/>
                  </a:cubicBezTo>
                  <a:cubicBezTo>
                    <a:pt x="23499" y="44556"/>
                    <a:pt x="23582" y="44515"/>
                    <a:pt x="23665" y="44473"/>
                  </a:cubicBezTo>
                  <a:cubicBezTo>
                    <a:pt x="24847" y="43933"/>
                    <a:pt x="26488" y="43145"/>
                    <a:pt x="27463" y="42522"/>
                  </a:cubicBezTo>
                  <a:cubicBezTo>
                    <a:pt x="28417" y="42459"/>
                    <a:pt x="34127" y="41961"/>
                    <a:pt x="38215" y="39055"/>
                  </a:cubicBezTo>
                  <a:close/>
                  <a:moveTo>
                    <a:pt x="12788" y="42832"/>
                  </a:moveTo>
                  <a:lnTo>
                    <a:pt x="12788" y="42832"/>
                  </a:lnTo>
                  <a:cubicBezTo>
                    <a:pt x="13251" y="42903"/>
                    <a:pt x="13725" y="42945"/>
                    <a:pt x="14202" y="42945"/>
                  </a:cubicBezTo>
                  <a:cubicBezTo>
                    <a:pt x="14429" y="42945"/>
                    <a:pt x="14656" y="42936"/>
                    <a:pt x="14883" y="42916"/>
                  </a:cubicBezTo>
                  <a:cubicBezTo>
                    <a:pt x="16358" y="43455"/>
                    <a:pt x="19741" y="44659"/>
                    <a:pt x="21547" y="45013"/>
                  </a:cubicBezTo>
                  <a:cubicBezTo>
                    <a:pt x="21692" y="45220"/>
                    <a:pt x="21941" y="45428"/>
                    <a:pt x="22336" y="45656"/>
                  </a:cubicBezTo>
                  <a:cubicBezTo>
                    <a:pt x="20363" y="45531"/>
                    <a:pt x="18371" y="45137"/>
                    <a:pt x="16419" y="44473"/>
                  </a:cubicBezTo>
                  <a:cubicBezTo>
                    <a:pt x="15132" y="44017"/>
                    <a:pt x="13928" y="43477"/>
                    <a:pt x="12788" y="42832"/>
                  </a:cubicBezTo>
                  <a:close/>
                  <a:moveTo>
                    <a:pt x="23675" y="1"/>
                  </a:moveTo>
                  <a:cubicBezTo>
                    <a:pt x="17828" y="1"/>
                    <a:pt x="12202" y="2198"/>
                    <a:pt x="7889" y="6050"/>
                  </a:cubicBezTo>
                  <a:cubicBezTo>
                    <a:pt x="5791" y="7918"/>
                    <a:pt x="4006" y="10201"/>
                    <a:pt x="2658" y="12817"/>
                  </a:cubicBezTo>
                  <a:lnTo>
                    <a:pt x="2636" y="12817"/>
                  </a:lnTo>
                  <a:cubicBezTo>
                    <a:pt x="2636" y="12838"/>
                    <a:pt x="2636" y="12858"/>
                    <a:pt x="2616" y="12880"/>
                  </a:cubicBezTo>
                  <a:cubicBezTo>
                    <a:pt x="2138" y="13835"/>
                    <a:pt x="1703" y="14831"/>
                    <a:pt x="1349" y="15869"/>
                  </a:cubicBezTo>
                  <a:cubicBezTo>
                    <a:pt x="748" y="17591"/>
                    <a:pt x="353" y="19335"/>
                    <a:pt x="167" y="21058"/>
                  </a:cubicBezTo>
                  <a:cubicBezTo>
                    <a:pt x="104" y="21742"/>
                    <a:pt x="42" y="22428"/>
                    <a:pt x="42" y="23113"/>
                  </a:cubicBezTo>
                  <a:cubicBezTo>
                    <a:pt x="1" y="24649"/>
                    <a:pt x="125" y="26165"/>
                    <a:pt x="374" y="27659"/>
                  </a:cubicBezTo>
                  <a:lnTo>
                    <a:pt x="457" y="28011"/>
                  </a:lnTo>
                  <a:cubicBezTo>
                    <a:pt x="1994" y="36045"/>
                    <a:pt x="7640" y="43082"/>
                    <a:pt x="15901" y="45946"/>
                  </a:cubicBezTo>
                  <a:cubicBezTo>
                    <a:pt x="18392" y="46798"/>
                    <a:pt x="20925" y="47233"/>
                    <a:pt x="23416" y="47255"/>
                  </a:cubicBezTo>
                  <a:lnTo>
                    <a:pt x="23665" y="47255"/>
                  </a:lnTo>
                  <a:cubicBezTo>
                    <a:pt x="33441" y="47233"/>
                    <a:pt x="42596" y="41110"/>
                    <a:pt x="45979" y="31374"/>
                  </a:cubicBezTo>
                  <a:cubicBezTo>
                    <a:pt x="46062" y="31105"/>
                    <a:pt x="46166" y="30834"/>
                    <a:pt x="46249" y="30544"/>
                  </a:cubicBezTo>
                  <a:cubicBezTo>
                    <a:pt x="46291" y="30419"/>
                    <a:pt x="46332" y="30275"/>
                    <a:pt x="46374" y="30150"/>
                  </a:cubicBezTo>
                  <a:cubicBezTo>
                    <a:pt x="46374" y="30109"/>
                    <a:pt x="46374" y="30087"/>
                    <a:pt x="46394" y="30067"/>
                  </a:cubicBezTo>
                  <a:cubicBezTo>
                    <a:pt x="47038" y="27742"/>
                    <a:pt x="47329" y="25417"/>
                    <a:pt x="47266" y="23113"/>
                  </a:cubicBezTo>
                  <a:cubicBezTo>
                    <a:pt x="47266" y="22428"/>
                    <a:pt x="47204" y="21742"/>
                    <a:pt x="47141" y="21058"/>
                  </a:cubicBezTo>
                  <a:cubicBezTo>
                    <a:pt x="46498" y="15246"/>
                    <a:pt x="43695" y="9827"/>
                    <a:pt x="39295" y="5925"/>
                  </a:cubicBezTo>
                  <a:cubicBezTo>
                    <a:pt x="37074" y="3932"/>
                    <a:pt x="34417" y="2355"/>
                    <a:pt x="31407" y="1317"/>
                  </a:cubicBezTo>
                  <a:cubicBezTo>
                    <a:pt x="28849" y="424"/>
                    <a:pt x="26240" y="1"/>
                    <a:pt x="2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030015" y="2149406"/>
              <a:ext cx="1627308" cy="1009577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55470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381406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1"/>
          <p:cNvGrpSpPr/>
          <p:nvPr/>
        </p:nvGrpSpPr>
        <p:grpSpPr>
          <a:xfrm>
            <a:off x="7974931" y="86588"/>
            <a:ext cx="826445" cy="923307"/>
            <a:chOff x="3782326" y="1359670"/>
            <a:chExt cx="1634259" cy="1825800"/>
          </a:xfrm>
        </p:grpSpPr>
        <p:sp>
          <p:nvSpPr>
            <p:cNvPr id="1195" name="Google Shape;1195;p31"/>
            <p:cNvSpPr/>
            <p:nvPr/>
          </p:nvSpPr>
          <p:spPr>
            <a:xfrm>
              <a:off x="3906653" y="2017426"/>
              <a:ext cx="1399019" cy="1060226"/>
            </a:xfrm>
            <a:custGeom>
              <a:avLst/>
              <a:gdLst/>
              <a:ahLst/>
              <a:cxnLst/>
              <a:rect l="l" t="t" r="r" b="b"/>
              <a:pathLst>
                <a:path w="75684" h="57356" extrusionOk="0">
                  <a:moveTo>
                    <a:pt x="2284" y="0"/>
                  </a:moveTo>
                  <a:lnTo>
                    <a:pt x="64" y="20531"/>
                  </a:lnTo>
                  <a:cubicBezTo>
                    <a:pt x="1" y="20966"/>
                    <a:pt x="167" y="21796"/>
                    <a:pt x="313" y="22067"/>
                  </a:cubicBezTo>
                  <a:cubicBezTo>
                    <a:pt x="2491" y="26052"/>
                    <a:pt x="10360" y="38651"/>
                    <a:pt x="28460" y="51377"/>
                  </a:cubicBezTo>
                  <a:cubicBezTo>
                    <a:pt x="31283" y="53370"/>
                    <a:pt x="34356" y="55362"/>
                    <a:pt x="37697" y="57334"/>
                  </a:cubicBezTo>
                  <a:cubicBezTo>
                    <a:pt x="37718" y="57334"/>
                    <a:pt x="37780" y="57355"/>
                    <a:pt x="37843" y="57355"/>
                  </a:cubicBezTo>
                  <a:cubicBezTo>
                    <a:pt x="37904" y="57355"/>
                    <a:pt x="37967" y="57334"/>
                    <a:pt x="37987" y="57334"/>
                  </a:cubicBezTo>
                  <a:cubicBezTo>
                    <a:pt x="40977" y="55570"/>
                    <a:pt x="43758" y="53785"/>
                    <a:pt x="46332" y="52000"/>
                  </a:cubicBezTo>
                  <a:cubicBezTo>
                    <a:pt x="65056" y="39047"/>
                    <a:pt x="73151" y="26114"/>
                    <a:pt x="75373" y="22067"/>
                  </a:cubicBezTo>
                  <a:cubicBezTo>
                    <a:pt x="75518" y="21796"/>
                    <a:pt x="75684" y="20966"/>
                    <a:pt x="75642" y="20531"/>
                  </a:cubicBezTo>
                  <a:lnTo>
                    <a:pt x="7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782326" y="1359670"/>
              <a:ext cx="1634259" cy="1825800"/>
            </a:xfrm>
            <a:custGeom>
              <a:avLst/>
              <a:gdLst/>
              <a:ahLst/>
              <a:cxnLst/>
              <a:rect l="l" t="t" r="r" b="b"/>
              <a:pathLst>
                <a:path w="88410" h="98772" extrusionOk="0">
                  <a:moveTo>
                    <a:pt x="83032" y="33301"/>
                  </a:moveTo>
                  <a:lnTo>
                    <a:pt x="85462" y="55719"/>
                  </a:lnTo>
                  <a:cubicBezTo>
                    <a:pt x="85523" y="56198"/>
                    <a:pt x="85337" y="57111"/>
                    <a:pt x="85171" y="57402"/>
                  </a:cubicBezTo>
                  <a:cubicBezTo>
                    <a:pt x="82431" y="62425"/>
                    <a:pt x="71366" y="80028"/>
                    <a:pt x="44361" y="95907"/>
                  </a:cubicBezTo>
                  <a:lnTo>
                    <a:pt x="44049" y="95907"/>
                  </a:lnTo>
                  <a:cubicBezTo>
                    <a:pt x="17044" y="80028"/>
                    <a:pt x="6001" y="62425"/>
                    <a:pt x="3239" y="57402"/>
                  </a:cubicBezTo>
                  <a:cubicBezTo>
                    <a:pt x="3095" y="57111"/>
                    <a:pt x="2907" y="56198"/>
                    <a:pt x="2949" y="55719"/>
                  </a:cubicBezTo>
                  <a:lnTo>
                    <a:pt x="5378" y="33301"/>
                  </a:lnTo>
                  <a:close/>
                  <a:moveTo>
                    <a:pt x="44213" y="0"/>
                  </a:moveTo>
                  <a:cubicBezTo>
                    <a:pt x="43593" y="0"/>
                    <a:pt x="42971" y="78"/>
                    <a:pt x="42493" y="234"/>
                  </a:cubicBezTo>
                  <a:cubicBezTo>
                    <a:pt x="35975" y="2393"/>
                    <a:pt x="12705" y="11195"/>
                    <a:pt x="6250" y="13644"/>
                  </a:cubicBezTo>
                  <a:cubicBezTo>
                    <a:pt x="5315" y="13996"/>
                    <a:pt x="4485" y="15075"/>
                    <a:pt x="4382" y="16052"/>
                  </a:cubicBezTo>
                  <a:lnTo>
                    <a:pt x="2513" y="33301"/>
                  </a:lnTo>
                  <a:lnTo>
                    <a:pt x="106" y="55409"/>
                  </a:lnTo>
                  <a:cubicBezTo>
                    <a:pt x="1" y="56384"/>
                    <a:pt x="272" y="57920"/>
                    <a:pt x="728" y="58792"/>
                  </a:cubicBezTo>
                  <a:cubicBezTo>
                    <a:pt x="3676" y="64147"/>
                    <a:pt x="15051" y="82187"/>
                    <a:pt x="42659" y="98398"/>
                  </a:cubicBezTo>
                  <a:cubicBezTo>
                    <a:pt x="43084" y="98647"/>
                    <a:pt x="43645" y="98771"/>
                    <a:pt x="44205" y="98771"/>
                  </a:cubicBezTo>
                  <a:cubicBezTo>
                    <a:pt x="44766" y="98771"/>
                    <a:pt x="45326" y="98647"/>
                    <a:pt x="45751" y="98398"/>
                  </a:cubicBezTo>
                  <a:cubicBezTo>
                    <a:pt x="73381" y="82187"/>
                    <a:pt x="84756" y="64147"/>
                    <a:pt x="87682" y="58792"/>
                  </a:cubicBezTo>
                  <a:cubicBezTo>
                    <a:pt x="88160" y="57920"/>
                    <a:pt x="88409" y="56384"/>
                    <a:pt x="88305" y="55409"/>
                  </a:cubicBezTo>
                  <a:lnTo>
                    <a:pt x="85919" y="33301"/>
                  </a:lnTo>
                  <a:lnTo>
                    <a:pt x="84050" y="16052"/>
                  </a:lnTo>
                  <a:cubicBezTo>
                    <a:pt x="83946" y="15075"/>
                    <a:pt x="83095" y="13996"/>
                    <a:pt x="82182" y="13644"/>
                  </a:cubicBezTo>
                  <a:cubicBezTo>
                    <a:pt x="75726" y="11195"/>
                    <a:pt x="52457" y="2393"/>
                    <a:pt x="45917" y="234"/>
                  </a:cubicBezTo>
                  <a:cubicBezTo>
                    <a:pt x="45451" y="78"/>
                    <a:pt x="44833" y="0"/>
                    <a:pt x="44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432725" y="2006316"/>
              <a:ext cx="330382" cy="1080541"/>
            </a:xfrm>
            <a:custGeom>
              <a:avLst/>
              <a:gdLst/>
              <a:ahLst/>
              <a:cxnLst/>
              <a:rect l="l" t="t" r="r" b="b"/>
              <a:pathLst>
                <a:path w="17873" h="58455" extrusionOk="0">
                  <a:moveTo>
                    <a:pt x="0" y="0"/>
                  </a:moveTo>
                  <a:lnTo>
                    <a:pt x="0" y="52435"/>
                  </a:lnTo>
                  <a:cubicBezTo>
                    <a:pt x="2823" y="54447"/>
                    <a:pt x="5896" y="56462"/>
                    <a:pt x="9237" y="58433"/>
                  </a:cubicBezTo>
                  <a:cubicBezTo>
                    <a:pt x="9258" y="58454"/>
                    <a:pt x="9320" y="58454"/>
                    <a:pt x="9383" y="58454"/>
                  </a:cubicBezTo>
                  <a:cubicBezTo>
                    <a:pt x="9444" y="58454"/>
                    <a:pt x="9507" y="58454"/>
                    <a:pt x="9527" y="58433"/>
                  </a:cubicBezTo>
                  <a:cubicBezTo>
                    <a:pt x="12517" y="56669"/>
                    <a:pt x="15298" y="54862"/>
                    <a:pt x="17872" y="53057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248138" y="2116411"/>
              <a:ext cx="702985" cy="702985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289211" y="2157853"/>
              <a:ext cx="620874" cy="620098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340635" y="1509709"/>
              <a:ext cx="527599" cy="89893"/>
            </a:xfrm>
            <a:custGeom>
              <a:avLst/>
              <a:gdLst/>
              <a:ahLst/>
              <a:cxnLst/>
              <a:rect l="l" t="t" r="r" b="b"/>
              <a:pathLst>
                <a:path w="28542" h="4863" extrusionOk="0">
                  <a:moveTo>
                    <a:pt x="14279" y="0"/>
                  </a:moveTo>
                  <a:cubicBezTo>
                    <a:pt x="13726" y="0"/>
                    <a:pt x="13171" y="78"/>
                    <a:pt x="12746" y="233"/>
                  </a:cubicBezTo>
                  <a:lnTo>
                    <a:pt x="0" y="4863"/>
                  </a:lnTo>
                  <a:lnTo>
                    <a:pt x="28542" y="4863"/>
                  </a:lnTo>
                  <a:lnTo>
                    <a:pt x="15796" y="233"/>
                  </a:lnTo>
                  <a:cubicBezTo>
                    <a:pt x="15381" y="78"/>
                    <a:pt x="14831" y="0"/>
                    <a:pt x="14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" name="Picture 2" descr="A football field with red circles and white lines&#10;&#10;Description automatically generated">
            <a:extLst>
              <a:ext uri="{FF2B5EF4-FFF2-40B4-BE49-F238E27FC236}">
                <a16:creationId xmlns:a16="http://schemas.microsoft.com/office/drawing/2014/main" id="{0CFE7632-1AAC-B2F6-8279-BF3B921FE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2768" y="707680"/>
            <a:ext cx="5998464" cy="44424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oogle Shape;390;p21">
            <a:extLst>
              <a:ext uri="{FF2B5EF4-FFF2-40B4-BE49-F238E27FC236}">
                <a16:creationId xmlns:a16="http://schemas.microsoft.com/office/drawing/2014/main" id="{57D22CD7-708B-2A40-1DC6-D8A693556F92}"/>
              </a:ext>
            </a:extLst>
          </p:cNvPr>
          <p:cNvGrpSpPr/>
          <p:nvPr/>
        </p:nvGrpSpPr>
        <p:grpSpPr>
          <a:xfrm>
            <a:off x="49156" y="2246345"/>
            <a:ext cx="371141" cy="325405"/>
            <a:chOff x="4194064" y="2341157"/>
            <a:chExt cx="368218" cy="323466"/>
          </a:xfrm>
        </p:grpSpPr>
        <p:sp>
          <p:nvSpPr>
            <p:cNvPr id="5" name="Google Shape;391;p21">
              <a:extLst>
                <a:ext uri="{FF2B5EF4-FFF2-40B4-BE49-F238E27FC236}">
                  <a16:creationId xmlns:a16="http://schemas.microsoft.com/office/drawing/2014/main" id="{52F2B178-5A91-730E-833E-8D5281AF3A3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2;p21">
              <a:extLst>
                <a:ext uri="{FF2B5EF4-FFF2-40B4-BE49-F238E27FC236}">
                  <a16:creationId xmlns:a16="http://schemas.microsoft.com/office/drawing/2014/main" id="{9E9EEF8D-60E4-B39E-8429-F34CAF9ECE59}"/>
                </a:ext>
              </a:extLst>
            </p:cNvPr>
            <p:cNvSpPr/>
            <p:nvPr/>
          </p:nvSpPr>
          <p:spPr>
            <a:xfrm>
              <a:off x="4215672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62F27D-378A-E86E-A20D-C2EFFF2F0815}"/>
              </a:ext>
            </a:extLst>
          </p:cNvPr>
          <p:cNvSpPr txBox="1"/>
          <p:nvPr/>
        </p:nvSpPr>
        <p:spPr>
          <a:xfrm>
            <a:off x="379555" y="223578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Actual Goal</a:t>
            </a:r>
          </a:p>
        </p:txBody>
      </p:sp>
      <p:sp>
        <p:nvSpPr>
          <p:cNvPr id="9" name="Google Shape;391;p21">
            <a:extLst>
              <a:ext uri="{FF2B5EF4-FFF2-40B4-BE49-F238E27FC236}">
                <a16:creationId xmlns:a16="http://schemas.microsoft.com/office/drawing/2014/main" id="{ED5504E4-2AFC-8705-7894-5D14B5FFFB31}"/>
              </a:ext>
            </a:extLst>
          </p:cNvPr>
          <p:cNvSpPr/>
          <p:nvPr/>
        </p:nvSpPr>
        <p:spPr>
          <a:xfrm>
            <a:off x="45484" y="276620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D39D3-9AB5-B6EF-9996-50DD5B8AFD53}"/>
              </a:ext>
            </a:extLst>
          </p:cNvPr>
          <p:cNvSpPr txBox="1"/>
          <p:nvPr/>
        </p:nvSpPr>
        <p:spPr>
          <a:xfrm>
            <a:off x="383916" y="277501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xG</a:t>
            </a:r>
            <a:r>
              <a:rPr lang="en-US" dirty="0"/>
              <a:t> of a Shot</a:t>
            </a:r>
          </a:p>
        </p:txBody>
      </p:sp>
      <p:grpSp>
        <p:nvGrpSpPr>
          <p:cNvPr id="12" name="Google Shape;390;p21">
            <a:extLst>
              <a:ext uri="{FF2B5EF4-FFF2-40B4-BE49-F238E27FC236}">
                <a16:creationId xmlns:a16="http://schemas.microsoft.com/office/drawing/2014/main" id="{85DC07E5-B993-1A41-0C4F-F48F8BC46053}"/>
              </a:ext>
            </a:extLst>
          </p:cNvPr>
          <p:cNvGrpSpPr/>
          <p:nvPr/>
        </p:nvGrpSpPr>
        <p:grpSpPr>
          <a:xfrm>
            <a:off x="8701923" y="2246345"/>
            <a:ext cx="371141" cy="325405"/>
            <a:chOff x="4194064" y="2341157"/>
            <a:chExt cx="368218" cy="323466"/>
          </a:xfrm>
        </p:grpSpPr>
        <p:sp>
          <p:nvSpPr>
            <p:cNvPr id="13" name="Google Shape;391;p21">
              <a:extLst>
                <a:ext uri="{FF2B5EF4-FFF2-40B4-BE49-F238E27FC236}">
                  <a16:creationId xmlns:a16="http://schemas.microsoft.com/office/drawing/2014/main" id="{D6BCB4C4-4C5F-37FB-0899-C3A3C75AF098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92;p21">
              <a:extLst>
                <a:ext uri="{FF2B5EF4-FFF2-40B4-BE49-F238E27FC236}">
                  <a16:creationId xmlns:a16="http://schemas.microsoft.com/office/drawing/2014/main" id="{8753464A-2414-23E9-739F-D08B99C96C8B}"/>
                </a:ext>
              </a:extLst>
            </p:cNvPr>
            <p:cNvSpPr/>
            <p:nvPr/>
          </p:nvSpPr>
          <p:spPr>
            <a:xfrm>
              <a:off x="4212028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391;p21">
            <a:extLst>
              <a:ext uri="{FF2B5EF4-FFF2-40B4-BE49-F238E27FC236}">
                <a16:creationId xmlns:a16="http://schemas.microsoft.com/office/drawing/2014/main" id="{5783893C-43E9-B6E2-63E1-DDEAA9581484}"/>
              </a:ext>
            </a:extLst>
          </p:cNvPr>
          <p:cNvSpPr/>
          <p:nvPr/>
        </p:nvSpPr>
        <p:spPr>
          <a:xfrm>
            <a:off x="8698251" y="276620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1A845-69C8-D285-E2CB-5B56FD1D6EB7}"/>
              </a:ext>
            </a:extLst>
          </p:cNvPr>
          <p:cNvSpPr txBox="1"/>
          <p:nvPr/>
        </p:nvSpPr>
        <p:spPr>
          <a:xfrm>
            <a:off x="7513921" y="223578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Goal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52304-621A-B8B9-A54F-05DBDD374B72}"/>
              </a:ext>
            </a:extLst>
          </p:cNvPr>
          <p:cNvSpPr txBox="1"/>
          <p:nvPr/>
        </p:nvSpPr>
        <p:spPr>
          <a:xfrm>
            <a:off x="7485503" y="276620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r>
              <a:rPr lang="en-US" dirty="0"/>
              <a:t> of a Shot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5" name="Google Shape;1175;p31"/>
          <p:cNvSpPr txBox="1">
            <a:spLocks noGrp="1"/>
          </p:cNvSpPr>
          <p:nvPr>
            <p:ph type="title"/>
          </p:nvPr>
        </p:nvSpPr>
        <p:spPr>
          <a:xfrm>
            <a:off x="713250" y="174859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APPLICATION</a:t>
            </a:r>
            <a:endParaRPr dirty="0"/>
          </a:p>
        </p:txBody>
      </p:sp>
      <p:grpSp>
        <p:nvGrpSpPr>
          <p:cNvPr id="1176" name="Google Shape;1176;p31"/>
          <p:cNvGrpSpPr/>
          <p:nvPr/>
        </p:nvGrpSpPr>
        <p:grpSpPr>
          <a:xfrm>
            <a:off x="279808" y="86247"/>
            <a:ext cx="807885" cy="923047"/>
            <a:chOff x="1028850" y="1298375"/>
            <a:chExt cx="1628473" cy="1860607"/>
          </a:xfrm>
        </p:grpSpPr>
        <p:sp>
          <p:nvSpPr>
            <p:cNvPr id="1177" name="Google Shape;1177;p31"/>
            <p:cNvSpPr/>
            <p:nvPr/>
          </p:nvSpPr>
          <p:spPr>
            <a:xfrm>
              <a:off x="1028850" y="1298375"/>
              <a:ext cx="1625793" cy="812712"/>
            </a:xfrm>
            <a:custGeom>
              <a:avLst/>
              <a:gdLst/>
              <a:ahLst/>
              <a:cxnLst/>
              <a:rect l="l" t="t" r="r" b="b"/>
              <a:pathLst>
                <a:path w="87952" h="43966" extrusionOk="0">
                  <a:moveTo>
                    <a:pt x="43987" y="0"/>
                  </a:moveTo>
                  <a:cubicBezTo>
                    <a:pt x="19700" y="0"/>
                    <a:pt x="0" y="19678"/>
                    <a:pt x="0" y="43965"/>
                  </a:cubicBezTo>
                  <a:lnTo>
                    <a:pt x="18350" y="43965"/>
                  </a:lnTo>
                  <a:cubicBezTo>
                    <a:pt x="18558" y="42077"/>
                    <a:pt x="18973" y="40167"/>
                    <a:pt x="19617" y="38299"/>
                  </a:cubicBezTo>
                  <a:cubicBezTo>
                    <a:pt x="20011" y="37178"/>
                    <a:pt x="20489" y="36077"/>
                    <a:pt x="21007" y="35039"/>
                  </a:cubicBezTo>
                  <a:cubicBezTo>
                    <a:pt x="21029" y="35019"/>
                    <a:pt x="21029" y="34978"/>
                    <a:pt x="21048" y="34956"/>
                  </a:cubicBezTo>
                  <a:cubicBezTo>
                    <a:pt x="22523" y="32113"/>
                    <a:pt x="24474" y="29622"/>
                    <a:pt x="26778" y="27566"/>
                  </a:cubicBezTo>
                  <a:cubicBezTo>
                    <a:pt x="31470" y="23366"/>
                    <a:pt x="37618" y="20972"/>
                    <a:pt x="44006" y="20972"/>
                  </a:cubicBezTo>
                  <a:cubicBezTo>
                    <a:pt x="46803" y="20972"/>
                    <a:pt x="49647" y="21431"/>
                    <a:pt x="52434" y="22399"/>
                  </a:cubicBezTo>
                  <a:cubicBezTo>
                    <a:pt x="55714" y="23539"/>
                    <a:pt x="58620" y="25283"/>
                    <a:pt x="61050" y="27442"/>
                  </a:cubicBezTo>
                  <a:cubicBezTo>
                    <a:pt x="65844" y="31698"/>
                    <a:pt x="68916" y="37613"/>
                    <a:pt x="69602" y="43965"/>
                  </a:cubicBezTo>
                  <a:lnTo>
                    <a:pt x="87952" y="43965"/>
                  </a:lnTo>
                  <a:cubicBezTo>
                    <a:pt x="87952" y="19678"/>
                    <a:pt x="68273" y="0"/>
                    <a:pt x="439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31"/>
            <p:cNvSpPr/>
            <p:nvPr/>
          </p:nvSpPr>
          <p:spPr>
            <a:xfrm>
              <a:off x="1411777" y="2229629"/>
              <a:ext cx="849940" cy="743633"/>
            </a:xfrm>
            <a:custGeom>
              <a:avLst/>
              <a:gdLst/>
              <a:ahLst/>
              <a:cxnLst/>
              <a:rect l="l" t="t" r="r" b="b"/>
              <a:pathLst>
                <a:path w="45980" h="40229" extrusionOk="0">
                  <a:moveTo>
                    <a:pt x="0" y="0"/>
                  </a:moveTo>
                  <a:cubicBezTo>
                    <a:pt x="0" y="42"/>
                    <a:pt x="0" y="249"/>
                    <a:pt x="63" y="601"/>
                  </a:cubicBezTo>
                  <a:cubicBezTo>
                    <a:pt x="437" y="3571"/>
                    <a:pt x="2887" y="16731"/>
                    <a:pt x="12892" y="27213"/>
                  </a:cubicBezTo>
                  <a:cubicBezTo>
                    <a:pt x="12892" y="27213"/>
                    <a:pt x="11981" y="22658"/>
                    <a:pt x="14478" y="22658"/>
                  </a:cubicBezTo>
                  <a:cubicBezTo>
                    <a:pt x="14592" y="22658"/>
                    <a:pt x="14714" y="22668"/>
                    <a:pt x="14843" y="22688"/>
                  </a:cubicBezTo>
                  <a:cubicBezTo>
                    <a:pt x="18890" y="23291"/>
                    <a:pt x="15693" y="30410"/>
                    <a:pt x="23022" y="39086"/>
                  </a:cubicBezTo>
                  <a:cubicBezTo>
                    <a:pt x="23105" y="39191"/>
                    <a:pt x="23188" y="39274"/>
                    <a:pt x="23271" y="39377"/>
                  </a:cubicBezTo>
                  <a:cubicBezTo>
                    <a:pt x="23498" y="39648"/>
                    <a:pt x="23769" y="39938"/>
                    <a:pt x="24038" y="40229"/>
                  </a:cubicBezTo>
                  <a:cubicBezTo>
                    <a:pt x="23996" y="39980"/>
                    <a:pt x="22211" y="30410"/>
                    <a:pt x="27816" y="26715"/>
                  </a:cubicBezTo>
                  <a:cubicBezTo>
                    <a:pt x="29025" y="25916"/>
                    <a:pt x="29944" y="25607"/>
                    <a:pt x="30642" y="25607"/>
                  </a:cubicBezTo>
                  <a:cubicBezTo>
                    <a:pt x="32954" y="25607"/>
                    <a:pt x="32842" y="28994"/>
                    <a:pt x="32778" y="29186"/>
                  </a:cubicBezTo>
                  <a:cubicBezTo>
                    <a:pt x="32922" y="28832"/>
                    <a:pt x="42036" y="21982"/>
                    <a:pt x="45855" y="3134"/>
                  </a:cubicBezTo>
                  <a:cubicBezTo>
                    <a:pt x="45897" y="2926"/>
                    <a:pt x="45938" y="2699"/>
                    <a:pt x="45980" y="2491"/>
                  </a:cubicBezTo>
                  <a:lnTo>
                    <a:pt x="45980" y="2491"/>
                  </a:lnTo>
                  <a:cubicBezTo>
                    <a:pt x="45897" y="2906"/>
                    <a:pt x="45731" y="3322"/>
                    <a:pt x="45585" y="3715"/>
                  </a:cubicBezTo>
                  <a:cubicBezTo>
                    <a:pt x="42202" y="13471"/>
                    <a:pt x="33047" y="19596"/>
                    <a:pt x="23271" y="19596"/>
                  </a:cubicBezTo>
                  <a:lnTo>
                    <a:pt x="23022" y="19596"/>
                  </a:lnTo>
                  <a:cubicBezTo>
                    <a:pt x="20531" y="19574"/>
                    <a:pt x="17998" y="19159"/>
                    <a:pt x="15527" y="18287"/>
                  </a:cubicBezTo>
                  <a:cubicBezTo>
                    <a:pt x="7141" y="15381"/>
                    <a:pt x="1433" y="8179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31"/>
            <p:cNvSpPr/>
            <p:nvPr/>
          </p:nvSpPr>
          <p:spPr>
            <a:xfrm>
              <a:off x="1404494" y="1722966"/>
              <a:ext cx="874877" cy="873509"/>
            </a:xfrm>
            <a:custGeom>
              <a:avLst/>
              <a:gdLst/>
              <a:ahLst/>
              <a:cxnLst/>
              <a:rect l="l" t="t" r="r" b="b"/>
              <a:pathLst>
                <a:path w="47329" h="47255" extrusionOk="0">
                  <a:moveTo>
                    <a:pt x="25387" y="1629"/>
                  </a:moveTo>
                  <a:lnTo>
                    <a:pt x="25387" y="1629"/>
                  </a:lnTo>
                  <a:cubicBezTo>
                    <a:pt x="26197" y="1690"/>
                    <a:pt x="26986" y="1815"/>
                    <a:pt x="27795" y="1961"/>
                  </a:cubicBezTo>
                  <a:cubicBezTo>
                    <a:pt x="28833" y="2147"/>
                    <a:pt x="29870" y="2438"/>
                    <a:pt x="30888" y="2791"/>
                  </a:cubicBezTo>
                  <a:cubicBezTo>
                    <a:pt x="32943" y="3497"/>
                    <a:pt x="34832" y="4494"/>
                    <a:pt x="36513" y="5697"/>
                  </a:cubicBezTo>
                  <a:lnTo>
                    <a:pt x="36576" y="5759"/>
                  </a:lnTo>
                  <a:cubicBezTo>
                    <a:pt x="36535" y="5822"/>
                    <a:pt x="36471" y="5883"/>
                    <a:pt x="36410" y="5947"/>
                  </a:cubicBezTo>
                  <a:cubicBezTo>
                    <a:pt x="36244" y="5864"/>
                    <a:pt x="36098" y="5759"/>
                    <a:pt x="35932" y="5656"/>
                  </a:cubicBezTo>
                  <a:cubicBezTo>
                    <a:pt x="33731" y="4389"/>
                    <a:pt x="31157" y="3497"/>
                    <a:pt x="29269" y="2957"/>
                  </a:cubicBezTo>
                  <a:cubicBezTo>
                    <a:pt x="27733" y="2542"/>
                    <a:pt x="26632" y="2313"/>
                    <a:pt x="26529" y="2293"/>
                  </a:cubicBezTo>
                  <a:lnTo>
                    <a:pt x="26529" y="2313"/>
                  </a:lnTo>
                  <a:lnTo>
                    <a:pt x="25387" y="1629"/>
                  </a:lnTo>
                  <a:close/>
                  <a:moveTo>
                    <a:pt x="26363" y="3226"/>
                  </a:moveTo>
                  <a:cubicBezTo>
                    <a:pt x="26383" y="3226"/>
                    <a:pt x="28564" y="3642"/>
                    <a:pt x="31157" y="4555"/>
                  </a:cubicBezTo>
                  <a:cubicBezTo>
                    <a:pt x="31946" y="4826"/>
                    <a:pt x="32777" y="5158"/>
                    <a:pt x="33587" y="5531"/>
                  </a:cubicBezTo>
                  <a:cubicBezTo>
                    <a:pt x="34708" y="6030"/>
                    <a:pt x="35807" y="6631"/>
                    <a:pt x="36742" y="7317"/>
                  </a:cubicBezTo>
                  <a:cubicBezTo>
                    <a:pt x="37780" y="8457"/>
                    <a:pt x="39419" y="10409"/>
                    <a:pt x="39773" y="11883"/>
                  </a:cubicBezTo>
                  <a:cubicBezTo>
                    <a:pt x="38901" y="12526"/>
                    <a:pt x="37863" y="13253"/>
                    <a:pt x="36887" y="13938"/>
                  </a:cubicBezTo>
                  <a:cubicBezTo>
                    <a:pt x="36181" y="14436"/>
                    <a:pt x="35497" y="14892"/>
                    <a:pt x="34957" y="15246"/>
                  </a:cubicBezTo>
                  <a:cubicBezTo>
                    <a:pt x="33482" y="14353"/>
                    <a:pt x="28376" y="12318"/>
                    <a:pt x="26466" y="12235"/>
                  </a:cubicBezTo>
                  <a:cubicBezTo>
                    <a:pt x="25367" y="9517"/>
                    <a:pt x="23436" y="6528"/>
                    <a:pt x="22585" y="5282"/>
                  </a:cubicBezTo>
                  <a:lnTo>
                    <a:pt x="22544" y="5241"/>
                  </a:lnTo>
                  <a:cubicBezTo>
                    <a:pt x="23436" y="4577"/>
                    <a:pt x="26363" y="3226"/>
                    <a:pt x="26363" y="3226"/>
                  </a:cubicBezTo>
                  <a:close/>
                  <a:moveTo>
                    <a:pt x="12331" y="4721"/>
                  </a:moveTo>
                  <a:lnTo>
                    <a:pt x="12517" y="5656"/>
                  </a:lnTo>
                  <a:lnTo>
                    <a:pt x="12641" y="6237"/>
                  </a:lnTo>
                  <a:cubicBezTo>
                    <a:pt x="11479" y="7544"/>
                    <a:pt x="8864" y="10762"/>
                    <a:pt x="7349" y="14955"/>
                  </a:cubicBezTo>
                  <a:cubicBezTo>
                    <a:pt x="6414" y="15432"/>
                    <a:pt x="4651" y="16450"/>
                    <a:pt x="3530" y="17632"/>
                  </a:cubicBezTo>
                  <a:cubicBezTo>
                    <a:pt x="3322" y="17134"/>
                    <a:pt x="3114" y="16470"/>
                    <a:pt x="3093" y="15640"/>
                  </a:cubicBezTo>
                  <a:cubicBezTo>
                    <a:pt x="4670" y="11571"/>
                    <a:pt x="7369" y="8208"/>
                    <a:pt x="10690" y="5800"/>
                  </a:cubicBezTo>
                  <a:cubicBezTo>
                    <a:pt x="11210" y="5407"/>
                    <a:pt x="11770" y="5053"/>
                    <a:pt x="12331" y="4721"/>
                  </a:cubicBezTo>
                  <a:close/>
                  <a:moveTo>
                    <a:pt x="20250" y="5567"/>
                  </a:moveTo>
                  <a:cubicBezTo>
                    <a:pt x="20775" y="5567"/>
                    <a:pt x="21271" y="5600"/>
                    <a:pt x="21713" y="5676"/>
                  </a:cubicBezTo>
                  <a:cubicBezTo>
                    <a:pt x="22481" y="6818"/>
                    <a:pt x="24578" y="9974"/>
                    <a:pt x="25636" y="12714"/>
                  </a:cubicBezTo>
                  <a:cubicBezTo>
                    <a:pt x="24620" y="14167"/>
                    <a:pt x="21318" y="18816"/>
                    <a:pt x="20427" y="20270"/>
                  </a:cubicBezTo>
                  <a:cubicBezTo>
                    <a:pt x="17374" y="20477"/>
                    <a:pt x="12289" y="20602"/>
                    <a:pt x="11002" y="20643"/>
                  </a:cubicBezTo>
                  <a:cubicBezTo>
                    <a:pt x="10275" y="19605"/>
                    <a:pt x="8614" y="17197"/>
                    <a:pt x="8075" y="15703"/>
                  </a:cubicBezTo>
                  <a:cubicBezTo>
                    <a:pt x="9632" y="11114"/>
                    <a:pt x="12683" y="7586"/>
                    <a:pt x="13618" y="6569"/>
                  </a:cubicBezTo>
                  <a:cubicBezTo>
                    <a:pt x="15023" y="6213"/>
                    <a:pt x="17923" y="5567"/>
                    <a:pt x="20250" y="5567"/>
                  </a:cubicBezTo>
                  <a:close/>
                  <a:moveTo>
                    <a:pt x="45439" y="20145"/>
                  </a:moveTo>
                  <a:cubicBezTo>
                    <a:pt x="45480" y="20455"/>
                    <a:pt x="45522" y="20746"/>
                    <a:pt x="45563" y="21058"/>
                  </a:cubicBezTo>
                  <a:cubicBezTo>
                    <a:pt x="45646" y="21742"/>
                    <a:pt x="45688" y="22407"/>
                    <a:pt x="45710" y="23093"/>
                  </a:cubicBezTo>
                  <a:cubicBezTo>
                    <a:pt x="45751" y="24463"/>
                    <a:pt x="45646" y="25833"/>
                    <a:pt x="45419" y="27203"/>
                  </a:cubicBezTo>
                  <a:cubicBezTo>
                    <a:pt x="45336" y="27679"/>
                    <a:pt x="45253" y="28157"/>
                    <a:pt x="45148" y="28634"/>
                  </a:cubicBezTo>
                  <a:cubicBezTo>
                    <a:pt x="45128" y="28593"/>
                    <a:pt x="45107" y="28551"/>
                    <a:pt x="45087" y="28531"/>
                  </a:cubicBezTo>
                  <a:cubicBezTo>
                    <a:pt x="45170" y="28053"/>
                    <a:pt x="45231" y="27576"/>
                    <a:pt x="45294" y="27098"/>
                  </a:cubicBezTo>
                  <a:cubicBezTo>
                    <a:pt x="45480" y="25686"/>
                    <a:pt x="45563" y="24338"/>
                    <a:pt x="45563" y="23093"/>
                  </a:cubicBezTo>
                  <a:cubicBezTo>
                    <a:pt x="45563" y="22365"/>
                    <a:pt x="45544" y="21681"/>
                    <a:pt x="45502" y="21058"/>
                  </a:cubicBezTo>
                  <a:cubicBezTo>
                    <a:pt x="45480" y="20746"/>
                    <a:pt x="45460" y="20436"/>
                    <a:pt x="45439" y="20145"/>
                  </a:cubicBezTo>
                  <a:close/>
                  <a:moveTo>
                    <a:pt x="2470" y="17488"/>
                  </a:moveTo>
                  <a:cubicBezTo>
                    <a:pt x="2616" y="17965"/>
                    <a:pt x="2802" y="18338"/>
                    <a:pt x="2948" y="18609"/>
                  </a:cubicBezTo>
                  <a:cubicBezTo>
                    <a:pt x="2844" y="19107"/>
                    <a:pt x="2678" y="19979"/>
                    <a:pt x="2553" y="21058"/>
                  </a:cubicBezTo>
                  <a:cubicBezTo>
                    <a:pt x="2492" y="21681"/>
                    <a:pt x="2450" y="22387"/>
                    <a:pt x="2429" y="23093"/>
                  </a:cubicBezTo>
                  <a:cubicBezTo>
                    <a:pt x="2409" y="24421"/>
                    <a:pt x="2512" y="25853"/>
                    <a:pt x="2927" y="27057"/>
                  </a:cubicBezTo>
                  <a:cubicBezTo>
                    <a:pt x="2907" y="27140"/>
                    <a:pt x="2885" y="27203"/>
                    <a:pt x="2865" y="27286"/>
                  </a:cubicBezTo>
                  <a:cubicBezTo>
                    <a:pt x="2719" y="27762"/>
                    <a:pt x="2533" y="28510"/>
                    <a:pt x="2346" y="29278"/>
                  </a:cubicBezTo>
                  <a:cubicBezTo>
                    <a:pt x="2180" y="28676"/>
                    <a:pt x="2035" y="28033"/>
                    <a:pt x="1930" y="27410"/>
                  </a:cubicBezTo>
                  <a:cubicBezTo>
                    <a:pt x="1681" y="25999"/>
                    <a:pt x="1578" y="24546"/>
                    <a:pt x="1598" y="23093"/>
                  </a:cubicBezTo>
                  <a:cubicBezTo>
                    <a:pt x="1620" y="22428"/>
                    <a:pt x="1661" y="21742"/>
                    <a:pt x="1744" y="21058"/>
                  </a:cubicBezTo>
                  <a:cubicBezTo>
                    <a:pt x="1889" y="19874"/>
                    <a:pt x="2118" y="18670"/>
                    <a:pt x="2470" y="17488"/>
                  </a:cubicBezTo>
                  <a:close/>
                  <a:moveTo>
                    <a:pt x="40249" y="12692"/>
                  </a:moveTo>
                  <a:cubicBezTo>
                    <a:pt x="41184" y="13647"/>
                    <a:pt x="44049" y="17051"/>
                    <a:pt x="44049" y="17051"/>
                  </a:cubicBezTo>
                  <a:cubicBezTo>
                    <a:pt x="44049" y="17093"/>
                    <a:pt x="44401" y="18670"/>
                    <a:pt x="44547" y="21058"/>
                  </a:cubicBezTo>
                  <a:cubicBezTo>
                    <a:pt x="44589" y="21681"/>
                    <a:pt x="44609" y="22365"/>
                    <a:pt x="44609" y="23093"/>
                  </a:cubicBezTo>
                  <a:cubicBezTo>
                    <a:pt x="44609" y="24172"/>
                    <a:pt x="44567" y="25354"/>
                    <a:pt x="44423" y="26580"/>
                  </a:cubicBezTo>
                  <a:cubicBezTo>
                    <a:pt x="44340" y="27244"/>
                    <a:pt x="44235" y="27928"/>
                    <a:pt x="44110" y="28634"/>
                  </a:cubicBezTo>
                  <a:cubicBezTo>
                    <a:pt x="44110" y="28634"/>
                    <a:pt x="42076" y="30253"/>
                    <a:pt x="41329" y="30627"/>
                  </a:cubicBezTo>
                  <a:cubicBezTo>
                    <a:pt x="40083" y="29257"/>
                    <a:pt x="38091" y="27430"/>
                    <a:pt x="36742" y="26248"/>
                  </a:cubicBezTo>
                  <a:cubicBezTo>
                    <a:pt x="36347" y="25894"/>
                    <a:pt x="35995" y="25603"/>
                    <a:pt x="35746" y="25396"/>
                  </a:cubicBezTo>
                  <a:lnTo>
                    <a:pt x="35746" y="24919"/>
                  </a:lnTo>
                  <a:cubicBezTo>
                    <a:pt x="35724" y="24463"/>
                    <a:pt x="35724" y="23798"/>
                    <a:pt x="35704" y="23010"/>
                  </a:cubicBezTo>
                  <a:cubicBezTo>
                    <a:pt x="35704" y="22407"/>
                    <a:pt x="35683" y="21742"/>
                    <a:pt x="35683" y="21058"/>
                  </a:cubicBezTo>
                  <a:cubicBezTo>
                    <a:pt x="35621" y="19085"/>
                    <a:pt x="35558" y="16990"/>
                    <a:pt x="35434" y="16035"/>
                  </a:cubicBezTo>
                  <a:cubicBezTo>
                    <a:pt x="35953" y="15723"/>
                    <a:pt x="36555" y="15308"/>
                    <a:pt x="37157" y="14892"/>
                  </a:cubicBezTo>
                  <a:cubicBezTo>
                    <a:pt x="38320" y="14084"/>
                    <a:pt x="39524" y="13232"/>
                    <a:pt x="40249" y="12692"/>
                  </a:cubicBezTo>
                  <a:close/>
                  <a:moveTo>
                    <a:pt x="20385" y="21224"/>
                  </a:moveTo>
                  <a:cubicBezTo>
                    <a:pt x="20612" y="21659"/>
                    <a:pt x="21028" y="22262"/>
                    <a:pt x="21567" y="22927"/>
                  </a:cubicBezTo>
                  <a:cubicBezTo>
                    <a:pt x="22107" y="23611"/>
                    <a:pt x="22751" y="24380"/>
                    <a:pt x="23394" y="25105"/>
                  </a:cubicBezTo>
                  <a:cubicBezTo>
                    <a:pt x="23394" y="25127"/>
                    <a:pt x="23416" y="25127"/>
                    <a:pt x="23416" y="25127"/>
                  </a:cubicBezTo>
                  <a:cubicBezTo>
                    <a:pt x="23499" y="25230"/>
                    <a:pt x="23582" y="25313"/>
                    <a:pt x="23665" y="25396"/>
                  </a:cubicBezTo>
                  <a:cubicBezTo>
                    <a:pt x="24764" y="26621"/>
                    <a:pt x="25865" y="27721"/>
                    <a:pt x="26466" y="28199"/>
                  </a:cubicBezTo>
                  <a:cubicBezTo>
                    <a:pt x="26031" y="29278"/>
                    <a:pt x="24764" y="32392"/>
                    <a:pt x="23665" y="35049"/>
                  </a:cubicBezTo>
                  <a:cubicBezTo>
                    <a:pt x="23582" y="35235"/>
                    <a:pt x="23499" y="35443"/>
                    <a:pt x="23416" y="35630"/>
                  </a:cubicBezTo>
                  <a:cubicBezTo>
                    <a:pt x="23228" y="36087"/>
                    <a:pt x="23042" y="36522"/>
                    <a:pt x="22876" y="36917"/>
                  </a:cubicBezTo>
                  <a:cubicBezTo>
                    <a:pt x="22183" y="37148"/>
                    <a:pt x="20443" y="37601"/>
                    <a:pt x="17518" y="37601"/>
                  </a:cubicBezTo>
                  <a:cubicBezTo>
                    <a:pt x="16761" y="37601"/>
                    <a:pt x="15925" y="37571"/>
                    <a:pt x="15008" y="37499"/>
                  </a:cubicBezTo>
                  <a:cubicBezTo>
                    <a:pt x="12539" y="35796"/>
                    <a:pt x="8988" y="29777"/>
                    <a:pt x="8387" y="28717"/>
                  </a:cubicBezTo>
                  <a:cubicBezTo>
                    <a:pt x="8241" y="29154"/>
                    <a:pt x="8138" y="29444"/>
                    <a:pt x="8138" y="29444"/>
                  </a:cubicBezTo>
                  <a:lnTo>
                    <a:pt x="8282" y="28551"/>
                  </a:lnTo>
                  <a:cubicBezTo>
                    <a:pt x="8304" y="28551"/>
                    <a:pt x="8324" y="28614"/>
                    <a:pt x="8387" y="28717"/>
                  </a:cubicBezTo>
                  <a:cubicBezTo>
                    <a:pt x="8573" y="28157"/>
                    <a:pt x="8844" y="27347"/>
                    <a:pt x="9154" y="26455"/>
                  </a:cubicBezTo>
                  <a:cubicBezTo>
                    <a:pt x="9569" y="25313"/>
                    <a:pt x="10026" y="24047"/>
                    <a:pt x="10441" y="23029"/>
                  </a:cubicBezTo>
                  <a:cubicBezTo>
                    <a:pt x="10670" y="22428"/>
                    <a:pt x="10898" y="21930"/>
                    <a:pt x="11064" y="21576"/>
                  </a:cubicBezTo>
                  <a:cubicBezTo>
                    <a:pt x="12434" y="21556"/>
                    <a:pt x="17333" y="21410"/>
                    <a:pt x="20385" y="21224"/>
                  </a:cubicBezTo>
                  <a:close/>
                  <a:moveTo>
                    <a:pt x="35060" y="26040"/>
                  </a:moveTo>
                  <a:cubicBezTo>
                    <a:pt x="35434" y="26351"/>
                    <a:pt x="35890" y="26766"/>
                    <a:pt x="36410" y="27203"/>
                  </a:cubicBezTo>
                  <a:cubicBezTo>
                    <a:pt x="37925" y="28551"/>
                    <a:pt x="39793" y="30295"/>
                    <a:pt x="40831" y="31499"/>
                  </a:cubicBezTo>
                  <a:cubicBezTo>
                    <a:pt x="40520" y="33824"/>
                    <a:pt x="39316" y="36231"/>
                    <a:pt x="38506" y="37623"/>
                  </a:cubicBezTo>
                  <a:cubicBezTo>
                    <a:pt x="35060" y="40612"/>
                    <a:pt x="29560" y="41379"/>
                    <a:pt x="27836" y="41546"/>
                  </a:cubicBezTo>
                  <a:cubicBezTo>
                    <a:pt x="27213" y="41130"/>
                    <a:pt x="26031" y="40259"/>
                    <a:pt x="24993" y="39179"/>
                  </a:cubicBezTo>
                  <a:cubicBezTo>
                    <a:pt x="24495" y="38661"/>
                    <a:pt x="24038" y="38121"/>
                    <a:pt x="23665" y="37518"/>
                  </a:cubicBezTo>
                  <a:lnTo>
                    <a:pt x="23643" y="37518"/>
                  </a:lnTo>
                  <a:cubicBezTo>
                    <a:pt x="23643" y="37499"/>
                    <a:pt x="23643" y="37499"/>
                    <a:pt x="23665" y="37499"/>
                  </a:cubicBezTo>
                  <a:cubicBezTo>
                    <a:pt x="24952" y="34405"/>
                    <a:pt x="27111" y="29132"/>
                    <a:pt x="27463" y="28282"/>
                  </a:cubicBezTo>
                  <a:cubicBezTo>
                    <a:pt x="29062" y="27887"/>
                    <a:pt x="33338" y="26787"/>
                    <a:pt x="35060" y="26040"/>
                  </a:cubicBezTo>
                  <a:close/>
                  <a:moveTo>
                    <a:pt x="3654" y="27970"/>
                  </a:moveTo>
                  <a:cubicBezTo>
                    <a:pt x="4421" y="28365"/>
                    <a:pt x="6021" y="29112"/>
                    <a:pt x="7598" y="29361"/>
                  </a:cubicBezTo>
                  <a:cubicBezTo>
                    <a:pt x="7577" y="29320"/>
                    <a:pt x="7557" y="29278"/>
                    <a:pt x="7535" y="29257"/>
                  </a:cubicBezTo>
                  <a:lnTo>
                    <a:pt x="7535" y="29257"/>
                  </a:lnTo>
                  <a:lnTo>
                    <a:pt x="8138" y="29444"/>
                  </a:lnTo>
                  <a:cubicBezTo>
                    <a:pt x="7972" y="29423"/>
                    <a:pt x="7784" y="29403"/>
                    <a:pt x="7598" y="29361"/>
                  </a:cubicBezTo>
                  <a:lnTo>
                    <a:pt x="7598" y="29361"/>
                  </a:lnTo>
                  <a:cubicBezTo>
                    <a:pt x="8116" y="30253"/>
                    <a:pt x="11459" y="35899"/>
                    <a:pt x="14116" y="37997"/>
                  </a:cubicBezTo>
                  <a:cubicBezTo>
                    <a:pt x="14095" y="38661"/>
                    <a:pt x="14075" y="39740"/>
                    <a:pt x="14075" y="40715"/>
                  </a:cubicBezTo>
                  <a:cubicBezTo>
                    <a:pt x="14075" y="41193"/>
                    <a:pt x="14075" y="41650"/>
                    <a:pt x="14095" y="42002"/>
                  </a:cubicBezTo>
                  <a:cubicBezTo>
                    <a:pt x="12517" y="41982"/>
                    <a:pt x="10939" y="41379"/>
                    <a:pt x="9965" y="40923"/>
                  </a:cubicBezTo>
                  <a:cubicBezTo>
                    <a:pt x="9154" y="40280"/>
                    <a:pt x="8407" y="39594"/>
                    <a:pt x="7701" y="38847"/>
                  </a:cubicBezTo>
                  <a:cubicBezTo>
                    <a:pt x="5605" y="36647"/>
                    <a:pt x="3986" y="34011"/>
                    <a:pt x="2948" y="31167"/>
                  </a:cubicBezTo>
                  <a:cubicBezTo>
                    <a:pt x="3073" y="30253"/>
                    <a:pt x="3364" y="29008"/>
                    <a:pt x="3654" y="27970"/>
                  </a:cubicBezTo>
                  <a:close/>
                  <a:moveTo>
                    <a:pt x="38215" y="39055"/>
                  </a:moveTo>
                  <a:lnTo>
                    <a:pt x="38984" y="39491"/>
                  </a:lnTo>
                  <a:cubicBezTo>
                    <a:pt x="35558" y="42771"/>
                    <a:pt x="31157" y="44888"/>
                    <a:pt x="26446" y="45511"/>
                  </a:cubicBezTo>
                  <a:cubicBezTo>
                    <a:pt x="25179" y="45470"/>
                    <a:pt x="24287" y="45323"/>
                    <a:pt x="23665" y="45157"/>
                  </a:cubicBezTo>
                  <a:cubicBezTo>
                    <a:pt x="23582" y="45137"/>
                    <a:pt x="23499" y="45096"/>
                    <a:pt x="23416" y="45074"/>
                  </a:cubicBezTo>
                  <a:cubicBezTo>
                    <a:pt x="23186" y="44991"/>
                    <a:pt x="23000" y="44930"/>
                    <a:pt x="22834" y="44847"/>
                  </a:cubicBezTo>
                  <a:cubicBezTo>
                    <a:pt x="23000" y="44764"/>
                    <a:pt x="23208" y="44681"/>
                    <a:pt x="23416" y="44576"/>
                  </a:cubicBezTo>
                  <a:cubicBezTo>
                    <a:pt x="23499" y="44556"/>
                    <a:pt x="23582" y="44515"/>
                    <a:pt x="23665" y="44473"/>
                  </a:cubicBezTo>
                  <a:cubicBezTo>
                    <a:pt x="24847" y="43933"/>
                    <a:pt x="26488" y="43145"/>
                    <a:pt x="27463" y="42522"/>
                  </a:cubicBezTo>
                  <a:cubicBezTo>
                    <a:pt x="28417" y="42459"/>
                    <a:pt x="34127" y="41961"/>
                    <a:pt x="38215" y="39055"/>
                  </a:cubicBezTo>
                  <a:close/>
                  <a:moveTo>
                    <a:pt x="12788" y="42832"/>
                  </a:moveTo>
                  <a:lnTo>
                    <a:pt x="12788" y="42832"/>
                  </a:lnTo>
                  <a:cubicBezTo>
                    <a:pt x="13251" y="42903"/>
                    <a:pt x="13725" y="42945"/>
                    <a:pt x="14202" y="42945"/>
                  </a:cubicBezTo>
                  <a:cubicBezTo>
                    <a:pt x="14429" y="42945"/>
                    <a:pt x="14656" y="42936"/>
                    <a:pt x="14883" y="42916"/>
                  </a:cubicBezTo>
                  <a:cubicBezTo>
                    <a:pt x="16358" y="43455"/>
                    <a:pt x="19741" y="44659"/>
                    <a:pt x="21547" y="45013"/>
                  </a:cubicBezTo>
                  <a:cubicBezTo>
                    <a:pt x="21692" y="45220"/>
                    <a:pt x="21941" y="45428"/>
                    <a:pt x="22336" y="45656"/>
                  </a:cubicBezTo>
                  <a:cubicBezTo>
                    <a:pt x="20363" y="45531"/>
                    <a:pt x="18371" y="45137"/>
                    <a:pt x="16419" y="44473"/>
                  </a:cubicBezTo>
                  <a:cubicBezTo>
                    <a:pt x="15132" y="44017"/>
                    <a:pt x="13928" y="43477"/>
                    <a:pt x="12788" y="42832"/>
                  </a:cubicBezTo>
                  <a:close/>
                  <a:moveTo>
                    <a:pt x="23675" y="1"/>
                  </a:moveTo>
                  <a:cubicBezTo>
                    <a:pt x="17828" y="1"/>
                    <a:pt x="12202" y="2198"/>
                    <a:pt x="7889" y="6050"/>
                  </a:cubicBezTo>
                  <a:cubicBezTo>
                    <a:pt x="5791" y="7918"/>
                    <a:pt x="4006" y="10201"/>
                    <a:pt x="2658" y="12817"/>
                  </a:cubicBezTo>
                  <a:lnTo>
                    <a:pt x="2636" y="12817"/>
                  </a:lnTo>
                  <a:cubicBezTo>
                    <a:pt x="2636" y="12838"/>
                    <a:pt x="2636" y="12858"/>
                    <a:pt x="2616" y="12880"/>
                  </a:cubicBezTo>
                  <a:cubicBezTo>
                    <a:pt x="2138" y="13835"/>
                    <a:pt x="1703" y="14831"/>
                    <a:pt x="1349" y="15869"/>
                  </a:cubicBezTo>
                  <a:cubicBezTo>
                    <a:pt x="748" y="17591"/>
                    <a:pt x="353" y="19335"/>
                    <a:pt x="167" y="21058"/>
                  </a:cubicBezTo>
                  <a:cubicBezTo>
                    <a:pt x="104" y="21742"/>
                    <a:pt x="42" y="22428"/>
                    <a:pt x="42" y="23113"/>
                  </a:cubicBezTo>
                  <a:cubicBezTo>
                    <a:pt x="1" y="24649"/>
                    <a:pt x="125" y="26165"/>
                    <a:pt x="374" y="27659"/>
                  </a:cubicBezTo>
                  <a:lnTo>
                    <a:pt x="457" y="28011"/>
                  </a:lnTo>
                  <a:cubicBezTo>
                    <a:pt x="1994" y="36045"/>
                    <a:pt x="7640" y="43082"/>
                    <a:pt x="15901" y="45946"/>
                  </a:cubicBezTo>
                  <a:cubicBezTo>
                    <a:pt x="18392" y="46798"/>
                    <a:pt x="20925" y="47233"/>
                    <a:pt x="23416" y="47255"/>
                  </a:cubicBezTo>
                  <a:lnTo>
                    <a:pt x="23665" y="47255"/>
                  </a:lnTo>
                  <a:cubicBezTo>
                    <a:pt x="33441" y="47233"/>
                    <a:pt x="42596" y="41110"/>
                    <a:pt x="45979" y="31374"/>
                  </a:cubicBezTo>
                  <a:cubicBezTo>
                    <a:pt x="46062" y="31105"/>
                    <a:pt x="46166" y="30834"/>
                    <a:pt x="46249" y="30544"/>
                  </a:cubicBezTo>
                  <a:cubicBezTo>
                    <a:pt x="46291" y="30419"/>
                    <a:pt x="46332" y="30275"/>
                    <a:pt x="46374" y="30150"/>
                  </a:cubicBezTo>
                  <a:cubicBezTo>
                    <a:pt x="46374" y="30109"/>
                    <a:pt x="46374" y="30087"/>
                    <a:pt x="46394" y="30067"/>
                  </a:cubicBezTo>
                  <a:cubicBezTo>
                    <a:pt x="47038" y="27742"/>
                    <a:pt x="47329" y="25417"/>
                    <a:pt x="47266" y="23113"/>
                  </a:cubicBezTo>
                  <a:cubicBezTo>
                    <a:pt x="47266" y="22428"/>
                    <a:pt x="47204" y="21742"/>
                    <a:pt x="47141" y="21058"/>
                  </a:cubicBezTo>
                  <a:cubicBezTo>
                    <a:pt x="46498" y="15246"/>
                    <a:pt x="43695" y="9827"/>
                    <a:pt x="39295" y="5925"/>
                  </a:cubicBezTo>
                  <a:cubicBezTo>
                    <a:pt x="37074" y="3932"/>
                    <a:pt x="34417" y="2355"/>
                    <a:pt x="31407" y="1317"/>
                  </a:cubicBezTo>
                  <a:cubicBezTo>
                    <a:pt x="28849" y="424"/>
                    <a:pt x="26240" y="1"/>
                    <a:pt x="236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31"/>
            <p:cNvSpPr/>
            <p:nvPr/>
          </p:nvSpPr>
          <p:spPr>
            <a:xfrm>
              <a:off x="1030015" y="2149406"/>
              <a:ext cx="1627308" cy="1009577"/>
            </a:xfrm>
            <a:custGeom>
              <a:avLst/>
              <a:gdLst/>
              <a:ahLst/>
              <a:cxnLst/>
              <a:rect l="l" t="t" r="r" b="b"/>
              <a:pathLst>
                <a:path w="88034" h="54616" extrusionOk="0">
                  <a:moveTo>
                    <a:pt x="0" y="1"/>
                  </a:moveTo>
                  <a:lnTo>
                    <a:pt x="0" y="15860"/>
                  </a:lnTo>
                  <a:lnTo>
                    <a:pt x="394" y="16192"/>
                  </a:lnTo>
                  <a:cubicBezTo>
                    <a:pt x="706" y="16463"/>
                    <a:pt x="32236" y="43593"/>
                    <a:pt x="42989" y="53910"/>
                  </a:cubicBezTo>
                  <a:lnTo>
                    <a:pt x="43716" y="54616"/>
                  </a:lnTo>
                  <a:lnTo>
                    <a:pt x="88033" y="15217"/>
                  </a:lnTo>
                  <a:lnTo>
                    <a:pt x="88033" y="1"/>
                  </a:lnTo>
                  <a:lnTo>
                    <a:pt x="69642" y="1"/>
                  </a:lnTo>
                  <a:lnTo>
                    <a:pt x="69642" y="2201"/>
                  </a:lnTo>
                  <a:lnTo>
                    <a:pt x="85833" y="2201"/>
                  </a:lnTo>
                  <a:lnTo>
                    <a:pt x="85833" y="14221"/>
                  </a:lnTo>
                  <a:lnTo>
                    <a:pt x="43778" y="51605"/>
                  </a:lnTo>
                  <a:cubicBezTo>
                    <a:pt x="33047" y="41434"/>
                    <a:pt x="5771" y="17916"/>
                    <a:pt x="2220" y="14844"/>
                  </a:cubicBezTo>
                  <a:lnTo>
                    <a:pt x="2220" y="2201"/>
                  </a:lnTo>
                  <a:lnTo>
                    <a:pt x="18578" y="2201"/>
                  </a:lnTo>
                  <a:lnTo>
                    <a:pt x="1857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31"/>
            <p:cNvSpPr/>
            <p:nvPr/>
          </p:nvSpPr>
          <p:spPr>
            <a:xfrm>
              <a:off x="1155470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8" y="2699"/>
                  </a:lnTo>
                  <a:lnTo>
                    <a:pt x="0" y="3217"/>
                  </a:lnTo>
                  <a:lnTo>
                    <a:pt x="2180" y="5210"/>
                  </a:lnTo>
                  <a:lnTo>
                    <a:pt x="1785" y="8138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5" y="5085"/>
                  </a:lnTo>
                  <a:lnTo>
                    <a:pt x="8469" y="2948"/>
                  </a:lnTo>
                  <a:lnTo>
                    <a:pt x="5543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1"/>
            <p:cNvSpPr/>
            <p:nvPr/>
          </p:nvSpPr>
          <p:spPr>
            <a:xfrm>
              <a:off x="2381406" y="2249574"/>
              <a:ext cx="156568" cy="150431"/>
            </a:xfrm>
            <a:custGeom>
              <a:avLst/>
              <a:gdLst/>
              <a:ahLst/>
              <a:cxnLst/>
              <a:rect l="l" t="t" r="r" b="b"/>
              <a:pathLst>
                <a:path w="8470" h="8138" extrusionOk="0">
                  <a:moveTo>
                    <a:pt x="4152" y="1"/>
                  </a:moveTo>
                  <a:lnTo>
                    <a:pt x="2926" y="2699"/>
                  </a:lnTo>
                  <a:lnTo>
                    <a:pt x="0" y="3217"/>
                  </a:lnTo>
                  <a:lnTo>
                    <a:pt x="2179" y="5210"/>
                  </a:lnTo>
                  <a:lnTo>
                    <a:pt x="1785" y="8138"/>
                  </a:lnTo>
                  <a:lnTo>
                    <a:pt x="4359" y="6685"/>
                  </a:lnTo>
                  <a:lnTo>
                    <a:pt x="7016" y="7972"/>
                  </a:lnTo>
                  <a:lnTo>
                    <a:pt x="6414" y="5085"/>
                  </a:lnTo>
                  <a:lnTo>
                    <a:pt x="8469" y="2948"/>
                  </a:lnTo>
                  <a:lnTo>
                    <a:pt x="5542" y="2616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83" name="Google Shape;1183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4" name="Google Shape;1184;p31"/>
          <p:cNvSpPr/>
          <p:nvPr/>
        </p:nvSpPr>
        <p:spPr>
          <a:xfrm>
            <a:off x="7333971" y="2930591"/>
            <a:ext cx="425" cy="18"/>
          </a:xfrm>
          <a:custGeom>
            <a:avLst/>
            <a:gdLst/>
            <a:ahLst/>
            <a:cxnLst/>
            <a:rect l="l" t="t" r="r" b="b"/>
            <a:pathLst>
              <a:path w="23" h="1" extrusionOk="0">
                <a:moveTo>
                  <a:pt x="1" y="1"/>
                </a:moveTo>
                <a:lnTo>
                  <a:pt x="1" y="1"/>
                </a:lnTo>
                <a:cubicBezTo>
                  <a:pt x="22" y="1"/>
                  <a:pt x="22" y="1"/>
                  <a:pt x="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5" name="Google Shape;1185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6" name="Google Shape;1186;p31"/>
          <p:cNvSpPr/>
          <p:nvPr/>
        </p:nvSpPr>
        <p:spPr>
          <a:xfrm>
            <a:off x="7334748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8" name="Google Shape;1188;p31"/>
          <p:cNvSpPr/>
          <p:nvPr/>
        </p:nvSpPr>
        <p:spPr>
          <a:xfrm>
            <a:off x="7332844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0" y="0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9" name="Google Shape;1189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0" name="Google Shape;1190;p31"/>
          <p:cNvSpPr/>
          <p:nvPr/>
        </p:nvSpPr>
        <p:spPr>
          <a:xfrm>
            <a:off x="7333213" y="2930406"/>
            <a:ext cx="407" cy="388"/>
          </a:xfrm>
          <a:custGeom>
            <a:avLst/>
            <a:gdLst/>
            <a:ahLst/>
            <a:cxnLst/>
            <a:rect l="l" t="t" r="r" b="b"/>
            <a:pathLst>
              <a:path w="22" h="21" extrusionOk="0">
                <a:moveTo>
                  <a:pt x="0" y="1"/>
                </a:moveTo>
                <a:cubicBezTo>
                  <a:pt x="0" y="20"/>
                  <a:pt x="0" y="20"/>
                  <a:pt x="0" y="1"/>
                </a:cubicBezTo>
                <a:cubicBezTo>
                  <a:pt x="22" y="1"/>
                  <a:pt x="22" y="1"/>
                  <a:pt x="0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1" name="Google Shape;1191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2" name="Google Shape;1192;p31"/>
          <p:cNvSpPr/>
          <p:nvPr/>
        </p:nvSpPr>
        <p:spPr>
          <a:xfrm>
            <a:off x="7330533" y="2930591"/>
            <a:ext cx="18" cy="18"/>
          </a:xfrm>
          <a:custGeom>
            <a:avLst/>
            <a:gdLst/>
            <a:ahLst/>
            <a:cxnLst/>
            <a:rect l="l" t="t" r="r" b="b"/>
            <a:pathLst>
              <a:path w="1" h="1" extrusionOk="0">
                <a:moveTo>
                  <a:pt x="1" y="1"/>
                </a:move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3" name="Google Shape;1193;p31"/>
          <p:cNvSpPr/>
          <p:nvPr/>
        </p:nvSpPr>
        <p:spPr>
          <a:xfrm>
            <a:off x="7330533" y="2930591"/>
            <a:ext cx="388" cy="18"/>
          </a:xfrm>
          <a:custGeom>
            <a:avLst/>
            <a:gdLst/>
            <a:ahLst/>
            <a:cxnLst/>
            <a:rect l="l" t="t" r="r" b="b"/>
            <a:pathLst>
              <a:path w="21" h="1" extrusionOk="0">
                <a:moveTo>
                  <a:pt x="21" y="1"/>
                </a:moveTo>
                <a:cubicBezTo>
                  <a:pt x="1" y="1"/>
                  <a:pt x="1" y="1"/>
                  <a:pt x="21" y="1"/>
                </a:cubicBezTo>
                <a:close/>
              </a:path>
            </a:pathLst>
          </a:custGeom>
          <a:solidFill>
            <a:srgbClr val="062D4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94" name="Google Shape;1194;p31"/>
          <p:cNvGrpSpPr/>
          <p:nvPr/>
        </p:nvGrpSpPr>
        <p:grpSpPr>
          <a:xfrm>
            <a:off x="7974931" y="86588"/>
            <a:ext cx="826445" cy="923307"/>
            <a:chOff x="3782326" y="1359670"/>
            <a:chExt cx="1634259" cy="1825800"/>
          </a:xfrm>
        </p:grpSpPr>
        <p:sp>
          <p:nvSpPr>
            <p:cNvPr id="1195" name="Google Shape;1195;p31"/>
            <p:cNvSpPr/>
            <p:nvPr/>
          </p:nvSpPr>
          <p:spPr>
            <a:xfrm>
              <a:off x="3906653" y="2017426"/>
              <a:ext cx="1399019" cy="1060226"/>
            </a:xfrm>
            <a:custGeom>
              <a:avLst/>
              <a:gdLst/>
              <a:ahLst/>
              <a:cxnLst/>
              <a:rect l="l" t="t" r="r" b="b"/>
              <a:pathLst>
                <a:path w="75684" h="57356" extrusionOk="0">
                  <a:moveTo>
                    <a:pt x="2284" y="0"/>
                  </a:moveTo>
                  <a:lnTo>
                    <a:pt x="64" y="20531"/>
                  </a:lnTo>
                  <a:cubicBezTo>
                    <a:pt x="1" y="20966"/>
                    <a:pt x="167" y="21796"/>
                    <a:pt x="313" y="22067"/>
                  </a:cubicBezTo>
                  <a:cubicBezTo>
                    <a:pt x="2491" y="26052"/>
                    <a:pt x="10360" y="38651"/>
                    <a:pt x="28460" y="51377"/>
                  </a:cubicBezTo>
                  <a:cubicBezTo>
                    <a:pt x="31283" y="53370"/>
                    <a:pt x="34356" y="55362"/>
                    <a:pt x="37697" y="57334"/>
                  </a:cubicBezTo>
                  <a:cubicBezTo>
                    <a:pt x="37718" y="57334"/>
                    <a:pt x="37780" y="57355"/>
                    <a:pt x="37843" y="57355"/>
                  </a:cubicBezTo>
                  <a:cubicBezTo>
                    <a:pt x="37904" y="57355"/>
                    <a:pt x="37967" y="57334"/>
                    <a:pt x="37987" y="57334"/>
                  </a:cubicBezTo>
                  <a:cubicBezTo>
                    <a:pt x="40977" y="55570"/>
                    <a:pt x="43758" y="53785"/>
                    <a:pt x="46332" y="52000"/>
                  </a:cubicBezTo>
                  <a:cubicBezTo>
                    <a:pt x="65056" y="39047"/>
                    <a:pt x="73151" y="26114"/>
                    <a:pt x="75373" y="22067"/>
                  </a:cubicBezTo>
                  <a:cubicBezTo>
                    <a:pt x="75518" y="21796"/>
                    <a:pt x="75684" y="20966"/>
                    <a:pt x="75642" y="20531"/>
                  </a:cubicBezTo>
                  <a:lnTo>
                    <a:pt x="7340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6" name="Google Shape;1196;p31"/>
            <p:cNvSpPr/>
            <p:nvPr/>
          </p:nvSpPr>
          <p:spPr>
            <a:xfrm>
              <a:off x="3782326" y="1359670"/>
              <a:ext cx="1634259" cy="1825800"/>
            </a:xfrm>
            <a:custGeom>
              <a:avLst/>
              <a:gdLst/>
              <a:ahLst/>
              <a:cxnLst/>
              <a:rect l="l" t="t" r="r" b="b"/>
              <a:pathLst>
                <a:path w="88410" h="98772" extrusionOk="0">
                  <a:moveTo>
                    <a:pt x="83032" y="33301"/>
                  </a:moveTo>
                  <a:lnTo>
                    <a:pt x="85462" y="55719"/>
                  </a:lnTo>
                  <a:cubicBezTo>
                    <a:pt x="85523" y="56198"/>
                    <a:pt x="85337" y="57111"/>
                    <a:pt x="85171" y="57402"/>
                  </a:cubicBezTo>
                  <a:cubicBezTo>
                    <a:pt x="82431" y="62425"/>
                    <a:pt x="71366" y="80028"/>
                    <a:pt x="44361" y="95907"/>
                  </a:cubicBezTo>
                  <a:lnTo>
                    <a:pt x="44049" y="95907"/>
                  </a:lnTo>
                  <a:cubicBezTo>
                    <a:pt x="17044" y="80028"/>
                    <a:pt x="6001" y="62425"/>
                    <a:pt x="3239" y="57402"/>
                  </a:cubicBezTo>
                  <a:cubicBezTo>
                    <a:pt x="3095" y="57111"/>
                    <a:pt x="2907" y="56198"/>
                    <a:pt x="2949" y="55719"/>
                  </a:cubicBezTo>
                  <a:lnTo>
                    <a:pt x="5378" y="33301"/>
                  </a:lnTo>
                  <a:close/>
                  <a:moveTo>
                    <a:pt x="44213" y="0"/>
                  </a:moveTo>
                  <a:cubicBezTo>
                    <a:pt x="43593" y="0"/>
                    <a:pt x="42971" y="78"/>
                    <a:pt x="42493" y="234"/>
                  </a:cubicBezTo>
                  <a:cubicBezTo>
                    <a:pt x="35975" y="2393"/>
                    <a:pt x="12705" y="11195"/>
                    <a:pt x="6250" y="13644"/>
                  </a:cubicBezTo>
                  <a:cubicBezTo>
                    <a:pt x="5315" y="13996"/>
                    <a:pt x="4485" y="15075"/>
                    <a:pt x="4382" y="16052"/>
                  </a:cubicBezTo>
                  <a:lnTo>
                    <a:pt x="2513" y="33301"/>
                  </a:lnTo>
                  <a:lnTo>
                    <a:pt x="106" y="55409"/>
                  </a:lnTo>
                  <a:cubicBezTo>
                    <a:pt x="1" y="56384"/>
                    <a:pt x="272" y="57920"/>
                    <a:pt x="728" y="58792"/>
                  </a:cubicBezTo>
                  <a:cubicBezTo>
                    <a:pt x="3676" y="64147"/>
                    <a:pt x="15051" y="82187"/>
                    <a:pt x="42659" y="98398"/>
                  </a:cubicBezTo>
                  <a:cubicBezTo>
                    <a:pt x="43084" y="98647"/>
                    <a:pt x="43645" y="98771"/>
                    <a:pt x="44205" y="98771"/>
                  </a:cubicBezTo>
                  <a:cubicBezTo>
                    <a:pt x="44766" y="98771"/>
                    <a:pt x="45326" y="98647"/>
                    <a:pt x="45751" y="98398"/>
                  </a:cubicBezTo>
                  <a:cubicBezTo>
                    <a:pt x="73381" y="82187"/>
                    <a:pt x="84756" y="64147"/>
                    <a:pt x="87682" y="58792"/>
                  </a:cubicBezTo>
                  <a:cubicBezTo>
                    <a:pt x="88160" y="57920"/>
                    <a:pt x="88409" y="56384"/>
                    <a:pt x="88305" y="55409"/>
                  </a:cubicBezTo>
                  <a:lnTo>
                    <a:pt x="85919" y="33301"/>
                  </a:lnTo>
                  <a:lnTo>
                    <a:pt x="84050" y="16052"/>
                  </a:lnTo>
                  <a:cubicBezTo>
                    <a:pt x="83946" y="15075"/>
                    <a:pt x="83095" y="13996"/>
                    <a:pt x="82182" y="13644"/>
                  </a:cubicBezTo>
                  <a:cubicBezTo>
                    <a:pt x="75726" y="11195"/>
                    <a:pt x="52457" y="2393"/>
                    <a:pt x="45917" y="234"/>
                  </a:cubicBezTo>
                  <a:cubicBezTo>
                    <a:pt x="45451" y="78"/>
                    <a:pt x="44833" y="0"/>
                    <a:pt x="442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1"/>
            <p:cNvSpPr/>
            <p:nvPr/>
          </p:nvSpPr>
          <p:spPr>
            <a:xfrm>
              <a:off x="4432725" y="2006316"/>
              <a:ext cx="330382" cy="1080541"/>
            </a:xfrm>
            <a:custGeom>
              <a:avLst/>
              <a:gdLst/>
              <a:ahLst/>
              <a:cxnLst/>
              <a:rect l="l" t="t" r="r" b="b"/>
              <a:pathLst>
                <a:path w="17873" h="58455" extrusionOk="0">
                  <a:moveTo>
                    <a:pt x="0" y="0"/>
                  </a:moveTo>
                  <a:lnTo>
                    <a:pt x="0" y="52435"/>
                  </a:lnTo>
                  <a:cubicBezTo>
                    <a:pt x="2823" y="54447"/>
                    <a:pt x="5896" y="56462"/>
                    <a:pt x="9237" y="58433"/>
                  </a:cubicBezTo>
                  <a:cubicBezTo>
                    <a:pt x="9258" y="58454"/>
                    <a:pt x="9320" y="58454"/>
                    <a:pt x="9383" y="58454"/>
                  </a:cubicBezTo>
                  <a:cubicBezTo>
                    <a:pt x="9444" y="58454"/>
                    <a:pt x="9507" y="58454"/>
                    <a:pt x="9527" y="58433"/>
                  </a:cubicBezTo>
                  <a:cubicBezTo>
                    <a:pt x="12517" y="56669"/>
                    <a:pt x="15298" y="54862"/>
                    <a:pt x="17872" y="53057"/>
                  </a:cubicBezTo>
                  <a:lnTo>
                    <a:pt x="178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1"/>
            <p:cNvSpPr/>
            <p:nvPr/>
          </p:nvSpPr>
          <p:spPr>
            <a:xfrm>
              <a:off x="4248138" y="2116411"/>
              <a:ext cx="702985" cy="702985"/>
            </a:xfrm>
            <a:custGeom>
              <a:avLst/>
              <a:gdLst/>
              <a:ahLst/>
              <a:cxnLst/>
              <a:rect l="l" t="t" r="r" b="b"/>
              <a:pathLst>
                <a:path w="38030" h="38030" extrusionOk="0">
                  <a:moveTo>
                    <a:pt x="19015" y="1"/>
                  </a:moveTo>
                  <a:cubicBezTo>
                    <a:pt x="8512" y="1"/>
                    <a:pt x="1" y="8512"/>
                    <a:pt x="1" y="19015"/>
                  </a:cubicBezTo>
                  <a:cubicBezTo>
                    <a:pt x="1" y="29519"/>
                    <a:pt x="8512" y="38029"/>
                    <a:pt x="19015" y="38029"/>
                  </a:cubicBezTo>
                  <a:cubicBezTo>
                    <a:pt x="29519" y="38029"/>
                    <a:pt x="38029" y="29519"/>
                    <a:pt x="38029" y="19015"/>
                  </a:cubicBezTo>
                  <a:cubicBezTo>
                    <a:pt x="38029" y="8512"/>
                    <a:pt x="29519" y="1"/>
                    <a:pt x="1901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9" name="Google Shape;1199;p31"/>
            <p:cNvSpPr/>
            <p:nvPr/>
          </p:nvSpPr>
          <p:spPr>
            <a:xfrm>
              <a:off x="4289211" y="2157853"/>
              <a:ext cx="620874" cy="620098"/>
            </a:xfrm>
            <a:custGeom>
              <a:avLst/>
              <a:gdLst/>
              <a:ahLst/>
              <a:cxnLst/>
              <a:rect l="l" t="t" r="r" b="b"/>
              <a:pathLst>
                <a:path w="33588" h="33546" extrusionOk="0">
                  <a:moveTo>
                    <a:pt x="18019" y="1163"/>
                  </a:moveTo>
                  <a:lnTo>
                    <a:pt x="18019" y="1163"/>
                  </a:lnTo>
                  <a:cubicBezTo>
                    <a:pt x="18578" y="1205"/>
                    <a:pt x="19160" y="1288"/>
                    <a:pt x="19721" y="1392"/>
                  </a:cubicBezTo>
                  <a:cubicBezTo>
                    <a:pt x="20468" y="1537"/>
                    <a:pt x="21194" y="1724"/>
                    <a:pt x="21921" y="1973"/>
                  </a:cubicBezTo>
                  <a:cubicBezTo>
                    <a:pt x="23394" y="2492"/>
                    <a:pt x="24723" y="3197"/>
                    <a:pt x="25907" y="4049"/>
                  </a:cubicBezTo>
                  <a:cubicBezTo>
                    <a:pt x="25927" y="4069"/>
                    <a:pt x="25948" y="4069"/>
                    <a:pt x="25968" y="4091"/>
                  </a:cubicBezTo>
                  <a:cubicBezTo>
                    <a:pt x="25927" y="4132"/>
                    <a:pt x="25885" y="4174"/>
                    <a:pt x="25844" y="4235"/>
                  </a:cubicBezTo>
                  <a:cubicBezTo>
                    <a:pt x="25719" y="4152"/>
                    <a:pt x="25616" y="4091"/>
                    <a:pt x="25511" y="4028"/>
                  </a:cubicBezTo>
                  <a:cubicBezTo>
                    <a:pt x="23934" y="3114"/>
                    <a:pt x="22107" y="2492"/>
                    <a:pt x="20779" y="2098"/>
                  </a:cubicBezTo>
                  <a:cubicBezTo>
                    <a:pt x="19679" y="1807"/>
                    <a:pt x="18910" y="1641"/>
                    <a:pt x="18827" y="1641"/>
                  </a:cubicBezTo>
                  <a:lnTo>
                    <a:pt x="18019" y="1163"/>
                  </a:lnTo>
                  <a:close/>
                  <a:moveTo>
                    <a:pt x="18703" y="2284"/>
                  </a:moveTo>
                  <a:cubicBezTo>
                    <a:pt x="18724" y="2306"/>
                    <a:pt x="20281" y="2596"/>
                    <a:pt x="22107" y="3239"/>
                  </a:cubicBezTo>
                  <a:cubicBezTo>
                    <a:pt x="22668" y="3427"/>
                    <a:pt x="23250" y="3654"/>
                    <a:pt x="23851" y="3925"/>
                  </a:cubicBezTo>
                  <a:cubicBezTo>
                    <a:pt x="24640" y="4277"/>
                    <a:pt x="25409" y="4692"/>
                    <a:pt x="26073" y="5190"/>
                  </a:cubicBezTo>
                  <a:cubicBezTo>
                    <a:pt x="26820" y="6001"/>
                    <a:pt x="27961" y="7390"/>
                    <a:pt x="28232" y="8428"/>
                  </a:cubicBezTo>
                  <a:cubicBezTo>
                    <a:pt x="27609" y="8885"/>
                    <a:pt x="26882" y="9405"/>
                    <a:pt x="26176" y="9881"/>
                  </a:cubicBezTo>
                  <a:cubicBezTo>
                    <a:pt x="25678" y="10235"/>
                    <a:pt x="25201" y="10567"/>
                    <a:pt x="24806" y="10816"/>
                  </a:cubicBezTo>
                  <a:cubicBezTo>
                    <a:pt x="23768" y="10194"/>
                    <a:pt x="20136" y="8741"/>
                    <a:pt x="18786" y="8677"/>
                  </a:cubicBezTo>
                  <a:cubicBezTo>
                    <a:pt x="18019" y="6748"/>
                    <a:pt x="16627" y="4630"/>
                    <a:pt x="16026" y="3759"/>
                  </a:cubicBezTo>
                  <a:cubicBezTo>
                    <a:pt x="16026" y="3737"/>
                    <a:pt x="16004" y="3737"/>
                    <a:pt x="16004" y="3717"/>
                  </a:cubicBezTo>
                  <a:cubicBezTo>
                    <a:pt x="16649" y="3260"/>
                    <a:pt x="18703" y="2284"/>
                    <a:pt x="18703" y="2284"/>
                  </a:cubicBezTo>
                  <a:close/>
                  <a:moveTo>
                    <a:pt x="8739" y="3344"/>
                  </a:moveTo>
                  <a:lnTo>
                    <a:pt x="8885" y="4028"/>
                  </a:lnTo>
                  <a:lnTo>
                    <a:pt x="8988" y="4423"/>
                  </a:lnTo>
                  <a:cubicBezTo>
                    <a:pt x="8158" y="5356"/>
                    <a:pt x="6290" y="7640"/>
                    <a:pt x="5210" y="10609"/>
                  </a:cubicBezTo>
                  <a:cubicBezTo>
                    <a:pt x="4568" y="10961"/>
                    <a:pt x="3301" y="11667"/>
                    <a:pt x="2492" y="12518"/>
                  </a:cubicBezTo>
                  <a:cubicBezTo>
                    <a:pt x="2346" y="12165"/>
                    <a:pt x="2221" y="11688"/>
                    <a:pt x="2201" y="11107"/>
                  </a:cubicBezTo>
                  <a:cubicBezTo>
                    <a:pt x="3322" y="8201"/>
                    <a:pt x="5232" y="5834"/>
                    <a:pt x="7577" y="4111"/>
                  </a:cubicBezTo>
                  <a:cubicBezTo>
                    <a:pt x="7950" y="3842"/>
                    <a:pt x="8346" y="3593"/>
                    <a:pt x="8739" y="3344"/>
                  </a:cubicBezTo>
                  <a:close/>
                  <a:moveTo>
                    <a:pt x="14386" y="3952"/>
                  </a:moveTo>
                  <a:cubicBezTo>
                    <a:pt x="14751" y="3952"/>
                    <a:pt x="15095" y="3975"/>
                    <a:pt x="15403" y="4028"/>
                  </a:cubicBezTo>
                  <a:cubicBezTo>
                    <a:pt x="15963" y="4838"/>
                    <a:pt x="17438" y="7080"/>
                    <a:pt x="18205" y="9031"/>
                  </a:cubicBezTo>
                  <a:cubicBezTo>
                    <a:pt x="17479" y="10047"/>
                    <a:pt x="15133" y="13349"/>
                    <a:pt x="14490" y="14387"/>
                  </a:cubicBezTo>
                  <a:cubicBezTo>
                    <a:pt x="12331" y="14531"/>
                    <a:pt x="8719" y="14636"/>
                    <a:pt x="7806" y="14656"/>
                  </a:cubicBezTo>
                  <a:cubicBezTo>
                    <a:pt x="7286" y="13908"/>
                    <a:pt x="6124" y="12206"/>
                    <a:pt x="5730" y="11148"/>
                  </a:cubicBezTo>
                  <a:cubicBezTo>
                    <a:pt x="6829" y="7889"/>
                    <a:pt x="9010" y="5378"/>
                    <a:pt x="9674" y="4672"/>
                  </a:cubicBezTo>
                  <a:cubicBezTo>
                    <a:pt x="10676" y="4416"/>
                    <a:pt x="12738" y="3952"/>
                    <a:pt x="14386" y="3952"/>
                  </a:cubicBezTo>
                  <a:close/>
                  <a:moveTo>
                    <a:pt x="19280" y="9547"/>
                  </a:moveTo>
                  <a:cubicBezTo>
                    <a:pt x="19289" y="9547"/>
                    <a:pt x="19298" y="9548"/>
                    <a:pt x="19306" y="9549"/>
                  </a:cubicBezTo>
                  <a:cubicBezTo>
                    <a:pt x="20385" y="9798"/>
                    <a:pt x="23997" y="11210"/>
                    <a:pt x="24288" y="11647"/>
                  </a:cubicBezTo>
                  <a:cubicBezTo>
                    <a:pt x="24557" y="12103"/>
                    <a:pt x="24723" y="15715"/>
                    <a:pt x="24723" y="15715"/>
                  </a:cubicBezTo>
                  <a:cubicBezTo>
                    <a:pt x="24723" y="15715"/>
                    <a:pt x="24100" y="12020"/>
                    <a:pt x="23872" y="11896"/>
                  </a:cubicBezTo>
                  <a:cubicBezTo>
                    <a:pt x="22544" y="11240"/>
                    <a:pt x="20295" y="10358"/>
                    <a:pt x="19353" y="10358"/>
                  </a:cubicBezTo>
                  <a:cubicBezTo>
                    <a:pt x="19190" y="10358"/>
                    <a:pt x="19067" y="10385"/>
                    <a:pt x="18994" y="10443"/>
                  </a:cubicBezTo>
                  <a:cubicBezTo>
                    <a:pt x="16981" y="11979"/>
                    <a:pt x="17125" y="12248"/>
                    <a:pt x="16586" y="12538"/>
                  </a:cubicBezTo>
                  <a:cubicBezTo>
                    <a:pt x="16586" y="12538"/>
                    <a:pt x="18735" y="9547"/>
                    <a:pt x="19280" y="9547"/>
                  </a:cubicBezTo>
                  <a:close/>
                  <a:moveTo>
                    <a:pt x="5011" y="11290"/>
                  </a:moveTo>
                  <a:cubicBezTo>
                    <a:pt x="5037" y="11290"/>
                    <a:pt x="5055" y="11298"/>
                    <a:pt x="5066" y="11315"/>
                  </a:cubicBezTo>
                  <a:cubicBezTo>
                    <a:pt x="5232" y="11542"/>
                    <a:pt x="7203" y="14531"/>
                    <a:pt x="7162" y="14802"/>
                  </a:cubicBezTo>
                  <a:cubicBezTo>
                    <a:pt x="7120" y="15092"/>
                    <a:pt x="6705" y="16795"/>
                    <a:pt x="6705" y="16795"/>
                  </a:cubicBezTo>
                  <a:cubicBezTo>
                    <a:pt x="6705" y="16795"/>
                    <a:pt x="6809" y="14946"/>
                    <a:pt x="6726" y="14697"/>
                  </a:cubicBezTo>
                  <a:cubicBezTo>
                    <a:pt x="6560" y="14221"/>
                    <a:pt x="4941" y="11874"/>
                    <a:pt x="4754" y="11874"/>
                  </a:cubicBezTo>
                  <a:cubicBezTo>
                    <a:pt x="4588" y="11874"/>
                    <a:pt x="3198" y="12560"/>
                    <a:pt x="3198" y="12560"/>
                  </a:cubicBezTo>
                  <a:cubicBezTo>
                    <a:pt x="3198" y="12560"/>
                    <a:pt x="4680" y="11290"/>
                    <a:pt x="5011" y="11290"/>
                  </a:cubicBezTo>
                  <a:close/>
                  <a:moveTo>
                    <a:pt x="32237" y="14304"/>
                  </a:moveTo>
                  <a:cubicBezTo>
                    <a:pt x="32279" y="14511"/>
                    <a:pt x="32300" y="14739"/>
                    <a:pt x="32342" y="14946"/>
                  </a:cubicBezTo>
                  <a:cubicBezTo>
                    <a:pt x="32383" y="15425"/>
                    <a:pt x="32425" y="15901"/>
                    <a:pt x="32445" y="16399"/>
                  </a:cubicBezTo>
                  <a:cubicBezTo>
                    <a:pt x="32466" y="17354"/>
                    <a:pt x="32403" y="18331"/>
                    <a:pt x="32237" y="19305"/>
                  </a:cubicBezTo>
                  <a:cubicBezTo>
                    <a:pt x="32176" y="19638"/>
                    <a:pt x="32112" y="19991"/>
                    <a:pt x="32029" y="20323"/>
                  </a:cubicBezTo>
                  <a:cubicBezTo>
                    <a:pt x="32029" y="20302"/>
                    <a:pt x="32010" y="20260"/>
                    <a:pt x="31988" y="20240"/>
                  </a:cubicBezTo>
                  <a:cubicBezTo>
                    <a:pt x="32051" y="19908"/>
                    <a:pt x="32112" y="19576"/>
                    <a:pt x="32154" y="19244"/>
                  </a:cubicBezTo>
                  <a:cubicBezTo>
                    <a:pt x="32279" y="18226"/>
                    <a:pt x="32342" y="17271"/>
                    <a:pt x="32342" y="16399"/>
                  </a:cubicBezTo>
                  <a:cubicBezTo>
                    <a:pt x="32342" y="15881"/>
                    <a:pt x="32320" y="15403"/>
                    <a:pt x="32300" y="14946"/>
                  </a:cubicBezTo>
                  <a:cubicBezTo>
                    <a:pt x="32279" y="14719"/>
                    <a:pt x="32259" y="14511"/>
                    <a:pt x="32237" y="14304"/>
                  </a:cubicBezTo>
                  <a:close/>
                  <a:moveTo>
                    <a:pt x="1745" y="12414"/>
                  </a:moveTo>
                  <a:cubicBezTo>
                    <a:pt x="1848" y="12746"/>
                    <a:pt x="1994" y="13017"/>
                    <a:pt x="2097" y="13224"/>
                  </a:cubicBezTo>
                  <a:cubicBezTo>
                    <a:pt x="2014" y="13556"/>
                    <a:pt x="1911" y="14179"/>
                    <a:pt x="1828" y="14946"/>
                  </a:cubicBezTo>
                  <a:cubicBezTo>
                    <a:pt x="1765" y="15383"/>
                    <a:pt x="1745" y="15881"/>
                    <a:pt x="1723" y="16379"/>
                  </a:cubicBezTo>
                  <a:cubicBezTo>
                    <a:pt x="1703" y="17334"/>
                    <a:pt x="1786" y="18351"/>
                    <a:pt x="2077" y="19203"/>
                  </a:cubicBezTo>
                  <a:cubicBezTo>
                    <a:pt x="2077" y="19264"/>
                    <a:pt x="2055" y="19305"/>
                    <a:pt x="2035" y="19369"/>
                  </a:cubicBezTo>
                  <a:cubicBezTo>
                    <a:pt x="1931" y="19721"/>
                    <a:pt x="1786" y="20240"/>
                    <a:pt x="1662" y="20780"/>
                  </a:cubicBezTo>
                  <a:cubicBezTo>
                    <a:pt x="1557" y="20343"/>
                    <a:pt x="1454" y="19908"/>
                    <a:pt x="1371" y="19452"/>
                  </a:cubicBezTo>
                  <a:cubicBezTo>
                    <a:pt x="1205" y="18455"/>
                    <a:pt x="1122" y="17417"/>
                    <a:pt x="1142" y="16399"/>
                  </a:cubicBezTo>
                  <a:cubicBezTo>
                    <a:pt x="1142" y="15923"/>
                    <a:pt x="1183" y="15425"/>
                    <a:pt x="1246" y="14946"/>
                  </a:cubicBezTo>
                  <a:cubicBezTo>
                    <a:pt x="1349" y="14096"/>
                    <a:pt x="1515" y="13266"/>
                    <a:pt x="1745" y="12414"/>
                  </a:cubicBezTo>
                  <a:close/>
                  <a:moveTo>
                    <a:pt x="28564" y="9010"/>
                  </a:moveTo>
                  <a:cubicBezTo>
                    <a:pt x="29228" y="9695"/>
                    <a:pt x="31262" y="12103"/>
                    <a:pt x="31262" y="12103"/>
                  </a:cubicBezTo>
                  <a:cubicBezTo>
                    <a:pt x="31262" y="12123"/>
                    <a:pt x="31511" y="13244"/>
                    <a:pt x="31614" y="14946"/>
                  </a:cubicBezTo>
                  <a:cubicBezTo>
                    <a:pt x="31636" y="15383"/>
                    <a:pt x="31656" y="15881"/>
                    <a:pt x="31656" y="16379"/>
                  </a:cubicBezTo>
                  <a:cubicBezTo>
                    <a:pt x="31656" y="17147"/>
                    <a:pt x="31614" y="17999"/>
                    <a:pt x="31531" y="18849"/>
                  </a:cubicBezTo>
                  <a:cubicBezTo>
                    <a:pt x="31470" y="19347"/>
                    <a:pt x="31407" y="19825"/>
                    <a:pt x="31304" y="20323"/>
                  </a:cubicBezTo>
                  <a:cubicBezTo>
                    <a:pt x="31304" y="20323"/>
                    <a:pt x="29851" y="21464"/>
                    <a:pt x="29331" y="21735"/>
                  </a:cubicBezTo>
                  <a:cubicBezTo>
                    <a:pt x="28439" y="20759"/>
                    <a:pt x="27028" y="19472"/>
                    <a:pt x="26073" y="18641"/>
                  </a:cubicBezTo>
                  <a:cubicBezTo>
                    <a:pt x="25782" y="18392"/>
                    <a:pt x="25553" y="18185"/>
                    <a:pt x="25367" y="18019"/>
                  </a:cubicBezTo>
                  <a:lnTo>
                    <a:pt x="25367" y="17686"/>
                  </a:lnTo>
                  <a:cubicBezTo>
                    <a:pt x="25367" y="17354"/>
                    <a:pt x="25345" y="16878"/>
                    <a:pt x="25345" y="16338"/>
                  </a:cubicBezTo>
                  <a:cubicBezTo>
                    <a:pt x="25345" y="15901"/>
                    <a:pt x="25325" y="15425"/>
                    <a:pt x="25325" y="14946"/>
                  </a:cubicBezTo>
                  <a:cubicBezTo>
                    <a:pt x="25284" y="13535"/>
                    <a:pt x="25221" y="12062"/>
                    <a:pt x="25159" y="11398"/>
                  </a:cubicBezTo>
                  <a:cubicBezTo>
                    <a:pt x="25511" y="11148"/>
                    <a:pt x="25927" y="10878"/>
                    <a:pt x="26363" y="10587"/>
                  </a:cubicBezTo>
                  <a:cubicBezTo>
                    <a:pt x="27194" y="10006"/>
                    <a:pt x="28044" y="9383"/>
                    <a:pt x="28564" y="9010"/>
                  </a:cubicBezTo>
                  <a:close/>
                  <a:moveTo>
                    <a:pt x="14468" y="15071"/>
                  </a:moveTo>
                  <a:cubicBezTo>
                    <a:pt x="14614" y="15361"/>
                    <a:pt x="14925" y="15798"/>
                    <a:pt x="15299" y="16275"/>
                  </a:cubicBezTo>
                  <a:cubicBezTo>
                    <a:pt x="15694" y="16773"/>
                    <a:pt x="16151" y="17313"/>
                    <a:pt x="16607" y="17833"/>
                  </a:cubicBezTo>
                  <a:lnTo>
                    <a:pt x="16627" y="17833"/>
                  </a:lnTo>
                  <a:cubicBezTo>
                    <a:pt x="16669" y="17894"/>
                    <a:pt x="16732" y="17957"/>
                    <a:pt x="16793" y="18019"/>
                  </a:cubicBezTo>
                  <a:cubicBezTo>
                    <a:pt x="17582" y="18890"/>
                    <a:pt x="18351" y="19679"/>
                    <a:pt x="18786" y="20011"/>
                  </a:cubicBezTo>
                  <a:cubicBezTo>
                    <a:pt x="18475" y="20780"/>
                    <a:pt x="17582" y="22980"/>
                    <a:pt x="16793" y="24869"/>
                  </a:cubicBezTo>
                  <a:cubicBezTo>
                    <a:pt x="16732" y="25015"/>
                    <a:pt x="16669" y="25159"/>
                    <a:pt x="16627" y="25284"/>
                  </a:cubicBezTo>
                  <a:cubicBezTo>
                    <a:pt x="16483" y="25616"/>
                    <a:pt x="16358" y="25907"/>
                    <a:pt x="16234" y="26197"/>
                  </a:cubicBezTo>
                  <a:cubicBezTo>
                    <a:pt x="15738" y="26362"/>
                    <a:pt x="14508" y="26685"/>
                    <a:pt x="12428" y="26685"/>
                  </a:cubicBezTo>
                  <a:cubicBezTo>
                    <a:pt x="11892" y="26685"/>
                    <a:pt x="11300" y="26663"/>
                    <a:pt x="10649" y="26612"/>
                  </a:cubicBezTo>
                  <a:cubicBezTo>
                    <a:pt x="8905" y="25408"/>
                    <a:pt x="6373" y="21132"/>
                    <a:pt x="5958" y="20385"/>
                  </a:cubicBezTo>
                  <a:cubicBezTo>
                    <a:pt x="5833" y="20697"/>
                    <a:pt x="5772" y="20883"/>
                    <a:pt x="5772" y="20883"/>
                  </a:cubicBezTo>
                  <a:lnTo>
                    <a:pt x="5896" y="20260"/>
                  </a:lnTo>
                  <a:lnTo>
                    <a:pt x="5958" y="20385"/>
                  </a:lnTo>
                  <a:cubicBezTo>
                    <a:pt x="6082" y="19991"/>
                    <a:pt x="6290" y="19410"/>
                    <a:pt x="6497" y="18766"/>
                  </a:cubicBezTo>
                  <a:cubicBezTo>
                    <a:pt x="6788" y="17957"/>
                    <a:pt x="7120" y="17064"/>
                    <a:pt x="7411" y="16338"/>
                  </a:cubicBezTo>
                  <a:cubicBezTo>
                    <a:pt x="7577" y="15923"/>
                    <a:pt x="7723" y="15569"/>
                    <a:pt x="7847" y="15320"/>
                  </a:cubicBezTo>
                  <a:cubicBezTo>
                    <a:pt x="8822" y="15300"/>
                    <a:pt x="12290" y="15195"/>
                    <a:pt x="14468" y="15071"/>
                  </a:cubicBezTo>
                  <a:close/>
                  <a:moveTo>
                    <a:pt x="15680" y="27169"/>
                  </a:moveTo>
                  <a:cubicBezTo>
                    <a:pt x="15924" y="27169"/>
                    <a:pt x="16098" y="27187"/>
                    <a:pt x="16151" y="27235"/>
                  </a:cubicBezTo>
                  <a:cubicBezTo>
                    <a:pt x="16400" y="27484"/>
                    <a:pt x="18185" y="29166"/>
                    <a:pt x="18185" y="29166"/>
                  </a:cubicBezTo>
                  <a:cubicBezTo>
                    <a:pt x="18185" y="29166"/>
                    <a:pt x="16400" y="27816"/>
                    <a:pt x="15880" y="27692"/>
                  </a:cubicBezTo>
                  <a:cubicBezTo>
                    <a:pt x="15420" y="27577"/>
                    <a:pt x="13082" y="27426"/>
                    <a:pt x="12728" y="27404"/>
                  </a:cubicBezTo>
                  <a:lnTo>
                    <a:pt x="12728" y="27404"/>
                  </a:lnTo>
                  <a:cubicBezTo>
                    <a:pt x="13058" y="27403"/>
                    <a:pt x="14812" y="27169"/>
                    <a:pt x="15680" y="27169"/>
                  </a:cubicBezTo>
                  <a:close/>
                  <a:moveTo>
                    <a:pt x="24869" y="18475"/>
                  </a:moveTo>
                  <a:cubicBezTo>
                    <a:pt x="25138" y="18704"/>
                    <a:pt x="25470" y="18995"/>
                    <a:pt x="25844" y="19305"/>
                  </a:cubicBezTo>
                  <a:cubicBezTo>
                    <a:pt x="26903" y="20260"/>
                    <a:pt x="28252" y="21506"/>
                    <a:pt x="28979" y="22358"/>
                  </a:cubicBezTo>
                  <a:cubicBezTo>
                    <a:pt x="28750" y="23997"/>
                    <a:pt x="27899" y="25721"/>
                    <a:pt x="27338" y="26717"/>
                  </a:cubicBezTo>
                  <a:cubicBezTo>
                    <a:pt x="24889" y="28813"/>
                    <a:pt x="20986" y="29374"/>
                    <a:pt x="19762" y="29498"/>
                  </a:cubicBezTo>
                  <a:cubicBezTo>
                    <a:pt x="19306" y="29186"/>
                    <a:pt x="18475" y="28585"/>
                    <a:pt x="17728" y="27796"/>
                  </a:cubicBezTo>
                  <a:cubicBezTo>
                    <a:pt x="17374" y="27443"/>
                    <a:pt x="17064" y="27049"/>
                    <a:pt x="16793" y="26634"/>
                  </a:cubicBezTo>
                  <a:lnTo>
                    <a:pt x="16773" y="26634"/>
                  </a:lnTo>
                  <a:lnTo>
                    <a:pt x="16793" y="26612"/>
                  </a:lnTo>
                  <a:cubicBezTo>
                    <a:pt x="17707" y="24434"/>
                    <a:pt x="19243" y="20676"/>
                    <a:pt x="19492" y="20074"/>
                  </a:cubicBezTo>
                  <a:cubicBezTo>
                    <a:pt x="20613" y="19784"/>
                    <a:pt x="23665" y="19015"/>
                    <a:pt x="24869" y="18475"/>
                  </a:cubicBezTo>
                  <a:close/>
                  <a:moveTo>
                    <a:pt x="2595" y="19845"/>
                  </a:moveTo>
                  <a:cubicBezTo>
                    <a:pt x="3135" y="20136"/>
                    <a:pt x="4277" y="20676"/>
                    <a:pt x="5398" y="20842"/>
                  </a:cubicBezTo>
                  <a:cubicBezTo>
                    <a:pt x="5376" y="20800"/>
                    <a:pt x="5356" y="20780"/>
                    <a:pt x="5356" y="20780"/>
                  </a:cubicBezTo>
                  <a:lnTo>
                    <a:pt x="5356" y="20780"/>
                  </a:lnTo>
                  <a:lnTo>
                    <a:pt x="5772" y="20883"/>
                  </a:lnTo>
                  <a:cubicBezTo>
                    <a:pt x="5647" y="20883"/>
                    <a:pt x="5523" y="20863"/>
                    <a:pt x="5398" y="20842"/>
                  </a:cubicBezTo>
                  <a:lnTo>
                    <a:pt x="5398" y="20842"/>
                  </a:lnTo>
                  <a:cubicBezTo>
                    <a:pt x="5750" y="21464"/>
                    <a:pt x="8138" y="25471"/>
                    <a:pt x="10006" y="26966"/>
                  </a:cubicBezTo>
                  <a:cubicBezTo>
                    <a:pt x="10006" y="27443"/>
                    <a:pt x="9985" y="28211"/>
                    <a:pt x="9985" y="28896"/>
                  </a:cubicBezTo>
                  <a:cubicBezTo>
                    <a:pt x="9985" y="29249"/>
                    <a:pt x="9985" y="29560"/>
                    <a:pt x="10006" y="29809"/>
                  </a:cubicBezTo>
                  <a:cubicBezTo>
                    <a:pt x="8885" y="29789"/>
                    <a:pt x="7764" y="29374"/>
                    <a:pt x="7079" y="29042"/>
                  </a:cubicBezTo>
                  <a:cubicBezTo>
                    <a:pt x="6497" y="28585"/>
                    <a:pt x="5958" y="28107"/>
                    <a:pt x="5459" y="27567"/>
                  </a:cubicBezTo>
                  <a:cubicBezTo>
                    <a:pt x="3965" y="26011"/>
                    <a:pt x="2824" y="24143"/>
                    <a:pt x="2097" y="22129"/>
                  </a:cubicBezTo>
                  <a:cubicBezTo>
                    <a:pt x="2180" y="21464"/>
                    <a:pt x="2387" y="20592"/>
                    <a:pt x="2595" y="19845"/>
                  </a:cubicBezTo>
                  <a:close/>
                  <a:moveTo>
                    <a:pt x="27131" y="27713"/>
                  </a:moveTo>
                  <a:lnTo>
                    <a:pt x="27670" y="28024"/>
                  </a:lnTo>
                  <a:cubicBezTo>
                    <a:pt x="25242" y="30370"/>
                    <a:pt x="22107" y="31865"/>
                    <a:pt x="18766" y="32300"/>
                  </a:cubicBezTo>
                  <a:cubicBezTo>
                    <a:pt x="17873" y="32280"/>
                    <a:pt x="17230" y="32175"/>
                    <a:pt x="16793" y="32051"/>
                  </a:cubicBezTo>
                  <a:cubicBezTo>
                    <a:pt x="16732" y="32031"/>
                    <a:pt x="16669" y="32009"/>
                    <a:pt x="16627" y="31989"/>
                  </a:cubicBezTo>
                  <a:cubicBezTo>
                    <a:pt x="16461" y="31948"/>
                    <a:pt x="16317" y="31885"/>
                    <a:pt x="16212" y="31823"/>
                  </a:cubicBezTo>
                  <a:cubicBezTo>
                    <a:pt x="16337" y="31782"/>
                    <a:pt x="16461" y="31719"/>
                    <a:pt x="16627" y="31636"/>
                  </a:cubicBezTo>
                  <a:cubicBezTo>
                    <a:pt x="16669" y="31616"/>
                    <a:pt x="16732" y="31594"/>
                    <a:pt x="16793" y="31553"/>
                  </a:cubicBezTo>
                  <a:cubicBezTo>
                    <a:pt x="17624" y="31179"/>
                    <a:pt x="18808" y="30619"/>
                    <a:pt x="19492" y="30183"/>
                  </a:cubicBezTo>
                  <a:cubicBezTo>
                    <a:pt x="20178" y="30141"/>
                    <a:pt x="24225" y="29767"/>
                    <a:pt x="27131" y="27713"/>
                  </a:cubicBezTo>
                  <a:close/>
                  <a:moveTo>
                    <a:pt x="9071" y="30390"/>
                  </a:moveTo>
                  <a:lnTo>
                    <a:pt x="9071" y="30390"/>
                  </a:lnTo>
                  <a:cubicBezTo>
                    <a:pt x="9405" y="30446"/>
                    <a:pt x="9738" y="30474"/>
                    <a:pt x="10072" y="30474"/>
                  </a:cubicBezTo>
                  <a:cubicBezTo>
                    <a:pt x="10237" y="30474"/>
                    <a:pt x="10401" y="30467"/>
                    <a:pt x="10566" y="30453"/>
                  </a:cubicBezTo>
                  <a:cubicBezTo>
                    <a:pt x="11625" y="30847"/>
                    <a:pt x="14012" y="31699"/>
                    <a:pt x="15279" y="31948"/>
                  </a:cubicBezTo>
                  <a:cubicBezTo>
                    <a:pt x="15403" y="32092"/>
                    <a:pt x="15569" y="32238"/>
                    <a:pt x="15838" y="32405"/>
                  </a:cubicBezTo>
                  <a:cubicBezTo>
                    <a:pt x="14448" y="32322"/>
                    <a:pt x="13037" y="32031"/>
                    <a:pt x="11645" y="31553"/>
                  </a:cubicBezTo>
                  <a:cubicBezTo>
                    <a:pt x="10753" y="31242"/>
                    <a:pt x="9882" y="30847"/>
                    <a:pt x="9071" y="30390"/>
                  </a:cubicBezTo>
                  <a:close/>
                  <a:moveTo>
                    <a:pt x="16799" y="1"/>
                  </a:moveTo>
                  <a:cubicBezTo>
                    <a:pt x="12651" y="1"/>
                    <a:pt x="8663" y="1559"/>
                    <a:pt x="5606" y="4298"/>
                  </a:cubicBezTo>
                  <a:cubicBezTo>
                    <a:pt x="4111" y="5627"/>
                    <a:pt x="2844" y="7246"/>
                    <a:pt x="1889" y="9093"/>
                  </a:cubicBezTo>
                  <a:lnTo>
                    <a:pt x="1869" y="9093"/>
                  </a:lnTo>
                  <a:lnTo>
                    <a:pt x="1869" y="9156"/>
                  </a:lnTo>
                  <a:cubicBezTo>
                    <a:pt x="1515" y="9820"/>
                    <a:pt x="1205" y="10526"/>
                    <a:pt x="956" y="11273"/>
                  </a:cubicBezTo>
                  <a:cubicBezTo>
                    <a:pt x="541" y="12477"/>
                    <a:pt x="250" y="13722"/>
                    <a:pt x="125" y="14946"/>
                  </a:cubicBezTo>
                  <a:cubicBezTo>
                    <a:pt x="62" y="15445"/>
                    <a:pt x="42" y="15923"/>
                    <a:pt x="21" y="16399"/>
                  </a:cubicBezTo>
                  <a:cubicBezTo>
                    <a:pt x="1" y="17479"/>
                    <a:pt x="84" y="18558"/>
                    <a:pt x="270" y="19618"/>
                  </a:cubicBezTo>
                  <a:lnTo>
                    <a:pt x="311" y="19887"/>
                  </a:lnTo>
                  <a:cubicBezTo>
                    <a:pt x="1412" y="25574"/>
                    <a:pt x="5418" y="30578"/>
                    <a:pt x="11293" y="32612"/>
                  </a:cubicBezTo>
                  <a:cubicBezTo>
                    <a:pt x="13057" y="33213"/>
                    <a:pt x="14842" y="33525"/>
                    <a:pt x="16627" y="33525"/>
                  </a:cubicBezTo>
                  <a:cubicBezTo>
                    <a:pt x="16669" y="33545"/>
                    <a:pt x="16732" y="33545"/>
                    <a:pt x="16793" y="33545"/>
                  </a:cubicBezTo>
                  <a:cubicBezTo>
                    <a:pt x="23726" y="33525"/>
                    <a:pt x="30224" y="29186"/>
                    <a:pt x="32632" y="22275"/>
                  </a:cubicBezTo>
                  <a:cubicBezTo>
                    <a:pt x="32694" y="22067"/>
                    <a:pt x="32757" y="21879"/>
                    <a:pt x="32818" y="21672"/>
                  </a:cubicBezTo>
                  <a:cubicBezTo>
                    <a:pt x="32840" y="21589"/>
                    <a:pt x="32881" y="21486"/>
                    <a:pt x="32901" y="21381"/>
                  </a:cubicBezTo>
                  <a:cubicBezTo>
                    <a:pt x="32901" y="21381"/>
                    <a:pt x="32923" y="21361"/>
                    <a:pt x="32923" y="21340"/>
                  </a:cubicBezTo>
                  <a:cubicBezTo>
                    <a:pt x="33380" y="19701"/>
                    <a:pt x="33587" y="18040"/>
                    <a:pt x="33546" y="16399"/>
                  </a:cubicBezTo>
                  <a:cubicBezTo>
                    <a:pt x="33546" y="15923"/>
                    <a:pt x="33504" y="15425"/>
                    <a:pt x="33463" y="14946"/>
                  </a:cubicBezTo>
                  <a:cubicBezTo>
                    <a:pt x="33006" y="10816"/>
                    <a:pt x="31013" y="6975"/>
                    <a:pt x="27899" y="4215"/>
                  </a:cubicBezTo>
                  <a:cubicBezTo>
                    <a:pt x="26300" y="2804"/>
                    <a:pt x="24412" y="1661"/>
                    <a:pt x="22295" y="936"/>
                  </a:cubicBezTo>
                  <a:cubicBezTo>
                    <a:pt x="20476" y="302"/>
                    <a:pt x="18622" y="1"/>
                    <a:pt x="167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0" name="Google Shape;1200;p31"/>
            <p:cNvSpPr/>
            <p:nvPr/>
          </p:nvSpPr>
          <p:spPr>
            <a:xfrm>
              <a:off x="4340635" y="1509709"/>
              <a:ext cx="527599" cy="89893"/>
            </a:xfrm>
            <a:custGeom>
              <a:avLst/>
              <a:gdLst/>
              <a:ahLst/>
              <a:cxnLst/>
              <a:rect l="l" t="t" r="r" b="b"/>
              <a:pathLst>
                <a:path w="28542" h="4863" extrusionOk="0">
                  <a:moveTo>
                    <a:pt x="14279" y="0"/>
                  </a:moveTo>
                  <a:cubicBezTo>
                    <a:pt x="13726" y="0"/>
                    <a:pt x="13171" y="78"/>
                    <a:pt x="12746" y="233"/>
                  </a:cubicBezTo>
                  <a:lnTo>
                    <a:pt x="0" y="4863"/>
                  </a:lnTo>
                  <a:lnTo>
                    <a:pt x="28542" y="4863"/>
                  </a:lnTo>
                  <a:lnTo>
                    <a:pt x="15796" y="233"/>
                  </a:lnTo>
                  <a:cubicBezTo>
                    <a:pt x="15381" y="78"/>
                    <a:pt x="14831" y="0"/>
                    <a:pt x="142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390;p21">
            <a:extLst>
              <a:ext uri="{FF2B5EF4-FFF2-40B4-BE49-F238E27FC236}">
                <a16:creationId xmlns:a16="http://schemas.microsoft.com/office/drawing/2014/main" id="{57D22CD7-708B-2A40-1DC6-D8A693556F92}"/>
              </a:ext>
            </a:extLst>
          </p:cNvPr>
          <p:cNvGrpSpPr/>
          <p:nvPr/>
        </p:nvGrpSpPr>
        <p:grpSpPr>
          <a:xfrm>
            <a:off x="8696402" y="2247893"/>
            <a:ext cx="371141" cy="331416"/>
            <a:chOff x="4194064" y="2341157"/>
            <a:chExt cx="368218" cy="329441"/>
          </a:xfrm>
        </p:grpSpPr>
        <p:sp>
          <p:nvSpPr>
            <p:cNvPr id="5" name="Google Shape;391;p21">
              <a:extLst>
                <a:ext uri="{FF2B5EF4-FFF2-40B4-BE49-F238E27FC236}">
                  <a16:creationId xmlns:a16="http://schemas.microsoft.com/office/drawing/2014/main" id="{52F2B178-5A91-730E-833E-8D5281AF3A3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392;p21">
              <a:extLst>
                <a:ext uri="{FF2B5EF4-FFF2-40B4-BE49-F238E27FC236}">
                  <a16:creationId xmlns:a16="http://schemas.microsoft.com/office/drawing/2014/main" id="{9E9EEF8D-60E4-B39E-8429-F34CAF9ECE59}"/>
                </a:ext>
              </a:extLst>
            </p:cNvPr>
            <p:cNvSpPr/>
            <p:nvPr/>
          </p:nvSpPr>
          <p:spPr>
            <a:xfrm>
              <a:off x="4220277" y="2352633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C62F27D-378A-E86E-A20D-C2EFFF2F0815}"/>
              </a:ext>
            </a:extLst>
          </p:cNvPr>
          <p:cNvSpPr txBox="1"/>
          <p:nvPr/>
        </p:nvSpPr>
        <p:spPr>
          <a:xfrm>
            <a:off x="379555" y="2235789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Actual Goal</a:t>
            </a:r>
          </a:p>
        </p:txBody>
      </p:sp>
      <p:sp>
        <p:nvSpPr>
          <p:cNvPr id="9" name="Google Shape;391;p21">
            <a:extLst>
              <a:ext uri="{FF2B5EF4-FFF2-40B4-BE49-F238E27FC236}">
                <a16:creationId xmlns:a16="http://schemas.microsoft.com/office/drawing/2014/main" id="{ED5504E4-2AFC-8705-7894-5D14B5FFFB31}"/>
              </a:ext>
            </a:extLst>
          </p:cNvPr>
          <p:cNvSpPr/>
          <p:nvPr/>
        </p:nvSpPr>
        <p:spPr>
          <a:xfrm>
            <a:off x="8701923" y="2736556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ED39D3-9AB5-B6EF-9996-50DD5B8AFD53}"/>
              </a:ext>
            </a:extLst>
          </p:cNvPr>
          <p:cNvSpPr txBox="1"/>
          <p:nvPr/>
        </p:nvSpPr>
        <p:spPr>
          <a:xfrm>
            <a:off x="383916" y="2775019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 </a:t>
            </a:r>
            <a:r>
              <a:rPr lang="en-US" dirty="0" err="1"/>
              <a:t>xG</a:t>
            </a:r>
            <a:r>
              <a:rPr lang="en-US" dirty="0"/>
              <a:t> of a Shot</a:t>
            </a:r>
          </a:p>
        </p:txBody>
      </p:sp>
      <p:grpSp>
        <p:nvGrpSpPr>
          <p:cNvPr id="12" name="Google Shape;390;p21">
            <a:extLst>
              <a:ext uri="{FF2B5EF4-FFF2-40B4-BE49-F238E27FC236}">
                <a16:creationId xmlns:a16="http://schemas.microsoft.com/office/drawing/2014/main" id="{85DC07E5-B993-1A41-0C4F-F48F8BC46053}"/>
              </a:ext>
            </a:extLst>
          </p:cNvPr>
          <p:cNvGrpSpPr/>
          <p:nvPr/>
        </p:nvGrpSpPr>
        <p:grpSpPr>
          <a:xfrm>
            <a:off x="70058" y="2238302"/>
            <a:ext cx="371141" cy="325405"/>
            <a:chOff x="4194064" y="2341157"/>
            <a:chExt cx="368218" cy="323466"/>
          </a:xfrm>
        </p:grpSpPr>
        <p:sp>
          <p:nvSpPr>
            <p:cNvPr id="13" name="Google Shape;391;p21">
              <a:extLst>
                <a:ext uri="{FF2B5EF4-FFF2-40B4-BE49-F238E27FC236}">
                  <a16:creationId xmlns:a16="http://schemas.microsoft.com/office/drawing/2014/main" id="{D6BCB4C4-4C5F-37FB-0899-C3A3C75AF098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5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392;p21">
              <a:extLst>
                <a:ext uri="{FF2B5EF4-FFF2-40B4-BE49-F238E27FC236}">
                  <a16:creationId xmlns:a16="http://schemas.microsoft.com/office/drawing/2014/main" id="{8753464A-2414-23E9-739F-D08B99C96C8B}"/>
                </a:ext>
              </a:extLst>
            </p:cNvPr>
            <p:cNvSpPr/>
            <p:nvPr/>
          </p:nvSpPr>
          <p:spPr>
            <a:xfrm>
              <a:off x="4212028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5" name="Google Shape;391;p21">
            <a:extLst>
              <a:ext uri="{FF2B5EF4-FFF2-40B4-BE49-F238E27FC236}">
                <a16:creationId xmlns:a16="http://schemas.microsoft.com/office/drawing/2014/main" id="{5783893C-43E9-B6E2-63E1-DDEAA9581484}"/>
              </a:ext>
            </a:extLst>
          </p:cNvPr>
          <p:cNvSpPr/>
          <p:nvPr/>
        </p:nvSpPr>
        <p:spPr>
          <a:xfrm>
            <a:off x="49156" y="2786394"/>
            <a:ext cx="371141" cy="325405"/>
          </a:xfrm>
          <a:custGeom>
            <a:avLst/>
            <a:gdLst/>
            <a:ahLst/>
            <a:cxnLst/>
            <a:rect l="l" t="t" r="r" b="b"/>
            <a:pathLst>
              <a:path w="20414" h="17933" extrusionOk="0">
                <a:moveTo>
                  <a:pt x="10192" y="0"/>
                </a:moveTo>
                <a:cubicBezTo>
                  <a:pt x="8484" y="0"/>
                  <a:pt x="6757" y="487"/>
                  <a:pt x="5229" y="1506"/>
                </a:cubicBezTo>
                <a:cubicBezTo>
                  <a:pt x="1106" y="4255"/>
                  <a:pt x="0" y="9819"/>
                  <a:pt x="2731" y="13942"/>
                </a:cubicBezTo>
                <a:cubicBezTo>
                  <a:pt x="4459" y="16533"/>
                  <a:pt x="7305" y="17933"/>
                  <a:pt x="10201" y="17933"/>
                </a:cubicBezTo>
                <a:cubicBezTo>
                  <a:pt x="11913" y="17933"/>
                  <a:pt x="13642" y="17443"/>
                  <a:pt x="15167" y="16422"/>
                </a:cubicBezTo>
                <a:cubicBezTo>
                  <a:pt x="19290" y="13674"/>
                  <a:pt x="20413" y="8109"/>
                  <a:pt x="17665" y="3987"/>
                </a:cubicBezTo>
                <a:cubicBezTo>
                  <a:pt x="15935" y="1403"/>
                  <a:pt x="13090" y="0"/>
                  <a:pt x="10192" y="0"/>
                </a:cubicBezTo>
                <a:close/>
              </a:path>
            </a:pathLst>
          </a:custGeom>
          <a:solidFill>
            <a:schemeClr val="accent5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B1A845-69C8-D285-E2CB-5B56FD1D6EB7}"/>
              </a:ext>
            </a:extLst>
          </p:cNvPr>
          <p:cNvSpPr txBox="1"/>
          <p:nvPr/>
        </p:nvSpPr>
        <p:spPr>
          <a:xfrm>
            <a:off x="7513921" y="2235788"/>
            <a:ext cx="1220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Actual Goal -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0A52304-621A-B8B9-A54F-05DBDD374B72}"/>
              </a:ext>
            </a:extLst>
          </p:cNvPr>
          <p:cNvSpPr txBox="1"/>
          <p:nvPr/>
        </p:nvSpPr>
        <p:spPr>
          <a:xfrm>
            <a:off x="7485503" y="2766206"/>
            <a:ext cx="12891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xG</a:t>
            </a:r>
            <a:r>
              <a:rPr lang="en-US" dirty="0"/>
              <a:t> of a Shot -</a:t>
            </a:r>
          </a:p>
        </p:txBody>
      </p:sp>
      <p:pic>
        <p:nvPicPr>
          <p:cNvPr id="2" name="Picture 1" descr="A football field with blue and white circles&#10;&#10;Description automatically generated">
            <a:extLst>
              <a:ext uri="{FF2B5EF4-FFF2-40B4-BE49-F238E27FC236}">
                <a16:creationId xmlns:a16="http://schemas.microsoft.com/office/drawing/2014/main" id="{776E0112-E5F7-A562-F11C-85373DF22F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8783" y="730234"/>
            <a:ext cx="5986434" cy="44187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149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9"/>
          <p:cNvGrpSpPr/>
          <p:nvPr/>
        </p:nvGrpSpPr>
        <p:grpSpPr>
          <a:xfrm>
            <a:off x="3867238" y="355808"/>
            <a:ext cx="5294047" cy="2204403"/>
            <a:chOff x="5195570" y="1341341"/>
            <a:chExt cx="2949680" cy="944251"/>
          </a:xfrm>
        </p:grpSpPr>
        <p:sp>
          <p:nvSpPr>
            <p:cNvPr id="154" name="Google Shape;154;p19"/>
            <p:cNvSpPr txBox="1"/>
            <p:nvPr/>
          </p:nvSpPr>
          <p:spPr>
            <a:xfrm>
              <a:off x="5391647" y="1341341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SETTING</a:t>
              </a:r>
              <a:endParaRPr sz="2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5" name="Google Shape;155;p19"/>
            <p:cNvSpPr txBox="1"/>
            <p:nvPr/>
          </p:nvSpPr>
          <p:spPr>
            <a:xfrm>
              <a:off x="5195570" y="1684166"/>
              <a:ext cx="2949680" cy="60142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Football aims for scoring goals, making understanding shot success crucial</a:t>
              </a:r>
            </a:p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Expected Goals (</a:t>
              </a:r>
              <a:r>
                <a:rPr lang="en-US" sz="1600" dirty="0" err="1">
                  <a:latin typeface="Roboto"/>
                  <a:ea typeface="Roboto"/>
                  <a:cs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</a:rPr>
                <a:t>) quantifies shot-goal probability</a:t>
              </a:r>
            </a:p>
            <a:p>
              <a:pPr marL="17145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</a:rPr>
                <a:t>This project employs machine learning to predict </a:t>
              </a:r>
              <a:r>
                <a:rPr lang="en-US" sz="1600" dirty="0" err="1">
                  <a:latin typeface="Roboto"/>
                  <a:ea typeface="Roboto"/>
                  <a:cs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</a:rPr>
                <a:t> based on multiple features</a:t>
              </a:r>
            </a:p>
            <a:p>
              <a:pPr algn="just">
                <a:buSzPts val="1100"/>
              </a:pPr>
              <a:endParaRPr lang="en-US" sz="1200" dirty="0">
                <a:latin typeface="Roboto"/>
                <a:ea typeface="Roboto"/>
                <a:cs typeface="Roboto"/>
              </a:endParaRPr>
            </a:p>
          </p:txBody>
        </p:sp>
      </p:grpSp>
      <p:grpSp>
        <p:nvGrpSpPr>
          <p:cNvPr id="156" name="Google Shape;156;p19"/>
          <p:cNvGrpSpPr/>
          <p:nvPr/>
        </p:nvGrpSpPr>
        <p:grpSpPr>
          <a:xfrm>
            <a:off x="3867238" y="2829463"/>
            <a:ext cx="5211779" cy="1751418"/>
            <a:chOff x="5118502" y="3783609"/>
            <a:chExt cx="3062882" cy="809396"/>
          </a:xfrm>
        </p:grpSpPr>
        <p:sp>
          <p:nvSpPr>
            <p:cNvPr id="157" name="Google Shape;157;p19"/>
            <p:cNvSpPr txBox="1"/>
            <p:nvPr/>
          </p:nvSpPr>
          <p:spPr>
            <a:xfrm>
              <a:off x="5325318" y="3783609"/>
              <a:ext cx="2475900" cy="200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dirty="0"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PROBLEM DEFINITION</a:t>
              </a:r>
              <a:endParaRPr sz="2800" dirty="0">
                <a:solidFill>
                  <a:srgbClr val="000000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58" name="Google Shape;158;p19"/>
            <p:cNvSpPr txBox="1"/>
            <p:nvPr/>
          </p:nvSpPr>
          <p:spPr>
            <a:xfrm>
              <a:off x="5118502" y="4150805"/>
              <a:ext cx="3062882" cy="44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Develop a predictive model for estimating </a:t>
              </a:r>
              <a:r>
                <a:rPr lang="en-US" sz="1600" dirty="0" err="1">
                  <a:latin typeface="Roboto"/>
                  <a:ea typeface="Roboto"/>
                  <a:cs typeface="Roboto"/>
                  <a:sym typeface="Roboto"/>
                </a:rPr>
                <a:t>xG</a:t>
              </a: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 of a shot</a:t>
              </a:r>
            </a:p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Incorporate features like shot distance, angle to goal, and possibly others through feature engineering</a:t>
              </a:r>
            </a:p>
            <a:p>
              <a:pPr marL="171450" lvl="0" indent="-171450">
                <a:lnSpc>
                  <a:spcPct val="150000"/>
                </a:lnSpc>
                <a:buSzPct val="85000"/>
                <a:buFont typeface="Arial" panose="020B0604020202020204" pitchFamily="34" charset="0"/>
                <a:buChar char="•"/>
              </a:pPr>
              <a:r>
                <a:rPr lang="en-US" sz="1600" dirty="0">
                  <a:latin typeface="Roboto"/>
                  <a:ea typeface="Roboto"/>
                  <a:cs typeface="Roboto"/>
                  <a:sym typeface="Roboto"/>
                </a:rPr>
                <a:t>Goal: Predict shot conversion probability</a:t>
              </a:r>
              <a:endParaRPr sz="16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62" name="Google Shape;162;p19"/>
          <p:cNvSpPr/>
          <p:nvPr/>
        </p:nvSpPr>
        <p:spPr>
          <a:xfrm>
            <a:off x="3185522" y="285845"/>
            <a:ext cx="792900" cy="7929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3" name="Google Shape;163;p19"/>
          <p:cNvSpPr/>
          <p:nvPr/>
        </p:nvSpPr>
        <p:spPr>
          <a:xfrm>
            <a:off x="3187138" y="2701172"/>
            <a:ext cx="792900" cy="7929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65" name="Google Shape;165;p19"/>
          <p:cNvCxnSpPr>
            <a:cxnSpLocks/>
            <a:stCxn id="162" idx="4"/>
          </p:cNvCxnSpPr>
          <p:nvPr/>
        </p:nvCxnSpPr>
        <p:spPr>
          <a:xfrm rot="5400000">
            <a:off x="2071303" y="1760866"/>
            <a:ext cx="2192791" cy="828548"/>
          </a:xfrm>
          <a:prstGeom prst="curvedConnector3">
            <a:avLst>
              <a:gd name="adj1" fmla="val 50000"/>
            </a:avLst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166" name="Google Shape;166;p19"/>
          <p:cNvCxnSpPr>
            <a:cxnSpLocks/>
            <a:stCxn id="163" idx="3"/>
          </p:cNvCxnSpPr>
          <p:nvPr/>
        </p:nvCxnSpPr>
        <p:spPr>
          <a:xfrm rot="5400000">
            <a:off x="3132568" y="3265886"/>
            <a:ext cx="58620" cy="282757"/>
          </a:xfrm>
          <a:prstGeom prst="curvedConnector4">
            <a:avLst>
              <a:gd name="adj1" fmla="val 389969"/>
              <a:gd name="adj2" fmla="val 70533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167" name="Google Shape;167;p19"/>
          <p:cNvGrpSpPr/>
          <p:nvPr/>
        </p:nvGrpSpPr>
        <p:grpSpPr>
          <a:xfrm>
            <a:off x="144598" y="823651"/>
            <a:ext cx="2889909" cy="3686805"/>
            <a:chOff x="713197" y="948134"/>
            <a:chExt cx="2889909" cy="3686805"/>
          </a:xfrm>
        </p:grpSpPr>
        <p:sp>
          <p:nvSpPr>
            <p:cNvPr id="168" name="Google Shape;168;p19"/>
            <p:cNvSpPr/>
            <p:nvPr/>
          </p:nvSpPr>
          <p:spPr>
            <a:xfrm>
              <a:off x="713197" y="4410539"/>
              <a:ext cx="2248200" cy="224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69" name="Google Shape;169;p19"/>
            <p:cNvGrpSpPr/>
            <p:nvPr/>
          </p:nvGrpSpPr>
          <p:grpSpPr>
            <a:xfrm>
              <a:off x="713260" y="948134"/>
              <a:ext cx="2889846" cy="3612395"/>
              <a:chOff x="1501300" y="1176600"/>
              <a:chExt cx="2710670" cy="3388420"/>
            </a:xfrm>
          </p:grpSpPr>
          <p:sp>
            <p:nvSpPr>
              <p:cNvPr id="170" name="Google Shape;170;p19"/>
              <p:cNvSpPr/>
              <p:nvPr/>
            </p:nvSpPr>
            <p:spPr>
              <a:xfrm>
                <a:off x="3825444" y="3464799"/>
                <a:ext cx="386526" cy="386558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154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cubicBezTo>
                      <a:pt x="2995" y="770"/>
                      <a:pt x="2242" y="1283"/>
                      <a:pt x="1644" y="1917"/>
                    </a:cubicBez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cubicBezTo>
                      <a:pt x="69" y="7326"/>
                      <a:pt x="325" y="8182"/>
                      <a:pt x="736" y="8952"/>
                    </a:cubicBezTo>
                    <a:cubicBezTo>
                      <a:pt x="1507" y="10389"/>
                      <a:pt x="2842" y="11468"/>
                      <a:pt x="4433" y="11930"/>
                    </a:cubicBezTo>
                    <a:cubicBezTo>
                      <a:pt x="4964" y="12067"/>
                      <a:pt x="5512" y="12153"/>
                      <a:pt x="6076" y="12153"/>
                    </a:cubicBezTo>
                    <a:cubicBezTo>
                      <a:pt x="6487" y="12153"/>
                      <a:pt x="6881" y="12119"/>
                      <a:pt x="7274" y="12033"/>
                    </a:cubicBezTo>
                    <a:cubicBezTo>
                      <a:pt x="8883" y="11708"/>
                      <a:pt x="10287" y="10750"/>
                      <a:pt x="11160" y="9414"/>
                    </a:cubicBezTo>
                    <a:cubicBezTo>
                      <a:pt x="11690" y="8627"/>
                      <a:pt x="12016" y="7703"/>
                      <a:pt x="12119" y="6710"/>
                    </a:cubicBez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cubicBezTo>
                      <a:pt x="10168" y="1489"/>
                      <a:pt x="9431" y="925"/>
                      <a:pt x="8593" y="548"/>
                    </a:cubicBez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1" name="Google Shape;171;p19"/>
              <p:cNvSpPr/>
              <p:nvPr/>
            </p:nvSpPr>
            <p:spPr>
              <a:xfrm>
                <a:off x="3819596" y="3468647"/>
                <a:ext cx="386526" cy="382710"/>
              </a:xfrm>
              <a:custGeom>
                <a:avLst/>
                <a:gdLst/>
                <a:ahLst/>
                <a:cxnLst/>
                <a:rect l="l" t="t" r="r" b="b"/>
                <a:pathLst>
                  <a:path w="12153" h="12033" extrusionOk="0">
                    <a:moveTo>
                      <a:pt x="6076" y="0"/>
                    </a:moveTo>
                    <a:cubicBezTo>
                      <a:pt x="5289" y="0"/>
                      <a:pt x="4519" y="154"/>
                      <a:pt x="3817" y="445"/>
                    </a:cubicBezTo>
                    <a:lnTo>
                      <a:pt x="3782" y="582"/>
                    </a:lnTo>
                    <a:lnTo>
                      <a:pt x="6094" y="2260"/>
                    </a:lnTo>
                    <a:lnTo>
                      <a:pt x="6042" y="3389"/>
                    </a:lnTo>
                    <a:lnTo>
                      <a:pt x="3732" y="5049"/>
                    </a:lnTo>
                    <a:lnTo>
                      <a:pt x="2534" y="4638"/>
                    </a:lnTo>
                    <a:lnTo>
                      <a:pt x="1644" y="1917"/>
                    </a:lnTo>
                    <a:cubicBezTo>
                      <a:pt x="633" y="3013"/>
                      <a:pt x="0" y="4467"/>
                      <a:pt x="0" y="6076"/>
                    </a:cubicBezTo>
                    <a:cubicBezTo>
                      <a:pt x="0" y="6179"/>
                      <a:pt x="17" y="6281"/>
                      <a:pt x="17" y="6384"/>
                    </a:cubicBezTo>
                    <a:lnTo>
                      <a:pt x="154" y="6487"/>
                    </a:lnTo>
                    <a:lnTo>
                      <a:pt x="2499" y="4775"/>
                    </a:lnTo>
                    <a:lnTo>
                      <a:pt x="3698" y="5204"/>
                    </a:lnTo>
                    <a:lnTo>
                      <a:pt x="4536" y="7771"/>
                    </a:lnTo>
                    <a:lnTo>
                      <a:pt x="3732" y="8935"/>
                    </a:lnTo>
                    <a:lnTo>
                      <a:pt x="754" y="8935"/>
                    </a:lnTo>
                    <a:lnTo>
                      <a:pt x="736" y="8952"/>
                    </a:lnTo>
                    <a:cubicBezTo>
                      <a:pt x="1507" y="10389"/>
                      <a:pt x="2842" y="11468"/>
                      <a:pt x="4433" y="11930"/>
                    </a:cubicBezTo>
                    <a:lnTo>
                      <a:pt x="4656" y="11759"/>
                    </a:lnTo>
                    <a:lnTo>
                      <a:pt x="3782" y="9106"/>
                    </a:lnTo>
                    <a:lnTo>
                      <a:pt x="4588" y="7942"/>
                    </a:lnTo>
                    <a:lnTo>
                      <a:pt x="7497" y="7942"/>
                    </a:lnTo>
                    <a:lnTo>
                      <a:pt x="7514" y="7977"/>
                    </a:lnTo>
                    <a:lnTo>
                      <a:pt x="8011" y="9157"/>
                    </a:lnTo>
                    <a:lnTo>
                      <a:pt x="8045" y="9209"/>
                    </a:lnTo>
                    <a:lnTo>
                      <a:pt x="7155" y="11948"/>
                    </a:lnTo>
                    <a:lnTo>
                      <a:pt x="7274" y="12033"/>
                    </a:lnTo>
                    <a:cubicBezTo>
                      <a:pt x="8883" y="11708"/>
                      <a:pt x="10287" y="10750"/>
                      <a:pt x="11160" y="9414"/>
                    </a:cubicBezTo>
                    <a:lnTo>
                      <a:pt x="11058" y="9123"/>
                    </a:lnTo>
                    <a:lnTo>
                      <a:pt x="8164" y="9123"/>
                    </a:lnTo>
                    <a:lnTo>
                      <a:pt x="8148" y="9089"/>
                    </a:lnTo>
                    <a:lnTo>
                      <a:pt x="7634" y="7908"/>
                    </a:lnTo>
                    <a:lnTo>
                      <a:pt x="7600" y="7840"/>
                    </a:lnTo>
                    <a:lnTo>
                      <a:pt x="8472" y="5152"/>
                    </a:lnTo>
                    <a:lnTo>
                      <a:pt x="9722" y="5135"/>
                    </a:lnTo>
                    <a:lnTo>
                      <a:pt x="12016" y="6795"/>
                    </a:lnTo>
                    <a:lnTo>
                      <a:pt x="12119" y="6710"/>
                    </a:lnTo>
                    <a:cubicBezTo>
                      <a:pt x="12153" y="6505"/>
                      <a:pt x="12153" y="6299"/>
                      <a:pt x="12153" y="6076"/>
                    </a:cubicBezTo>
                    <a:cubicBezTo>
                      <a:pt x="12153" y="4604"/>
                      <a:pt x="11640" y="3253"/>
                      <a:pt x="10766" y="2191"/>
                    </a:cubicBezTo>
                    <a:lnTo>
                      <a:pt x="10526" y="2191"/>
                    </a:lnTo>
                    <a:lnTo>
                      <a:pt x="9620" y="4981"/>
                    </a:lnTo>
                    <a:lnTo>
                      <a:pt x="8370" y="5015"/>
                    </a:lnTo>
                    <a:lnTo>
                      <a:pt x="6179" y="3424"/>
                    </a:lnTo>
                    <a:lnTo>
                      <a:pt x="6247" y="2294"/>
                    </a:lnTo>
                    <a:lnTo>
                      <a:pt x="8609" y="582"/>
                    </a:lnTo>
                    <a:lnTo>
                      <a:pt x="8593" y="548"/>
                    </a:lnTo>
                    <a:cubicBezTo>
                      <a:pt x="7840" y="188"/>
                      <a:pt x="6984" y="0"/>
                      <a:pt x="60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72" name="Google Shape;172;p19"/>
              <p:cNvSpPr/>
              <p:nvPr/>
            </p:nvSpPr>
            <p:spPr>
              <a:xfrm>
                <a:off x="2344046" y="4287331"/>
                <a:ext cx="281442" cy="277689"/>
              </a:xfrm>
              <a:custGeom>
                <a:avLst/>
                <a:gdLst/>
                <a:ahLst/>
                <a:cxnLst/>
                <a:rect l="l" t="t" r="r" b="b"/>
                <a:pathLst>
                  <a:path w="8849" h="8731" extrusionOk="0">
                    <a:moveTo>
                      <a:pt x="2481" y="1"/>
                    </a:moveTo>
                    <a:lnTo>
                      <a:pt x="1438" y="1644"/>
                    </a:lnTo>
                    <a:lnTo>
                      <a:pt x="0" y="3886"/>
                    </a:lnTo>
                    <a:lnTo>
                      <a:pt x="8661" y="8730"/>
                    </a:lnTo>
                    <a:cubicBezTo>
                      <a:pt x="8832" y="8011"/>
                      <a:pt x="8849" y="7292"/>
                      <a:pt x="8712" y="6608"/>
                    </a:cubicBezTo>
                    <a:cubicBezTo>
                      <a:pt x="8661" y="6368"/>
                      <a:pt x="8593" y="6129"/>
                      <a:pt x="8490" y="5905"/>
                    </a:cubicBezTo>
                    <a:cubicBezTo>
                      <a:pt x="8387" y="5615"/>
                      <a:pt x="8250" y="5341"/>
                      <a:pt x="8079" y="5084"/>
                    </a:cubicBezTo>
                    <a:cubicBezTo>
                      <a:pt x="7959" y="4913"/>
                      <a:pt x="7822" y="4741"/>
                      <a:pt x="7685" y="4570"/>
                    </a:cubicBezTo>
                    <a:cubicBezTo>
                      <a:pt x="7531" y="4383"/>
                      <a:pt x="7360" y="4212"/>
                      <a:pt x="7171" y="4057"/>
                    </a:cubicBezTo>
                    <a:cubicBezTo>
                      <a:pt x="7103" y="3988"/>
                      <a:pt x="7034" y="3938"/>
                      <a:pt x="6949" y="3869"/>
                    </a:cubicBezTo>
                    <a:cubicBezTo>
                      <a:pt x="6589" y="3578"/>
                      <a:pt x="6281" y="3219"/>
                      <a:pt x="6059" y="2790"/>
                    </a:cubicBezTo>
                    <a:cubicBezTo>
                      <a:pt x="5957" y="2585"/>
                      <a:pt x="5870" y="2379"/>
                      <a:pt x="5802" y="2158"/>
                    </a:cubicBezTo>
                    <a:lnTo>
                      <a:pt x="5699" y="1797"/>
                    </a:lnTo>
                    <a:lnTo>
                      <a:pt x="2481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9"/>
              <p:cNvSpPr/>
              <p:nvPr/>
            </p:nvSpPr>
            <p:spPr>
              <a:xfrm>
                <a:off x="2405528" y="3190901"/>
                <a:ext cx="511742" cy="1156843"/>
              </a:xfrm>
              <a:custGeom>
                <a:avLst/>
                <a:gdLst/>
                <a:ahLst/>
                <a:cxnLst/>
                <a:rect l="l" t="t" r="r" b="b"/>
                <a:pathLst>
                  <a:path w="16090" h="36373" extrusionOk="0">
                    <a:moveTo>
                      <a:pt x="14157" y="1"/>
                    </a:moveTo>
                    <a:lnTo>
                      <a:pt x="3852" y="856"/>
                    </a:lnTo>
                    <a:lnTo>
                      <a:pt x="2380" y="3047"/>
                    </a:lnTo>
                    <a:lnTo>
                      <a:pt x="3869" y="16877"/>
                    </a:lnTo>
                    <a:cubicBezTo>
                      <a:pt x="3750" y="17031"/>
                      <a:pt x="3647" y="17168"/>
                      <a:pt x="3527" y="17322"/>
                    </a:cubicBezTo>
                    <a:cubicBezTo>
                      <a:pt x="1507" y="20043"/>
                      <a:pt x="343" y="23416"/>
                      <a:pt x="309" y="26805"/>
                    </a:cubicBezTo>
                    <a:cubicBezTo>
                      <a:pt x="292" y="28054"/>
                      <a:pt x="411" y="29320"/>
                      <a:pt x="343" y="30570"/>
                    </a:cubicBezTo>
                    <a:cubicBezTo>
                      <a:pt x="258" y="31819"/>
                      <a:pt x="806" y="34370"/>
                      <a:pt x="1" y="35329"/>
                    </a:cubicBezTo>
                    <a:cubicBezTo>
                      <a:pt x="2791" y="36269"/>
                      <a:pt x="3852" y="36372"/>
                      <a:pt x="3852" y="36372"/>
                    </a:cubicBezTo>
                    <a:cubicBezTo>
                      <a:pt x="6694" y="31152"/>
                      <a:pt x="9330" y="24493"/>
                      <a:pt x="11418" y="18555"/>
                    </a:cubicBezTo>
                    <a:cubicBezTo>
                      <a:pt x="14259" y="10476"/>
                      <a:pt x="16090" y="3732"/>
                      <a:pt x="16090" y="3732"/>
                    </a:cubicBezTo>
                    <a:lnTo>
                      <a:pt x="14157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9"/>
              <p:cNvSpPr/>
              <p:nvPr/>
            </p:nvSpPr>
            <p:spPr>
              <a:xfrm>
                <a:off x="1501300" y="2386802"/>
                <a:ext cx="133358" cy="176232"/>
              </a:xfrm>
              <a:custGeom>
                <a:avLst/>
                <a:gdLst/>
                <a:ahLst/>
                <a:cxnLst/>
                <a:rect l="l" t="t" r="r" b="b"/>
                <a:pathLst>
                  <a:path w="4193" h="5541" extrusionOk="0">
                    <a:moveTo>
                      <a:pt x="3355" y="0"/>
                    </a:moveTo>
                    <a:lnTo>
                      <a:pt x="2824" y="257"/>
                    </a:lnTo>
                    <a:cubicBezTo>
                      <a:pt x="2824" y="257"/>
                      <a:pt x="0" y="4742"/>
                      <a:pt x="735" y="5461"/>
                    </a:cubicBezTo>
                    <a:cubicBezTo>
                      <a:pt x="791" y="5516"/>
                      <a:pt x="856" y="5541"/>
                      <a:pt x="929" y="5541"/>
                    </a:cubicBezTo>
                    <a:cubicBezTo>
                      <a:pt x="1783" y="5541"/>
                      <a:pt x="3647" y="2014"/>
                      <a:pt x="3663" y="1951"/>
                    </a:cubicBezTo>
                    <a:cubicBezTo>
                      <a:pt x="3679" y="1883"/>
                      <a:pt x="4193" y="616"/>
                      <a:pt x="4193" y="616"/>
                    </a:cubicBezTo>
                    <a:lnTo>
                      <a:pt x="335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9"/>
              <p:cNvSpPr/>
              <p:nvPr/>
            </p:nvSpPr>
            <p:spPr>
              <a:xfrm>
                <a:off x="1591090" y="1793390"/>
                <a:ext cx="698501" cy="736636"/>
              </a:xfrm>
              <a:custGeom>
                <a:avLst/>
                <a:gdLst/>
                <a:ahLst/>
                <a:cxnLst/>
                <a:rect l="l" t="t" r="r" b="b"/>
                <a:pathLst>
                  <a:path w="21962" h="23161" extrusionOk="0">
                    <a:moveTo>
                      <a:pt x="18315" y="0"/>
                    </a:moveTo>
                    <a:cubicBezTo>
                      <a:pt x="10236" y="4861"/>
                      <a:pt x="3903" y="10989"/>
                      <a:pt x="1" y="18914"/>
                    </a:cubicBezTo>
                    <a:lnTo>
                      <a:pt x="5478" y="21722"/>
                    </a:lnTo>
                    <a:cubicBezTo>
                      <a:pt x="5478" y="21722"/>
                      <a:pt x="7197" y="23160"/>
                      <a:pt x="7857" y="23160"/>
                    </a:cubicBezTo>
                    <a:cubicBezTo>
                      <a:pt x="7927" y="23160"/>
                      <a:pt x="7986" y="23144"/>
                      <a:pt x="8029" y="23107"/>
                    </a:cubicBezTo>
                    <a:cubicBezTo>
                      <a:pt x="8490" y="22749"/>
                      <a:pt x="6968" y="19941"/>
                      <a:pt x="6968" y="19941"/>
                    </a:cubicBezTo>
                    <a:cubicBezTo>
                      <a:pt x="6968" y="19941"/>
                      <a:pt x="7652" y="18007"/>
                      <a:pt x="9962" y="16005"/>
                    </a:cubicBezTo>
                    <a:cubicBezTo>
                      <a:pt x="12256" y="14019"/>
                      <a:pt x="21962" y="8439"/>
                      <a:pt x="21962" y="8439"/>
                    </a:cubicBezTo>
                    <a:lnTo>
                      <a:pt x="1831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9"/>
              <p:cNvSpPr/>
              <p:nvPr/>
            </p:nvSpPr>
            <p:spPr>
              <a:xfrm>
                <a:off x="1552986" y="2395486"/>
                <a:ext cx="113258" cy="215097"/>
              </a:xfrm>
              <a:custGeom>
                <a:avLst/>
                <a:gdLst/>
                <a:ahLst/>
                <a:cxnLst/>
                <a:rect l="l" t="t" r="r" b="b"/>
                <a:pathLst>
                  <a:path w="3561" h="6763" extrusionOk="0">
                    <a:moveTo>
                      <a:pt x="2038" y="1"/>
                    </a:moveTo>
                    <a:cubicBezTo>
                      <a:pt x="2038" y="1"/>
                      <a:pt x="566" y="2226"/>
                      <a:pt x="292" y="3253"/>
                    </a:cubicBezTo>
                    <a:cubicBezTo>
                      <a:pt x="0" y="4298"/>
                      <a:pt x="908" y="6763"/>
                      <a:pt x="1456" y="6763"/>
                    </a:cubicBezTo>
                    <a:cubicBezTo>
                      <a:pt x="2004" y="6763"/>
                      <a:pt x="1969" y="3305"/>
                      <a:pt x="1969" y="3305"/>
                    </a:cubicBezTo>
                    <a:lnTo>
                      <a:pt x="3373" y="1593"/>
                    </a:lnTo>
                    <a:lnTo>
                      <a:pt x="3561" y="959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4" name="Google Shape;184;p19"/>
              <p:cNvSpPr/>
              <p:nvPr/>
            </p:nvSpPr>
            <p:spPr>
              <a:xfrm>
                <a:off x="1609665" y="2429264"/>
                <a:ext cx="103398" cy="204729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7" extrusionOk="0">
                    <a:moveTo>
                      <a:pt x="1488" y="0"/>
                    </a:moveTo>
                    <a:cubicBezTo>
                      <a:pt x="1488" y="0"/>
                      <a:pt x="375" y="2003"/>
                      <a:pt x="187" y="3065"/>
                    </a:cubicBezTo>
                    <a:cubicBezTo>
                      <a:pt x="1" y="4114"/>
                      <a:pt x="1088" y="6437"/>
                      <a:pt x="1624" y="6437"/>
                    </a:cubicBezTo>
                    <a:cubicBezTo>
                      <a:pt x="1630" y="6437"/>
                      <a:pt x="1636" y="6436"/>
                      <a:pt x="1642" y="6436"/>
                    </a:cubicBezTo>
                    <a:cubicBezTo>
                      <a:pt x="2189" y="6402"/>
                      <a:pt x="1865" y="2962"/>
                      <a:pt x="1865" y="2962"/>
                    </a:cubicBezTo>
                    <a:lnTo>
                      <a:pt x="3114" y="1130"/>
                    </a:lnTo>
                    <a:lnTo>
                      <a:pt x="3251" y="479"/>
                    </a:lnTo>
                    <a:lnTo>
                      <a:pt x="148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5" name="Google Shape;185;p19"/>
              <p:cNvSpPr/>
              <p:nvPr/>
            </p:nvSpPr>
            <p:spPr>
              <a:xfrm>
                <a:off x="1665772" y="2448316"/>
                <a:ext cx="103398" cy="204761"/>
              </a:xfrm>
              <a:custGeom>
                <a:avLst/>
                <a:gdLst/>
                <a:ahLst/>
                <a:cxnLst/>
                <a:rect l="l" t="t" r="r" b="b"/>
                <a:pathLst>
                  <a:path w="3251" h="6438" extrusionOk="0">
                    <a:moveTo>
                      <a:pt x="1504" y="1"/>
                    </a:moveTo>
                    <a:cubicBezTo>
                      <a:pt x="1504" y="1"/>
                      <a:pt x="391" y="1986"/>
                      <a:pt x="204" y="3048"/>
                    </a:cubicBezTo>
                    <a:cubicBezTo>
                      <a:pt x="0" y="4098"/>
                      <a:pt x="1104" y="6437"/>
                      <a:pt x="1641" y="6437"/>
                    </a:cubicBezTo>
                    <a:cubicBezTo>
                      <a:pt x="1647" y="6437"/>
                      <a:pt x="1652" y="6437"/>
                      <a:pt x="1658" y="6437"/>
                    </a:cubicBezTo>
                    <a:cubicBezTo>
                      <a:pt x="2205" y="6385"/>
                      <a:pt x="1881" y="2961"/>
                      <a:pt x="1881" y="2961"/>
                    </a:cubicBezTo>
                    <a:lnTo>
                      <a:pt x="3130" y="1131"/>
                    </a:lnTo>
                    <a:lnTo>
                      <a:pt x="3250" y="480"/>
                    </a:lnTo>
                    <a:lnTo>
                      <a:pt x="150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9"/>
              <p:cNvSpPr/>
              <p:nvPr/>
            </p:nvSpPr>
            <p:spPr>
              <a:xfrm rot="1642747">
                <a:off x="2860278" y="3029396"/>
                <a:ext cx="1155221" cy="744937"/>
              </a:xfrm>
              <a:custGeom>
                <a:avLst/>
                <a:gdLst/>
                <a:ahLst/>
                <a:cxnLst/>
                <a:rect l="l" t="t" r="r" b="b"/>
                <a:pathLst>
                  <a:path w="36322" h="23422" extrusionOk="0">
                    <a:moveTo>
                      <a:pt x="7208" y="1"/>
                    </a:moveTo>
                    <a:cubicBezTo>
                      <a:pt x="4860" y="1"/>
                      <a:pt x="2928" y="572"/>
                      <a:pt x="2928" y="572"/>
                    </a:cubicBezTo>
                    <a:lnTo>
                      <a:pt x="0" y="4080"/>
                    </a:lnTo>
                    <a:lnTo>
                      <a:pt x="822" y="11885"/>
                    </a:lnTo>
                    <a:lnTo>
                      <a:pt x="2449" y="12519"/>
                    </a:lnTo>
                    <a:cubicBezTo>
                      <a:pt x="4251" y="12144"/>
                      <a:pt x="5984" y="11972"/>
                      <a:pt x="7659" y="11972"/>
                    </a:cubicBezTo>
                    <a:cubicBezTo>
                      <a:pt x="8735" y="11972"/>
                      <a:pt x="9787" y="12043"/>
                      <a:pt x="10818" y="12177"/>
                    </a:cubicBezTo>
                    <a:cubicBezTo>
                      <a:pt x="11571" y="12279"/>
                      <a:pt x="12324" y="12450"/>
                      <a:pt x="13043" y="12706"/>
                    </a:cubicBezTo>
                    <a:cubicBezTo>
                      <a:pt x="15474" y="13528"/>
                      <a:pt x="17580" y="15121"/>
                      <a:pt x="19189" y="17191"/>
                    </a:cubicBezTo>
                    <a:cubicBezTo>
                      <a:pt x="19873" y="18081"/>
                      <a:pt x="20763" y="18800"/>
                      <a:pt x="21790" y="19279"/>
                    </a:cubicBezTo>
                    <a:cubicBezTo>
                      <a:pt x="23262" y="19947"/>
                      <a:pt x="31358" y="21881"/>
                      <a:pt x="33087" y="23421"/>
                    </a:cubicBezTo>
                    <a:cubicBezTo>
                      <a:pt x="36321" y="22429"/>
                      <a:pt x="35637" y="20598"/>
                      <a:pt x="35637" y="20598"/>
                    </a:cubicBezTo>
                    <a:cubicBezTo>
                      <a:pt x="35637" y="20598"/>
                      <a:pt x="23639" y="10002"/>
                      <a:pt x="16176" y="4200"/>
                    </a:cubicBezTo>
                    <a:cubicBezTo>
                      <a:pt x="13711" y="2283"/>
                      <a:pt x="11742" y="896"/>
                      <a:pt x="10852" y="572"/>
                    </a:cubicBezTo>
                    <a:cubicBezTo>
                      <a:pt x="9660" y="144"/>
                      <a:pt x="8382" y="1"/>
                      <a:pt x="7208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9"/>
              <p:cNvSpPr/>
              <p:nvPr/>
            </p:nvSpPr>
            <p:spPr>
              <a:xfrm rot="294676">
                <a:off x="3682593" y="3840537"/>
                <a:ext cx="326669" cy="234625"/>
              </a:xfrm>
              <a:custGeom>
                <a:avLst/>
                <a:gdLst/>
                <a:ahLst/>
                <a:cxnLst/>
                <a:rect l="l" t="t" r="r" b="b"/>
                <a:pathLst>
                  <a:path w="10271" h="7377" extrusionOk="0">
                    <a:moveTo>
                      <a:pt x="7549" y="0"/>
                    </a:moveTo>
                    <a:cubicBezTo>
                      <a:pt x="7241" y="17"/>
                      <a:pt x="6933" y="69"/>
                      <a:pt x="6641" y="137"/>
                    </a:cubicBezTo>
                    <a:cubicBezTo>
                      <a:pt x="6436" y="188"/>
                      <a:pt x="6231" y="256"/>
                      <a:pt x="6025" y="343"/>
                    </a:cubicBezTo>
                    <a:cubicBezTo>
                      <a:pt x="5803" y="427"/>
                      <a:pt x="5580" y="530"/>
                      <a:pt x="5358" y="651"/>
                    </a:cubicBezTo>
                    <a:cubicBezTo>
                      <a:pt x="5290" y="701"/>
                      <a:pt x="5204" y="753"/>
                      <a:pt x="5119" y="804"/>
                    </a:cubicBezTo>
                    <a:cubicBezTo>
                      <a:pt x="4724" y="1061"/>
                      <a:pt x="4279" y="1233"/>
                      <a:pt x="3818" y="1301"/>
                    </a:cubicBezTo>
                    <a:cubicBezTo>
                      <a:pt x="3654" y="1326"/>
                      <a:pt x="3482" y="1342"/>
                      <a:pt x="3307" y="1342"/>
                    </a:cubicBezTo>
                    <a:cubicBezTo>
                      <a:pt x="3243" y="1342"/>
                      <a:pt x="3179" y="1340"/>
                      <a:pt x="3116" y="1335"/>
                    </a:cubicBezTo>
                    <a:lnTo>
                      <a:pt x="2757" y="1318"/>
                    </a:lnTo>
                    <a:lnTo>
                      <a:pt x="0" y="3782"/>
                    </a:lnTo>
                    <a:lnTo>
                      <a:pt x="1216" y="5289"/>
                    </a:lnTo>
                    <a:lnTo>
                      <a:pt x="2876" y="7377"/>
                    </a:lnTo>
                    <a:lnTo>
                      <a:pt x="10270" y="770"/>
                    </a:lnTo>
                    <a:cubicBezTo>
                      <a:pt x="9654" y="377"/>
                      <a:pt x="8969" y="119"/>
                      <a:pt x="8285" y="34"/>
                    </a:cubicBezTo>
                    <a:cubicBezTo>
                      <a:pt x="8045" y="0"/>
                      <a:pt x="7789" y="0"/>
                      <a:pt x="75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5" name="Google Shape;195;p19"/>
              <p:cNvSpPr/>
              <p:nvPr/>
            </p:nvSpPr>
            <p:spPr>
              <a:xfrm rot="1610203">
                <a:off x="3218926" y="3252681"/>
                <a:ext cx="740389" cy="611356"/>
              </a:xfrm>
              <a:custGeom>
                <a:avLst/>
                <a:gdLst/>
                <a:ahLst/>
                <a:cxnLst/>
                <a:rect l="l" t="t" r="r" b="b"/>
                <a:pathLst>
                  <a:path w="23279" h="19222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2431" y="9328"/>
                      <a:pt x="4537" y="10921"/>
                      <a:pt x="6146" y="12991"/>
                    </a:cubicBezTo>
                    <a:cubicBezTo>
                      <a:pt x="6830" y="13881"/>
                      <a:pt x="7720" y="14600"/>
                      <a:pt x="8747" y="15079"/>
                    </a:cubicBezTo>
                    <a:cubicBezTo>
                      <a:pt x="10219" y="15747"/>
                      <a:pt x="18315" y="17681"/>
                      <a:pt x="20044" y="19221"/>
                    </a:cubicBezTo>
                    <a:cubicBezTo>
                      <a:pt x="23278" y="18229"/>
                      <a:pt x="22594" y="16398"/>
                      <a:pt x="22594" y="16398"/>
                    </a:cubicBezTo>
                    <a:cubicBezTo>
                      <a:pt x="22594" y="16398"/>
                      <a:pt x="10596" y="5802"/>
                      <a:pt x="31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9"/>
              <p:cNvSpPr/>
              <p:nvPr/>
            </p:nvSpPr>
            <p:spPr>
              <a:xfrm rot="1708260">
                <a:off x="3299481" y="3087498"/>
                <a:ext cx="141023" cy="286372"/>
              </a:xfrm>
              <a:custGeom>
                <a:avLst/>
                <a:gdLst/>
                <a:ahLst/>
                <a:cxnLst/>
                <a:rect l="l" t="t" r="r" b="b"/>
                <a:pathLst>
                  <a:path w="4434" h="9004" extrusionOk="0">
                    <a:moveTo>
                      <a:pt x="3133" y="0"/>
                    </a:moveTo>
                    <a:cubicBezTo>
                      <a:pt x="411" y="2036"/>
                      <a:pt x="0" y="6316"/>
                      <a:pt x="0" y="8506"/>
                    </a:cubicBezTo>
                    <a:cubicBezTo>
                      <a:pt x="411" y="8643"/>
                      <a:pt x="839" y="8815"/>
                      <a:pt x="1250" y="9004"/>
                    </a:cubicBezTo>
                    <a:cubicBezTo>
                      <a:pt x="1335" y="6710"/>
                      <a:pt x="1866" y="2876"/>
                      <a:pt x="4434" y="1027"/>
                    </a:cubicBezTo>
                    <a:cubicBezTo>
                      <a:pt x="3989" y="667"/>
                      <a:pt x="3560" y="325"/>
                      <a:pt x="3133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9"/>
              <p:cNvSpPr/>
              <p:nvPr/>
            </p:nvSpPr>
            <p:spPr>
              <a:xfrm>
                <a:off x="2445286" y="2850635"/>
                <a:ext cx="592336" cy="458946"/>
              </a:xfrm>
              <a:custGeom>
                <a:avLst/>
                <a:gdLst/>
                <a:ahLst/>
                <a:cxnLst/>
                <a:rect l="l" t="t" r="r" b="b"/>
                <a:pathLst>
                  <a:path w="18624" h="14430" extrusionOk="0">
                    <a:moveTo>
                      <a:pt x="1" y="0"/>
                    </a:moveTo>
                    <a:lnTo>
                      <a:pt x="1130" y="13745"/>
                    </a:lnTo>
                    <a:cubicBezTo>
                      <a:pt x="2293" y="13490"/>
                      <a:pt x="3662" y="13393"/>
                      <a:pt x="5077" y="13393"/>
                    </a:cubicBezTo>
                    <a:cubicBezTo>
                      <a:pt x="6892" y="13393"/>
                      <a:pt x="8782" y="13553"/>
                      <a:pt x="10408" y="13745"/>
                    </a:cubicBezTo>
                    <a:cubicBezTo>
                      <a:pt x="10716" y="13780"/>
                      <a:pt x="11006" y="13814"/>
                      <a:pt x="11280" y="13848"/>
                    </a:cubicBezTo>
                    <a:cubicBezTo>
                      <a:pt x="13368" y="14122"/>
                      <a:pt x="14840" y="14430"/>
                      <a:pt x="14840" y="14430"/>
                    </a:cubicBezTo>
                    <a:lnTo>
                      <a:pt x="16090" y="10167"/>
                    </a:lnTo>
                    <a:lnTo>
                      <a:pt x="16346" y="9261"/>
                    </a:lnTo>
                    <a:lnTo>
                      <a:pt x="18623" y="140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8" name="Google Shape;198;p19"/>
              <p:cNvSpPr/>
              <p:nvPr/>
            </p:nvSpPr>
            <p:spPr>
              <a:xfrm>
                <a:off x="2144777" y="1634040"/>
                <a:ext cx="1222787" cy="1175111"/>
              </a:xfrm>
              <a:custGeom>
                <a:avLst/>
                <a:gdLst/>
                <a:ahLst/>
                <a:cxnLst/>
                <a:rect l="l" t="t" r="r" b="b"/>
                <a:pathLst>
                  <a:path w="38324" h="32293" extrusionOk="0">
                    <a:moveTo>
                      <a:pt x="16668" y="0"/>
                    </a:moveTo>
                    <a:cubicBezTo>
                      <a:pt x="11229" y="0"/>
                      <a:pt x="6159" y="1118"/>
                      <a:pt x="1541" y="3624"/>
                    </a:cubicBezTo>
                    <a:cubicBezTo>
                      <a:pt x="1028" y="3898"/>
                      <a:pt x="514" y="4189"/>
                      <a:pt x="17" y="4497"/>
                    </a:cubicBezTo>
                    <a:cubicBezTo>
                      <a:pt x="1" y="8143"/>
                      <a:pt x="1455" y="11788"/>
                      <a:pt x="3869" y="15366"/>
                    </a:cubicBezTo>
                    <a:cubicBezTo>
                      <a:pt x="4622" y="14819"/>
                      <a:pt x="5460" y="14408"/>
                      <a:pt x="6334" y="14100"/>
                    </a:cubicBezTo>
                    <a:cubicBezTo>
                      <a:pt x="8062" y="13466"/>
                      <a:pt x="9962" y="13210"/>
                      <a:pt x="11742" y="12970"/>
                    </a:cubicBezTo>
                    <a:lnTo>
                      <a:pt x="11742" y="12970"/>
                    </a:lnTo>
                    <a:cubicBezTo>
                      <a:pt x="12222" y="15725"/>
                      <a:pt x="11588" y="19799"/>
                      <a:pt x="10835" y="23206"/>
                    </a:cubicBezTo>
                    <a:cubicBezTo>
                      <a:pt x="10047" y="26697"/>
                      <a:pt x="9141" y="29487"/>
                      <a:pt x="9141" y="29487"/>
                    </a:cubicBezTo>
                    <a:cubicBezTo>
                      <a:pt x="11889" y="31715"/>
                      <a:pt x="16440" y="32292"/>
                      <a:pt x="20417" y="32292"/>
                    </a:cubicBezTo>
                    <a:cubicBezTo>
                      <a:pt x="24686" y="32292"/>
                      <a:pt x="28293" y="31627"/>
                      <a:pt x="28293" y="31627"/>
                    </a:cubicBezTo>
                    <a:cubicBezTo>
                      <a:pt x="30502" y="29196"/>
                      <a:pt x="32453" y="25653"/>
                      <a:pt x="34044" y="22179"/>
                    </a:cubicBezTo>
                    <a:cubicBezTo>
                      <a:pt x="35242" y="19559"/>
                      <a:pt x="36235" y="16957"/>
                      <a:pt x="36972" y="14903"/>
                    </a:cubicBezTo>
                    <a:cubicBezTo>
                      <a:pt x="37844" y="12439"/>
                      <a:pt x="38323" y="10761"/>
                      <a:pt x="38323" y="10761"/>
                    </a:cubicBezTo>
                    <a:lnTo>
                      <a:pt x="36680" y="5181"/>
                    </a:lnTo>
                    <a:cubicBezTo>
                      <a:pt x="34524" y="3846"/>
                      <a:pt x="32385" y="2769"/>
                      <a:pt x="30313" y="2032"/>
                    </a:cubicBezTo>
                    <a:cubicBezTo>
                      <a:pt x="29270" y="1655"/>
                      <a:pt x="28225" y="1365"/>
                      <a:pt x="27216" y="1176"/>
                    </a:cubicBezTo>
                    <a:cubicBezTo>
                      <a:pt x="26855" y="1091"/>
                      <a:pt x="26497" y="1039"/>
                      <a:pt x="26137" y="989"/>
                    </a:cubicBezTo>
                    <a:cubicBezTo>
                      <a:pt x="24648" y="697"/>
                      <a:pt x="23176" y="457"/>
                      <a:pt x="21738" y="304"/>
                    </a:cubicBezTo>
                    <a:cubicBezTo>
                      <a:pt x="20016" y="104"/>
                      <a:pt x="18324" y="0"/>
                      <a:pt x="1666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199" name="Google Shape;199;p19"/>
              <p:cNvSpPr/>
              <p:nvPr/>
            </p:nvSpPr>
            <p:spPr>
              <a:xfrm>
                <a:off x="2965768" y="2034578"/>
                <a:ext cx="137716" cy="137207"/>
              </a:xfrm>
              <a:custGeom>
                <a:avLst/>
                <a:gdLst/>
                <a:ahLst/>
                <a:cxnLst/>
                <a:rect l="l" t="t" r="r" b="b"/>
                <a:pathLst>
                  <a:path w="4330" h="4314" extrusionOk="0">
                    <a:moveTo>
                      <a:pt x="2157" y="0"/>
                    </a:moveTo>
                    <a:cubicBezTo>
                      <a:pt x="975" y="0"/>
                      <a:pt x="0" y="959"/>
                      <a:pt x="0" y="2157"/>
                    </a:cubicBezTo>
                    <a:cubicBezTo>
                      <a:pt x="0" y="3355"/>
                      <a:pt x="975" y="4314"/>
                      <a:pt x="2157" y="4314"/>
                    </a:cubicBezTo>
                    <a:cubicBezTo>
                      <a:pt x="3355" y="4314"/>
                      <a:pt x="4330" y="3355"/>
                      <a:pt x="4330" y="2157"/>
                    </a:cubicBezTo>
                    <a:cubicBezTo>
                      <a:pt x="4330" y="959"/>
                      <a:pt x="3355" y="0"/>
                      <a:pt x="215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9"/>
              <p:cNvSpPr/>
              <p:nvPr/>
            </p:nvSpPr>
            <p:spPr>
              <a:xfrm>
                <a:off x="2156196" y="1666769"/>
                <a:ext cx="743887" cy="156163"/>
              </a:xfrm>
              <a:custGeom>
                <a:avLst/>
                <a:gdLst/>
                <a:ahLst/>
                <a:cxnLst/>
                <a:rect l="l" t="t" r="r" b="b"/>
                <a:pathLst>
                  <a:path w="23389" h="4910" extrusionOk="0">
                    <a:moveTo>
                      <a:pt x="17156" y="0"/>
                    </a:moveTo>
                    <a:cubicBezTo>
                      <a:pt x="11347" y="0"/>
                      <a:pt x="5628" y="1403"/>
                      <a:pt x="395" y="4136"/>
                    </a:cubicBezTo>
                    <a:cubicBezTo>
                      <a:pt x="0" y="4354"/>
                      <a:pt x="241" y="4909"/>
                      <a:pt x="617" y="4909"/>
                    </a:cubicBezTo>
                    <a:cubicBezTo>
                      <a:pt x="682" y="4909"/>
                      <a:pt x="751" y="4893"/>
                      <a:pt x="822" y="4855"/>
                    </a:cubicBezTo>
                    <a:cubicBezTo>
                      <a:pt x="5911" y="2187"/>
                      <a:pt x="11510" y="813"/>
                      <a:pt x="17180" y="813"/>
                    </a:cubicBezTo>
                    <a:cubicBezTo>
                      <a:pt x="19005" y="813"/>
                      <a:pt x="20837" y="955"/>
                      <a:pt x="22662" y="1243"/>
                    </a:cubicBezTo>
                    <a:cubicBezTo>
                      <a:pt x="22690" y="1247"/>
                      <a:pt x="22717" y="1249"/>
                      <a:pt x="22742" y="1249"/>
                    </a:cubicBezTo>
                    <a:cubicBezTo>
                      <a:pt x="23215" y="1249"/>
                      <a:pt x="23388" y="537"/>
                      <a:pt x="22886" y="455"/>
                    </a:cubicBezTo>
                    <a:cubicBezTo>
                      <a:pt x="20975" y="151"/>
                      <a:pt x="19061" y="0"/>
                      <a:pt x="1715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9"/>
              <p:cNvSpPr/>
              <p:nvPr/>
            </p:nvSpPr>
            <p:spPr>
              <a:xfrm>
                <a:off x="2144778" y="1748734"/>
                <a:ext cx="201453" cy="374059"/>
              </a:xfrm>
              <a:custGeom>
                <a:avLst/>
                <a:gdLst/>
                <a:ahLst/>
                <a:cxnLst/>
                <a:rect l="l" t="t" r="r" b="b"/>
                <a:pathLst>
                  <a:path w="6334" h="11761" extrusionOk="0">
                    <a:moveTo>
                      <a:pt x="1541" y="1"/>
                    </a:moveTo>
                    <a:cubicBezTo>
                      <a:pt x="1028" y="292"/>
                      <a:pt x="514" y="583"/>
                      <a:pt x="17" y="891"/>
                    </a:cubicBezTo>
                    <a:cubicBezTo>
                      <a:pt x="1" y="4537"/>
                      <a:pt x="1455" y="8182"/>
                      <a:pt x="3869" y="11760"/>
                    </a:cubicBezTo>
                    <a:cubicBezTo>
                      <a:pt x="4622" y="11213"/>
                      <a:pt x="5460" y="10802"/>
                      <a:pt x="6334" y="10494"/>
                    </a:cubicBezTo>
                    <a:cubicBezTo>
                      <a:pt x="4022" y="7378"/>
                      <a:pt x="2379" y="3784"/>
                      <a:pt x="15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9"/>
              <p:cNvSpPr/>
              <p:nvPr/>
            </p:nvSpPr>
            <p:spPr>
              <a:xfrm rot="2047275">
                <a:off x="2277602" y="2571884"/>
                <a:ext cx="879758" cy="557796"/>
              </a:xfrm>
              <a:custGeom>
                <a:avLst/>
                <a:gdLst/>
                <a:ahLst/>
                <a:cxnLst/>
                <a:rect l="l" t="t" r="r" b="b"/>
                <a:pathLst>
                  <a:path w="27661" h="17538" extrusionOk="0">
                    <a:moveTo>
                      <a:pt x="4965" y="1"/>
                    </a:moveTo>
                    <a:cubicBezTo>
                      <a:pt x="1541" y="2449"/>
                      <a:pt x="1" y="7395"/>
                      <a:pt x="1352" y="11349"/>
                    </a:cubicBezTo>
                    <a:cubicBezTo>
                      <a:pt x="1797" y="12684"/>
                      <a:pt x="2568" y="13848"/>
                      <a:pt x="3561" y="14823"/>
                    </a:cubicBezTo>
                    <a:cubicBezTo>
                      <a:pt x="5391" y="16618"/>
                      <a:pt x="7839" y="17537"/>
                      <a:pt x="10338" y="17537"/>
                    </a:cubicBezTo>
                    <a:cubicBezTo>
                      <a:pt x="11440" y="17537"/>
                      <a:pt x="12552" y="17359"/>
                      <a:pt x="13626" y="16998"/>
                    </a:cubicBezTo>
                    <a:lnTo>
                      <a:pt x="20112" y="14823"/>
                    </a:lnTo>
                    <a:lnTo>
                      <a:pt x="21036" y="14515"/>
                    </a:lnTo>
                    <a:lnTo>
                      <a:pt x="27182" y="12445"/>
                    </a:lnTo>
                    <a:cubicBezTo>
                      <a:pt x="26839" y="11247"/>
                      <a:pt x="26650" y="10014"/>
                      <a:pt x="26566" y="8833"/>
                    </a:cubicBezTo>
                    <a:cubicBezTo>
                      <a:pt x="26548" y="8542"/>
                      <a:pt x="26548" y="8268"/>
                      <a:pt x="26548" y="7995"/>
                    </a:cubicBezTo>
                    <a:cubicBezTo>
                      <a:pt x="26479" y="3887"/>
                      <a:pt x="27661" y="498"/>
                      <a:pt x="27661" y="498"/>
                    </a:cubicBezTo>
                    <a:lnTo>
                      <a:pt x="27661" y="498"/>
                    </a:lnTo>
                    <a:cubicBezTo>
                      <a:pt x="22873" y="1419"/>
                      <a:pt x="18912" y="1741"/>
                      <a:pt x="15713" y="1741"/>
                    </a:cubicBezTo>
                    <a:cubicBezTo>
                      <a:pt x="8278" y="1741"/>
                      <a:pt x="4965" y="1"/>
                      <a:pt x="496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" name="Google Shape;203;p19"/>
              <p:cNvSpPr/>
              <p:nvPr/>
            </p:nvSpPr>
            <p:spPr>
              <a:xfrm>
                <a:off x="2236254" y="2126562"/>
                <a:ext cx="978831" cy="572999"/>
              </a:xfrm>
              <a:custGeom>
                <a:avLst/>
                <a:gdLst/>
                <a:ahLst/>
                <a:cxnLst/>
                <a:rect l="l" t="t" r="r" b="b"/>
                <a:pathLst>
                  <a:path w="30776" h="18016" extrusionOk="0">
                    <a:moveTo>
                      <a:pt x="25006" y="0"/>
                    </a:moveTo>
                    <a:cubicBezTo>
                      <a:pt x="18688" y="6792"/>
                      <a:pt x="8420" y="9999"/>
                      <a:pt x="6813" y="9999"/>
                    </a:cubicBezTo>
                    <a:cubicBezTo>
                      <a:pt x="6788" y="9999"/>
                      <a:pt x="6765" y="9998"/>
                      <a:pt x="6744" y="9996"/>
                    </a:cubicBezTo>
                    <a:cubicBezTo>
                      <a:pt x="5991" y="9939"/>
                      <a:pt x="4627" y="9786"/>
                      <a:pt x="3587" y="9786"/>
                    </a:cubicBezTo>
                    <a:cubicBezTo>
                      <a:pt x="2760" y="9786"/>
                      <a:pt x="2138" y="9883"/>
                      <a:pt x="2191" y="10202"/>
                    </a:cubicBezTo>
                    <a:cubicBezTo>
                      <a:pt x="2294" y="10921"/>
                      <a:pt x="4074" y="11247"/>
                      <a:pt x="4074" y="11247"/>
                    </a:cubicBezTo>
                    <a:cubicBezTo>
                      <a:pt x="4074" y="11247"/>
                      <a:pt x="0" y="13146"/>
                      <a:pt x="462" y="13677"/>
                    </a:cubicBezTo>
                    <a:cubicBezTo>
                      <a:pt x="537" y="13764"/>
                      <a:pt x="694" y="13800"/>
                      <a:pt x="902" y="13800"/>
                    </a:cubicBezTo>
                    <a:cubicBezTo>
                      <a:pt x="1965" y="13800"/>
                      <a:pt x="4381" y="12856"/>
                      <a:pt x="4382" y="12855"/>
                    </a:cubicBezTo>
                    <a:lnTo>
                      <a:pt x="4382" y="12855"/>
                    </a:lnTo>
                    <a:cubicBezTo>
                      <a:pt x="4381" y="12856"/>
                      <a:pt x="651" y="14807"/>
                      <a:pt x="993" y="15389"/>
                    </a:cubicBezTo>
                    <a:cubicBezTo>
                      <a:pt x="1046" y="15482"/>
                      <a:pt x="1182" y="15521"/>
                      <a:pt x="1373" y="15521"/>
                    </a:cubicBezTo>
                    <a:cubicBezTo>
                      <a:pt x="2362" y="15521"/>
                      <a:pt x="4841" y="14466"/>
                      <a:pt x="5066" y="14369"/>
                    </a:cubicBezTo>
                    <a:lnTo>
                      <a:pt x="5066" y="14369"/>
                    </a:lnTo>
                    <a:cubicBezTo>
                      <a:pt x="4817" y="14477"/>
                      <a:pt x="1812" y="15797"/>
                      <a:pt x="2173" y="16518"/>
                    </a:cubicBezTo>
                    <a:cubicBezTo>
                      <a:pt x="2242" y="16653"/>
                      <a:pt x="2417" y="16708"/>
                      <a:pt x="2658" y="16708"/>
                    </a:cubicBezTo>
                    <a:cubicBezTo>
                      <a:pt x="3733" y="16708"/>
                      <a:pt x="6109" y="15611"/>
                      <a:pt x="6110" y="15611"/>
                    </a:cubicBezTo>
                    <a:lnTo>
                      <a:pt x="6110" y="15611"/>
                    </a:lnTo>
                    <a:cubicBezTo>
                      <a:pt x="6110" y="15611"/>
                      <a:pt x="3885" y="17169"/>
                      <a:pt x="4211" y="17870"/>
                    </a:cubicBezTo>
                    <a:cubicBezTo>
                      <a:pt x="4262" y="17972"/>
                      <a:pt x="4383" y="18016"/>
                      <a:pt x="4553" y="18016"/>
                    </a:cubicBezTo>
                    <a:cubicBezTo>
                      <a:pt x="5522" y="18016"/>
                      <a:pt x="8061" y="16603"/>
                      <a:pt x="8061" y="16603"/>
                    </a:cubicBezTo>
                    <a:cubicBezTo>
                      <a:pt x="19718" y="15919"/>
                      <a:pt x="30775" y="5546"/>
                      <a:pt x="30775" y="5546"/>
                    </a:cubicBezTo>
                    <a:lnTo>
                      <a:pt x="30244" y="4451"/>
                    </a:lnTo>
                    <a:lnTo>
                      <a:pt x="2500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" name="Google Shape;204;p19"/>
              <p:cNvSpPr/>
              <p:nvPr/>
            </p:nvSpPr>
            <p:spPr>
              <a:xfrm>
                <a:off x="2995666" y="1668741"/>
                <a:ext cx="445906" cy="691409"/>
              </a:xfrm>
              <a:custGeom>
                <a:avLst/>
                <a:gdLst/>
                <a:ahLst/>
                <a:cxnLst/>
                <a:rect l="l" t="t" r="r" b="b"/>
                <a:pathLst>
                  <a:path w="14020" h="21739" extrusionOk="0">
                    <a:moveTo>
                      <a:pt x="206" y="0"/>
                    </a:moveTo>
                    <a:cubicBezTo>
                      <a:pt x="292" y="34"/>
                      <a:pt x="377" y="51"/>
                      <a:pt x="464" y="85"/>
                    </a:cubicBezTo>
                    <a:cubicBezTo>
                      <a:pt x="1456" y="377"/>
                      <a:pt x="2381" y="1027"/>
                      <a:pt x="3065" y="1865"/>
                    </a:cubicBezTo>
                    <a:cubicBezTo>
                      <a:pt x="3835" y="2773"/>
                      <a:pt x="4332" y="3919"/>
                      <a:pt x="4435" y="5049"/>
                    </a:cubicBezTo>
                    <a:cubicBezTo>
                      <a:pt x="4571" y="6487"/>
                      <a:pt x="4143" y="7908"/>
                      <a:pt x="3613" y="9243"/>
                    </a:cubicBezTo>
                    <a:cubicBezTo>
                      <a:pt x="3013" y="10732"/>
                      <a:pt x="2141" y="12256"/>
                      <a:pt x="1217" y="13659"/>
                    </a:cubicBezTo>
                    <a:cubicBezTo>
                      <a:pt x="822" y="14275"/>
                      <a:pt x="412" y="14874"/>
                      <a:pt x="1" y="15456"/>
                    </a:cubicBezTo>
                    <a:cubicBezTo>
                      <a:pt x="2123" y="17715"/>
                      <a:pt x="4554" y="19650"/>
                      <a:pt x="7292" y="21088"/>
                    </a:cubicBezTo>
                    <a:cubicBezTo>
                      <a:pt x="7721" y="21309"/>
                      <a:pt x="8148" y="21533"/>
                      <a:pt x="8593" y="21738"/>
                    </a:cubicBezTo>
                    <a:cubicBezTo>
                      <a:pt x="9141" y="21019"/>
                      <a:pt x="9672" y="20300"/>
                      <a:pt x="10168" y="19547"/>
                    </a:cubicBezTo>
                    <a:cubicBezTo>
                      <a:pt x="11521" y="17562"/>
                      <a:pt x="12667" y="15439"/>
                      <a:pt x="13232" y="13111"/>
                    </a:cubicBezTo>
                    <a:cubicBezTo>
                      <a:pt x="14020" y="9928"/>
                      <a:pt x="13575" y="6281"/>
                      <a:pt x="11384" y="3817"/>
                    </a:cubicBezTo>
                    <a:cubicBezTo>
                      <a:pt x="10049" y="2310"/>
                      <a:pt x="8166" y="1370"/>
                      <a:pt x="6215" y="838"/>
                    </a:cubicBezTo>
                    <a:cubicBezTo>
                      <a:pt x="5393" y="599"/>
                      <a:pt x="4571" y="445"/>
                      <a:pt x="3750" y="343"/>
                    </a:cubicBezTo>
                    <a:cubicBezTo>
                      <a:pt x="2586" y="171"/>
                      <a:pt x="1388" y="85"/>
                      <a:pt x="2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9"/>
              <p:cNvSpPr/>
              <p:nvPr/>
            </p:nvSpPr>
            <p:spPr>
              <a:xfrm>
                <a:off x="3058198" y="1664606"/>
                <a:ext cx="423102" cy="631870"/>
              </a:xfrm>
              <a:custGeom>
                <a:avLst/>
                <a:gdLst/>
                <a:ahLst/>
                <a:cxnLst/>
                <a:rect l="l" t="t" r="r" b="b"/>
                <a:pathLst>
                  <a:path w="13303" h="19867" extrusionOk="0">
                    <a:moveTo>
                      <a:pt x="616" y="1"/>
                    </a:moveTo>
                    <a:cubicBezTo>
                      <a:pt x="168" y="1"/>
                      <a:pt x="0" y="717"/>
                      <a:pt x="483" y="797"/>
                    </a:cubicBezTo>
                    <a:cubicBezTo>
                      <a:pt x="9332" y="2390"/>
                      <a:pt x="12259" y="13413"/>
                      <a:pt x="5361" y="19180"/>
                    </a:cubicBezTo>
                    <a:cubicBezTo>
                      <a:pt x="5038" y="19449"/>
                      <a:pt x="5328" y="19866"/>
                      <a:pt x="5667" y="19866"/>
                    </a:cubicBezTo>
                    <a:cubicBezTo>
                      <a:pt x="5759" y="19866"/>
                      <a:pt x="5855" y="19835"/>
                      <a:pt x="5942" y="19762"/>
                    </a:cubicBezTo>
                    <a:cubicBezTo>
                      <a:pt x="13303" y="13618"/>
                      <a:pt x="10153" y="1705"/>
                      <a:pt x="705" y="10"/>
                    </a:cubicBezTo>
                    <a:cubicBezTo>
                      <a:pt x="674" y="4"/>
                      <a:pt x="645" y="1"/>
                      <a:pt x="61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9"/>
              <p:cNvSpPr/>
              <p:nvPr/>
            </p:nvSpPr>
            <p:spPr>
              <a:xfrm>
                <a:off x="2835107" y="1643677"/>
                <a:ext cx="279820" cy="145285"/>
              </a:xfrm>
              <a:custGeom>
                <a:avLst/>
                <a:gdLst/>
                <a:ahLst/>
                <a:cxnLst/>
                <a:rect l="l" t="t" r="r" b="b"/>
                <a:pathLst>
                  <a:path w="8798" h="4568" extrusionOk="0">
                    <a:moveTo>
                      <a:pt x="34" y="1"/>
                    </a:moveTo>
                    <a:lnTo>
                      <a:pt x="34" y="1"/>
                    </a:lnTo>
                    <a:cubicBezTo>
                      <a:pt x="0" y="1489"/>
                      <a:pt x="753" y="2996"/>
                      <a:pt x="2002" y="3835"/>
                    </a:cubicBezTo>
                    <a:cubicBezTo>
                      <a:pt x="2736" y="4320"/>
                      <a:pt x="3612" y="4567"/>
                      <a:pt x="4487" y="4567"/>
                    </a:cubicBezTo>
                    <a:cubicBezTo>
                      <a:pt x="5185" y="4567"/>
                      <a:pt x="5882" y="4410"/>
                      <a:pt x="6504" y="4091"/>
                    </a:cubicBezTo>
                    <a:cubicBezTo>
                      <a:pt x="7155" y="3766"/>
                      <a:pt x="7702" y="3253"/>
                      <a:pt x="8113" y="2653"/>
                    </a:cubicBezTo>
                    <a:cubicBezTo>
                      <a:pt x="8319" y="2363"/>
                      <a:pt x="8490" y="2055"/>
                      <a:pt x="8609" y="1729"/>
                    </a:cubicBezTo>
                    <a:cubicBezTo>
                      <a:pt x="8695" y="1541"/>
                      <a:pt x="8746" y="1336"/>
                      <a:pt x="8798" y="1131"/>
                    </a:cubicBezTo>
                    <a:cubicBezTo>
                      <a:pt x="7634" y="959"/>
                      <a:pt x="6436" y="873"/>
                      <a:pt x="5254" y="788"/>
                    </a:cubicBezTo>
                    <a:lnTo>
                      <a:pt x="5254" y="788"/>
                    </a:lnTo>
                    <a:cubicBezTo>
                      <a:pt x="5340" y="822"/>
                      <a:pt x="5425" y="839"/>
                      <a:pt x="5512" y="873"/>
                    </a:cubicBezTo>
                    <a:cubicBezTo>
                      <a:pt x="5151" y="788"/>
                      <a:pt x="4793" y="736"/>
                      <a:pt x="4433" y="686"/>
                    </a:cubicBezTo>
                    <a:cubicBezTo>
                      <a:pt x="2944" y="394"/>
                      <a:pt x="1489" y="154"/>
                      <a:pt x="3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9"/>
              <p:cNvSpPr/>
              <p:nvPr/>
            </p:nvSpPr>
            <p:spPr>
              <a:xfrm>
                <a:off x="2879159" y="1468901"/>
                <a:ext cx="165545" cy="269325"/>
              </a:xfrm>
              <a:custGeom>
                <a:avLst/>
                <a:gdLst/>
                <a:ahLst/>
                <a:cxnLst/>
                <a:rect l="l" t="t" r="r" b="b"/>
                <a:pathLst>
                  <a:path w="5205" h="8468" extrusionOk="0">
                    <a:moveTo>
                      <a:pt x="2021" y="1"/>
                    </a:moveTo>
                    <a:lnTo>
                      <a:pt x="309" y="5872"/>
                    </a:lnTo>
                    <a:cubicBezTo>
                      <a:pt x="309" y="5872"/>
                      <a:pt x="1" y="7858"/>
                      <a:pt x="2808" y="8388"/>
                    </a:cubicBezTo>
                    <a:cubicBezTo>
                      <a:pt x="3083" y="8443"/>
                      <a:pt x="3325" y="8467"/>
                      <a:pt x="3538" y="8467"/>
                    </a:cubicBezTo>
                    <a:cubicBezTo>
                      <a:pt x="4644" y="8467"/>
                      <a:pt x="4947" y="7814"/>
                      <a:pt x="5033" y="7498"/>
                    </a:cubicBezTo>
                    <a:cubicBezTo>
                      <a:pt x="5051" y="7395"/>
                      <a:pt x="5067" y="7327"/>
                      <a:pt x="5067" y="7327"/>
                    </a:cubicBezTo>
                    <a:lnTo>
                      <a:pt x="5204" y="3818"/>
                    </a:lnTo>
                    <a:lnTo>
                      <a:pt x="2534" y="617"/>
                    </a:lnTo>
                    <a:lnTo>
                      <a:pt x="202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8" name="Google Shape;208;p19"/>
              <p:cNvSpPr/>
              <p:nvPr/>
            </p:nvSpPr>
            <p:spPr>
              <a:xfrm>
                <a:off x="2934184" y="1488526"/>
                <a:ext cx="110522" cy="219423"/>
              </a:xfrm>
              <a:custGeom>
                <a:avLst/>
                <a:gdLst/>
                <a:ahLst/>
                <a:cxnLst/>
                <a:rect l="l" t="t" r="r" b="b"/>
                <a:pathLst>
                  <a:path w="3475" h="6899" extrusionOk="0">
                    <a:moveTo>
                      <a:pt x="804" y="0"/>
                    </a:moveTo>
                    <a:cubicBezTo>
                      <a:pt x="343" y="1284"/>
                      <a:pt x="0" y="2654"/>
                      <a:pt x="240" y="3989"/>
                    </a:cubicBezTo>
                    <a:cubicBezTo>
                      <a:pt x="496" y="5461"/>
                      <a:pt x="1660" y="6847"/>
                      <a:pt x="3150" y="6899"/>
                    </a:cubicBezTo>
                    <a:cubicBezTo>
                      <a:pt x="3200" y="6899"/>
                      <a:pt x="3252" y="6899"/>
                      <a:pt x="3303" y="6881"/>
                    </a:cubicBezTo>
                    <a:cubicBezTo>
                      <a:pt x="3321" y="6778"/>
                      <a:pt x="3337" y="6710"/>
                      <a:pt x="3337" y="6710"/>
                    </a:cubicBezTo>
                    <a:lnTo>
                      <a:pt x="3474" y="3201"/>
                    </a:lnTo>
                    <a:lnTo>
                      <a:pt x="804" y="0"/>
                    </a:ln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9" name="Google Shape;209;p19"/>
              <p:cNvSpPr/>
              <p:nvPr/>
            </p:nvSpPr>
            <p:spPr>
              <a:xfrm>
                <a:off x="2822034" y="1176600"/>
                <a:ext cx="450200" cy="330422"/>
              </a:xfrm>
              <a:custGeom>
                <a:avLst/>
                <a:gdLst/>
                <a:ahLst/>
                <a:cxnLst/>
                <a:rect l="l" t="t" r="r" b="b"/>
                <a:pathLst>
                  <a:path w="14155" h="10389" extrusionOk="0">
                    <a:moveTo>
                      <a:pt x="9864" y="0"/>
                    </a:moveTo>
                    <a:cubicBezTo>
                      <a:pt x="9634" y="0"/>
                      <a:pt x="9401" y="25"/>
                      <a:pt x="9175" y="69"/>
                    </a:cubicBezTo>
                    <a:cubicBezTo>
                      <a:pt x="8216" y="256"/>
                      <a:pt x="7308" y="856"/>
                      <a:pt x="6589" y="1541"/>
                    </a:cubicBezTo>
                    <a:cubicBezTo>
                      <a:pt x="6418" y="1096"/>
                      <a:pt x="5923" y="822"/>
                      <a:pt x="5443" y="770"/>
                    </a:cubicBezTo>
                    <a:cubicBezTo>
                      <a:pt x="5402" y="767"/>
                      <a:pt x="5361" y="765"/>
                      <a:pt x="5320" y="765"/>
                    </a:cubicBezTo>
                    <a:cubicBezTo>
                      <a:pt x="4882" y="765"/>
                      <a:pt x="4449" y="926"/>
                      <a:pt x="4074" y="1130"/>
                    </a:cubicBezTo>
                    <a:cubicBezTo>
                      <a:pt x="2807" y="1814"/>
                      <a:pt x="2002" y="3269"/>
                      <a:pt x="1746" y="4690"/>
                    </a:cubicBezTo>
                    <a:cubicBezTo>
                      <a:pt x="1096" y="4809"/>
                      <a:pt x="514" y="5254"/>
                      <a:pt x="256" y="5870"/>
                    </a:cubicBezTo>
                    <a:cubicBezTo>
                      <a:pt x="0" y="6486"/>
                      <a:pt x="69" y="7223"/>
                      <a:pt x="445" y="7771"/>
                    </a:cubicBezTo>
                    <a:cubicBezTo>
                      <a:pt x="633" y="8045"/>
                      <a:pt x="873" y="8335"/>
                      <a:pt x="1181" y="8404"/>
                    </a:cubicBezTo>
                    <a:cubicBezTo>
                      <a:pt x="993" y="8883"/>
                      <a:pt x="1130" y="9448"/>
                      <a:pt x="1489" y="9825"/>
                    </a:cubicBezTo>
                    <a:cubicBezTo>
                      <a:pt x="1831" y="10201"/>
                      <a:pt x="2345" y="10389"/>
                      <a:pt x="2858" y="10389"/>
                    </a:cubicBezTo>
                    <a:cubicBezTo>
                      <a:pt x="3355" y="10389"/>
                      <a:pt x="3869" y="10218"/>
                      <a:pt x="4296" y="9962"/>
                    </a:cubicBezTo>
                    <a:cubicBezTo>
                      <a:pt x="5597" y="9209"/>
                      <a:pt x="7103" y="8780"/>
                      <a:pt x="8575" y="8540"/>
                    </a:cubicBezTo>
                    <a:cubicBezTo>
                      <a:pt x="9620" y="8387"/>
                      <a:pt x="10629" y="7976"/>
                      <a:pt x="11674" y="7822"/>
                    </a:cubicBezTo>
                    <a:cubicBezTo>
                      <a:pt x="12529" y="7086"/>
                      <a:pt x="13231" y="6162"/>
                      <a:pt x="13710" y="5135"/>
                    </a:cubicBezTo>
                    <a:cubicBezTo>
                      <a:pt x="13967" y="4604"/>
                      <a:pt x="14155" y="4040"/>
                      <a:pt x="14138" y="3458"/>
                    </a:cubicBezTo>
                    <a:cubicBezTo>
                      <a:pt x="14138" y="2876"/>
                      <a:pt x="13915" y="2276"/>
                      <a:pt x="13454" y="1917"/>
                    </a:cubicBezTo>
                    <a:cubicBezTo>
                      <a:pt x="13222" y="1746"/>
                      <a:pt x="12879" y="1656"/>
                      <a:pt x="12539" y="1656"/>
                    </a:cubicBezTo>
                    <a:cubicBezTo>
                      <a:pt x="12199" y="1656"/>
                      <a:pt x="11862" y="1745"/>
                      <a:pt x="11639" y="1934"/>
                    </a:cubicBezTo>
                    <a:cubicBezTo>
                      <a:pt x="11913" y="1352"/>
                      <a:pt x="11571" y="616"/>
                      <a:pt x="11023" y="290"/>
                    </a:cubicBezTo>
                    <a:cubicBezTo>
                      <a:pt x="10682" y="82"/>
                      <a:pt x="10277" y="0"/>
                      <a:pt x="986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9"/>
              <p:cNvSpPr/>
              <p:nvPr/>
            </p:nvSpPr>
            <p:spPr>
              <a:xfrm>
                <a:off x="2891723" y="1323323"/>
                <a:ext cx="302147" cy="332712"/>
              </a:xfrm>
              <a:custGeom>
                <a:avLst/>
                <a:gdLst/>
                <a:ahLst/>
                <a:cxnLst/>
                <a:rect l="l" t="t" r="r" b="b"/>
                <a:pathLst>
                  <a:path w="9500" h="10461" extrusionOk="0">
                    <a:moveTo>
                      <a:pt x="6081" y="1"/>
                    </a:moveTo>
                    <a:cubicBezTo>
                      <a:pt x="5080" y="1"/>
                      <a:pt x="3931" y="123"/>
                      <a:pt x="2739" y="488"/>
                    </a:cubicBezTo>
                    <a:lnTo>
                      <a:pt x="1849" y="3003"/>
                    </a:lnTo>
                    <a:cubicBezTo>
                      <a:pt x="1670" y="2882"/>
                      <a:pt x="1456" y="2823"/>
                      <a:pt x="1241" y="2823"/>
                    </a:cubicBezTo>
                    <a:cubicBezTo>
                      <a:pt x="940" y="2823"/>
                      <a:pt x="637" y="2938"/>
                      <a:pt x="427" y="3158"/>
                    </a:cubicBezTo>
                    <a:cubicBezTo>
                      <a:pt x="69" y="3517"/>
                      <a:pt x="0" y="4151"/>
                      <a:pt x="290" y="4578"/>
                    </a:cubicBezTo>
                    <a:cubicBezTo>
                      <a:pt x="502" y="4888"/>
                      <a:pt x="874" y="5072"/>
                      <a:pt x="1245" y="5072"/>
                    </a:cubicBezTo>
                    <a:cubicBezTo>
                      <a:pt x="1386" y="5072"/>
                      <a:pt x="1527" y="5045"/>
                      <a:pt x="1660" y="4989"/>
                    </a:cubicBezTo>
                    <a:lnTo>
                      <a:pt x="1951" y="7163"/>
                    </a:lnTo>
                    <a:cubicBezTo>
                      <a:pt x="2195" y="9052"/>
                      <a:pt x="3819" y="10461"/>
                      <a:pt x="5701" y="10461"/>
                    </a:cubicBezTo>
                    <a:cubicBezTo>
                      <a:pt x="5797" y="10461"/>
                      <a:pt x="5894" y="10457"/>
                      <a:pt x="5991" y="10449"/>
                    </a:cubicBezTo>
                    <a:cubicBezTo>
                      <a:pt x="7976" y="10313"/>
                      <a:pt x="9499" y="8652"/>
                      <a:pt x="9499" y="6666"/>
                    </a:cubicBezTo>
                    <a:lnTo>
                      <a:pt x="9499" y="488"/>
                    </a:lnTo>
                    <a:cubicBezTo>
                      <a:pt x="9499" y="488"/>
                      <a:pt x="8084" y="1"/>
                      <a:pt x="6081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9"/>
              <p:cNvSpPr/>
              <p:nvPr/>
            </p:nvSpPr>
            <p:spPr>
              <a:xfrm>
                <a:off x="3175882" y="1326281"/>
                <a:ext cx="38675" cy="236279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429" extrusionOk="0">
                    <a:moveTo>
                      <a:pt x="257" y="0"/>
                    </a:moveTo>
                    <a:lnTo>
                      <a:pt x="257" y="0"/>
                    </a:lnTo>
                    <a:cubicBezTo>
                      <a:pt x="1" y="566"/>
                      <a:pt x="69" y="1285"/>
                      <a:pt x="446" y="1780"/>
                    </a:cubicBezTo>
                    <a:cubicBezTo>
                      <a:pt x="446" y="1780"/>
                      <a:pt x="377" y="7173"/>
                      <a:pt x="104" y="7241"/>
                    </a:cubicBezTo>
                    <a:lnTo>
                      <a:pt x="565" y="7429"/>
                    </a:lnTo>
                    <a:lnTo>
                      <a:pt x="1028" y="1079"/>
                    </a:lnTo>
                    <a:cubicBezTo>
                      <a:pt x="1216" y="240"/>
                      <a:pt x="720" y="137"/>
                      <a:pt x="2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9"/>
              <p:cNvSpPr/>
              <p:nvPr/>
            </p:nvSpPr>
            <p:spPr>
              <a:xfrm>
                <a:off x="2931449" y="1303985"/>
                <a:ext cx="271678" cy="371005"/>
              </a:xfrm>
              <a:custGeom>
                <a:avLst/>
                <a:gdLst/>
                <a:ahLst/>
                <a:cxnLst/>
                <a:rect l="l" t="t" r="r" b="b"/>
                <a:pathLst>
                  <a:path w="8542" h="11665" extrusionOk="0">
                    <a:moveTo>
                      <a:pt x="1609" y="0"/>
                    </a:moveTo>
                    <a:lnTo>
                      <a:pt x="548" y="616"/>
                    </a:lnTo>
                    <a:lnTo>
                      <a:pt x="479" y="2876"/>
                    </a:lnTo>
                    <a:cubicBezTo>
                      <a:pt x="0" y="9260"/>
                      <a:pt x="1319" y="9620"/>
                      <a:pt x="1319" y="9620"/>
                    </a:cubicBezTo>
                    <a:cubicBezTo>
                      <a:pt x="1301" y="9996"/>
                      <a:pt x="1472" y="10389"/>
                      <a:pt x="1780" y="10647"/>
                    </a:cubicBezTo>
                    <a:cubicBezTo>
                      <a:pt x="2017" y="10854"/>
                      <a:pt x="2365" y="10995"/>
                      <a:pt x="2688" y="10995"/>
                    </a:cubicBezTo>
                    <a:cubicBezTo>
                      <a:pt x="2764" y="10995"/>
                      <a:pt x="2838" y="10988"/>
                      <a:pt x="2910" y="10971"/>
                    </a:cubicBezTo>
                    <a:cubicBezTo>
                      <a:pt x="3115" y="11263"/>
                      <a:pt x="3423" y="11485"/>
                      <a:pt x="3783" y="11571"/>
                    </a:cubicBezTo>
                    <a:cubicBezTo>
                      <a:pt x="3894" y="11592"/>
                      <a:pt x="4009" y="11603"/>
                      <a:pt x="4123" y="11603"/>
                    </a:cubicBezTo>
                    <a:cubicBezTo>
                      <a:pt x="4379" y="11603"/>
                      <a:pt x="4637" y="11547"/>
                      <a:pt x="4861" y="11416"/>
                    </a:cubicBezTo>
                    <a:cubicBezTo>
                      <a:pt x="5068" y="11584"/>
                      <a:pt x="5332" y="11665"/>
                      <a:pt x="5605" y="11665"/>
                    </a:cubicBezTo>
                    <a:cubicBezTo>
                      <a:pt x="5693" y="11665"/>
                      <a:pt x="5783" y="11656"/>
                      <a:pt x="5872" y="11639"/>
                    </a:cubicBezTo>
                    <a:cubicBezTo>
                      <a:pt x="6214" y="11553"/>
                      <a:pt x="6522" y="11297"/>
                      <a:pt x="6675" y="10971"/>
                    </a:cubicBezTo>
                    <a:cubicBezTo>
                      <a:pt x="7001" y="10971"/>
                      <a:pt x="7344" y="10834"/>
                      <a:pt x="7565" y="10612"/>
                    </a:cubicBezTo>
                    <a:cubicBezTo>
                      <a:pt x="7805" y="10373"/>
                      <a:pt x="7994" y="9894"/>
                      <a:pt x="7976" y="9568"/>
                    </a:cubicBezTo>
                    <a:cubicBezTo>
                      <a:pt x="8336" y="9294"/>
                      <a:pt x="8542" y="8867"/>
                      <a:pt x="8524" y="8422"/>
                    </a:cubicBezTo>
                    <a:cubicBezTo>
                      <a:pt x="8524" y="7977"/>
                      <a:pt x="8268" y="7479"/>
                      <a:pt x="7908" y="7223"/>
                    </a:cubicBezTo>
                    <a:cubicBezTo>
                      <a:pt x="7740" y="6739"/>
                      <a:pt x="6895" y="6637"/>
                      <a:pt x="6210" y="6637"/>
                    </a:cubicBezTo>
                    <a:cubicBezTo>
                      <a:pt x="5707" y="6637"/>
                      <a:pt x="5290" y="6692"/>
                      <a:pt x="5290" y="6692"/>
                    </a:cubicBezTo>
                    <a:cubicBezTo>
                      <a:pt x="2585" y="6726"/>
                      <a:pt x="3065" y="8901"/>
                      <a:pt x="2328" y="8935"/>
                    </a:cubicBezTo>
                    <a:cubicBezTo>
                      <a:pt x="1130" y="8901"/>
                      <a:pt x="1232" y="3971"/>
                      <a:pt x="1232" y="3971"/>
                    </a:cubicBezTo>
                    <a:cubicBezTo>
                      <a:pt x="1627" y="3697"/>
                      <a:pt x="1917" y="3269"/>
                      <a:pt x="2003" y="2790"/>
                    </a:cubicBezTo>
                    <a:cubicBezTo>
                      <a:pt x="2088" y="2310"/>
                      <a:pt x="1951" y="1438"/>
                      <a:pt x="1661" y="1044"/>
                    </a:cubicBezTo>
                    <a:lnTo>
                      <a:pt x="16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9"/>
              <p:cNvSpPr/>
              <p:nvPr/>
            </p:nvSpPr>
            <p:spPr>
              <a:xfrm>
                <a:off x="2995666" y="2103185"/>
                <a:ext cx="323393" cy="256984"/>
              </a:xfrm>
              <a:custGeom>
                <a:avLst/>
                <a:gdLst/>
                <a:ahLst/>
                <a:cxnLst/>
                <a:rect l="l" t="t" r="r" b="b"/>
                <a:pathLst>
                  <a:path w="10168" h="8080" extrusionOk="0">
                    <a:moveTo>
                      <a:pt x="1217" y="0"/>
                    </a:moveTo>
                    <a:cubicBezTo>
                      <a:pt x="822" y="616"/>
                      <a:pt x="412" y="1215"/>
                      <a:pt x="1" y="1797"/>
                    </a:cubicBezTo>
                    <a:cubicBezTo>
                      <a:pt x="2449" y="4398"/>
                      <a:pt x="5325" y="6589"/>
                      <a:pt x="8593" y="8079"/>
                    </a:cubicBezTo>
                    <a:cubicBezTo>
                      <a:pt x="9141" y="7360"/>
                      <a:pt x="9672" y="6641"/>
                      <a:pt x="10168" y="5888"/>
                    </a:cubicBezTo>
                    <a:cubicBezTo>
                      <a:pt x="6813" y="4622"/>
                      <a:pt x="3732" y="2584"/>
                      <a:pt x="12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19"/>
              <p:cNvSpPr/>
              <p:nvPr/>
            </p:nvSpPr>
            <p:spPr>
              <a:xfrm>
                <a:off x="2405528" y="3740420"/>
                <a:ext cx="363149" cy="610084"/>
              </a:xfrm>
              <a:custGeom>
                <a:avLst/>
                <a:gdLst/>
                <a:ahLst/>
                <a:cxnLst/>
                <a:rect l="l" t="t" r="r" b="b"/>
                <a:pathLst>
                  <a:path w="11418" h="19182" extrusionOk="0">
                    <a:moveTo>
                      <a:pt x="4753" y="0"/>
                    </a:moveTo>
                    <a:cubicBezTo>
                      <a:pt x="4323" y="0"/>
                      <a:pt x="3914" y="17"/>
                      <a:pt x="3527" y="45"/>
                    </a:cubicBezTo>
                    <a:cubicBezTo>
                      <a:pt x="1507" y="2766"/>
                      <a:pt x="343" y="6139"/>
                      <a:pt x="309" y="9528"/>
                    </a:cubicBezTo>
                    <a:cubicBezTo>
                      <a:pt x="292" y="10777"/>
                      <a:pt x="411" y="12043"/>
                      <a:pt x="343" y="13293"/>
                    </a:cubicBezTo>
                    <a:cubicBezTo>
                      <a:pt x="258" y="14542"/>
                      <a:pt x="326" y="16306"/>
                      <a:pt x="1" y="18052"/>
                    </a:cubicBezTo>
                    <a:cubicBezTo>
                      <a:pt x="1329" y="18992"/>
                      <a:pt x="2444" y="19181"/>
                      <a:pt x="3128" y="19181"/>
                    </a:cubicBezTo>
                    <a:cubicBezTo>
                      <a:pt x="3588" y="19181"/>
                      <a:pt x="3852" y="19095"/>
                      <a:pt x="3852" y="19095"/>
                    </a:cubicBezTo>
                    <a:cubicBezTo>
                      <a:pt x="6694" y="13875"/>
                      <a:pt x="9330" y="7216"/>
                      <a:pt x="11418" y="1278"/>
                    </a:cubicBezTo>
                    <a:cubicBezTo>
                      <a:pt x="8922" y="315"/>
                      <a:pt x="6642" y="0"/>
                      <a:pt x="47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5" name="Google Shape;215;p19"/>
              <p:cNvSpPr/>
              <p:nvPr/>
            </p:nvSpPr>
            <p:spPr>
              <a:xfrm>
                <a:off x="2494300" y="3740420"/>
                <a:ext cx="274382" cy="82534"/>
              </a:xfrm>
              <a:custGeom>
                <a:avLst/>
                <a:gdLst/>
                <a:ahLst/>
                <a:cxnLst/>
                <a:rect l="l" t="t" r="r" b="b"/>
                <a:pathLst>
                  <a:path w="8627" h="2595" extrusionOk="0">
                    <a:moveTo>
                      <a:pt x="1962" y="0"/>
                    </a:moveTo>
                    <a:cubicBezTo>
                      <a:pt x="1532" y="0"/>
                      <a:pt x="1123" y="17"/>
                      <a:pt x="736" y="45"/>
                    </a:cubicBezTo>
                    <a:cubicBezTo>
                      <a:pt x="480" y="388"/>
                      <a:pt x="240" y="746"/>
                      <a:pt x="0" y="1123"/>
                    </a:cubicBezTo>
                    <a:cubicBezTo>
                      <a:pt x="308" y="1106"/>
                      <a:pt x="627" y="1097"/>
                      <a:pt x="959" y="1097"/>
                    </a:cubicBezTo>
                    <a:cubicBezTo>
                      <a:pt x="2990" y="1097"/>
                      <a:pt x="5457" y="1447"/>
                      <a:pt x="8164" y="2595"/>
                    </a:cubicBezTo>
                    <a:cubicBezTo>
                      <a:pt x="8319" y="2150"/>
                      <a:pt x="8472" y="1705"/>
                      <a:pt x="8627" y="1278"/>
                    </a:cubicBezTo>
                    <a:cubicBezTo>
                      <a:pt x="6131" y="315"/>
                      <a:pt x="3851" y="0"/>
                      <a:pt x="1962" y="0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9"/>
              <p:cNvSpPr/>
              <p:nvPr/>
            </p:nvSpPr>
            <p:spPr>
              <a:xfrm>
                <a:off x="3012587" y="1387190"/>
                <a:ext cx="72833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0" h="902" extrusionOk="0">
                    <a:moveTo>
                      <a:pt x="951" y="1"/>
                    </a:moveTo>
                    <a:cubicBezTo>
                      <a:pt x="925" y="1"/>
                      <a:pt x="899" y="1"/>
                      <a:pt x="872" y="2"/>
                    </a:cubicBezTo>
                    <a:cubicBezTo>
                      <a:pt x="564" y="20"/>
                      <a:pt x="153" y="105"/>
                      <a:pt x="16" y="413"/>
                    </a:cubicBezTo>
                    <a:cubicBezTo>
                      <a:pt x="0" y="447"/>
                      <a:pt x="34" y="516"/>
                      <a:pt x="68" y="534"/>
                    </a:cubicBezTo>
                    <a:cubicBezTo>
                      <a:pt x="184" y="601"/>
                      <a:pt x="315" y="608"/>
                      <a:pt x="447" y="608"/>
                    </a:cubicBezTo>
                    <a:cubicBezTo>
                      <a:pt x="488" y="608"/>
                      <a:pt x="528" y="608"/>
                      <a:pt x="568" y="608"/>
                    </a:cubicBezTo>
                    <a:cubicBezTo>
                      <a:pt x="631" y="608"/>
                      <a:pt x="693" y="609"/>
                      <a:pt x="753" y="619"/>
                    </a:cubicBezTo>
                    <a:cubicBezTo>
                      <a:pt x="1061" y="636"/>
                      <a:pt x="1352" y="721"/>
                      <a:pt x="1609" y="858"/>
                    </a:cubicBezTo>
                    <a:cubicBezTo>
                      <a:pt x="1666" y="888"/>
                      <a:pt x="1723" y="901"/>
                      <a:pt x="1776" y="901"/>
                    </a:cubicBezTo>
                    <a:cubicBezTo>
                      <a:pt x="2087" y="901"/>
                      <a:pt x="2289" y="452"/>
                      <a:pt x="1968" y="276"/>
                    </a:cubicBezTo>
                    <a:cubicBezTo>
                      <a:pt x="1649" y="102"/>
                      <a:pt x="1301" y="1"/>
                      <a:pt x="9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9"/>
              <p:cNvSpPr/>
              <p:nvPr/>
            </p:nvSpPr>
            <p:spPr>
              <a:xfrm>
                <a:off x="3027250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9"/>
              <p:cNvSpPr/>
              <p:nvPr/>
            </p:nvSpPr>
            <p:spPr>
              <a:xfrm>
                <a:off x="3106862" y="1387190"/>
                <a:ext cx="72865" cy="28688"/>
              </a:xfrm>
              <a:custGeom>
                <a:avLst/>
                <a:gdLst/>
                <a:ahLst/>
                <a:cxnLst/>
                <a:rect l="l" t="t" r="r" b="b"/>
                <a:pathLst>
                  <a:path w="2291" h="902" extrusionOk="0">
                    <a:moveTo>
                      <a:pt x="1339" y="1"/>
                    </a:moveTo>
                    <a:cubicBezTo>
                      <a:pt x="989" y="1"/>
                      <a:pt x="641" y="102"/>
                      <a:pt x="322" y="276"/>
                    </a:cubicBezTo>
                    <a:cubicBezTo>
                      <a:pt x="1" y="452"/>
                      <a:pt x="203" y="901"/>
                      <a:pt x="514" y="901"/>
                    </a:cubicBezTo>
                    <a:cubicBezTo>
                      <a:pt x="567" y="901"/>
                      <a:pt x="624" y="888"/>
                      <a:pt x="681" y="858"/>
                    </a:cubicBezTo>
                    <a:cubicBezTo>
                      <a:pt x="939" y="721"/>
                      <a:pt x="1229" y="636"/>
                      <a:pt x="1537" y="619"/>
                    </a:cubicBezTo>
                    <a:cubicBezTo>
                      <a:pt x="1597" y="609"/>
                      <a:pt x="1659" y="608"/>
                      <a:pt x="1722" y="608"/>
                    </a:cubicBezTo>
                    <a:cubicBezTo>
                      <a:pt x="1762" y="608"/>
                      <a:pt x="1803" y="608"/>
                      <a:pt x="1843" y="608"/>
                    </a:cubicBezTo>
                    <a:cubicBezTo>
                      <a:pt x="1975" y="608"/>
                      <a:pt x="2106" y="601"/>
                      <a:pt x="2222" y="534"/>
                    </a:cubicBezTo>
                    <a:cubicBezTo>
                      <a:pt x="2256" y="516"/>
                      <a:pt x="2290" y="447"/>
                      <a:pt x="2274" y="413"/>
                    </a:cubicBezTo>
                    <a:cubicBezTo>
                      <a:pt x="2137" y="105"/>
                      <a:pt x="1726" y="20"/>
                      <a:pt x="1418" y="2"/>
                    </a:cubicBezTo>
                    <a:cubicBezTo>
                      <a:pt x="1392" y="1"/>
                      <a:pt x="1365" y="1"/>
                      <a:pt x="13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9" name="Google Shape;219;p19"/>
              <p:cNvSpPr/>
              <p:nvPr/>
            </p:nvSpPr>
            <p:spPr>
              <a:xfrm>
                <a:off x="3130176" y="1416134"/>
                <a:ext cx="34858" cy="27257"/>
              </a:xfrm>
              <a:custGeom>
                <a:avLst/>
                <a:gdLst/>
                <a:ahLst/>
                <a:cxnLst/>
                <a:rect l="l" t="t" r="r" b="b"/>
                <a:pathLst>
                  <a:path w="1096" h="857" extrusionOk="0">
                    <a:moveTo>
                      <a:pt x="548" y="0"/>
                    </a:moveTo>
                    <a:cubicBezTo>
                      <a:pt x="0" y="0"/>
                      <a:pt x="0" y="856"/>
                      <a:pt x="548" y="856"/>
                    </a:cubicBezTo>
                    <a:cubicBezTo>
                      <a:pt x="1096" y="856"/>
                      <a:pt x="1096" y="0"/>
                      <a:pt x="5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19"/>
              <p:cNvSpPr/>
              <p:nvPr/>
            </p:nvSpPr>
            <p:spPr>
              <a:xfrm>
                <a:off x="3095316" y="1429715"/>
                <a:ext cx="44114" cy="68699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2160" extrusionOk="0">
                    <a:moveTo>
                      <a:pt x="1" y="0"/>
                    </a:moveTo>
                    <a:lnTo>
                      <a:pt x="120" y="2038"/>
                    </a:lnTo>
                    <a:cubicBezTo>
                      <a:pt x="120" y="2038"/>
                      <a:pt x="310" y="2160"/>
                      <a:pt x="559" y="2160"/>
                    </a:cubicBezTo>
                    <a:cubicBezTo>
                      <a:pt x="683" y="2160"/>
                      <a:pt x="822" y="2129"/>
                      <a:pt x="959" y="2038"/>
                    </a:cubicBezTo>
                    <a:cubicBezTo>
                      <a:pt x="1386" y="1746"/>
                      <a:pt x="1" y="1"/>
                      <a:pt x="1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9"/>
              <p:cNvSpPr/>
              <p:nvPr/>
            </p:nvSpPr>
            <p:spPr>
              <a:xfrm>
                <a:off x="3060997" y="1544505"/>
                <a:ext cx="65932" cy="60111"/>
              </a:xfrm>
              <a:custGeom>
                <a:avLst/>
                <a:gdLst/>
                <a:ahLst/>
                <a:cxnLst/>
                <a:rect l="l" t="t" r="r" b="b"/>
                <a:pathLst>
                  <a:path w="2073" h="1890" extrusionOk="0">
                    <a:moveTo>
                      <a:pt x="618" y="1"/>
                    </a:moveTo>
                    <a:cubicBezTo>
                      <a:pt x="430" y="1"/>
                      <a:pt x="242" y="35"/>
                      <a:pt x="69" y="106"/>
                    </a:cubicBezTo>
                    <a:cubicBezTo>
                      <a:pt x="1" y="791"/>
                      <a:pt x="429" y="1526"/>
                      <a:pt x="1080" y="1800"/>
                    </a:cubicBezTo>
                    <a:cubicBezTo>
                      <a:pt x="1206" y="1856"/>
                      <a:pt x="1346" y="1889"/>
                      <a:pt x="1481" y="1889"/>
                    </a:cubicBezTo>
                    <a:cubicBezTo>
                      <a:pt x="1639" y="1889"/>
                      <a:pt x="1790" y="1843"/>
                      <a:pt x="1901" y="1732"/>
                    </a:cubicBezTo>
                    <a:cubicBezTo>
                      <a:pt x="2055" y="1561"/>
                      <a:pt x="2072" y="1287"/>
                      <a:pt x="2004" y="1065"/>
                    </a:cubicBezTo>
                    <a:cubicBezTo>
                      <a:pt x="1901" y="671"/>
                      <a:pt x="1610" y="328"/>
                      <a:pt x="1251" y="141"/>
                    </a:cubicBezTo>
                    <a:cubicBezTo>
                      <a:pt x="1056" y="48"/>
                      <a:pt x="837" y="1"/>
                      <a:pt x="61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F012C-3074-995E-C024-4E8056565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50" y="301756"/>
            <a:ext cx="7717500" cy="564900"/>
          </a:xfrm>
        </p:spPr>
        <p:txBody>
          <a:bodyPr wrap="square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500" b="1" i="0">
                <a:effectLst/>
              </a:rPr>
              <a:t>Insights for Decision Making:</a:t>
            </a:r>
            <a:endParaRPr lang="en-US" sz="2500"/>
          </a:p>
        </p:txBody>
      </p:sp>
      <p:graphicFrame>
        <p:nvGraphicFramePr>
          <p:cNvPr id="6" name="TextBox 3">
            <a:extLst>
              <a:ext uri="{FF2B5EF4-FFF2-40B4-BE49-F238E27FC236}">
                <a16:creationId xmlns:a16="http://schemas.microsoft.com/office/drawing/2014/main" id="{6D66FAF0-FE27-4678-4C7B-43A2A3C1D3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0138327"/>
              </p:ext>
            </p:extLst>
          </p:nvPr>
        </p:nvGraphicFramePr>
        <p:xfrm>
          <a:off x="356616" y="1014984"/>
          <a:ext cx="8577072" cy="37490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96438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F3D8B-076B-74BD-342D-DDD76B478D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3225" y="301742"/>
            <a:ext cx="7717500" cy="564900"/>
          </a:xfrm>
        </p:spPr>
        <p:txBody>
          <a:bodyPr wrap="square" anchor="ctr">
            <a:normAutofit/>
          </a:bodyPr>
          <a:lstStyle/>
          <a:p>
            <a:pPr algn="ctr">
              <a:lnSpc>
                <a:spcPct val="90000"/>
              </a:lnSpc>
            </a:pPr>
            <a:r>
              <a:rPr lang="en-US" sz="2600" b="1" i="0" dirty="0">
                <a:effectLst/>
              </a:rPr>
              <a:t>Impact of Project Outcomes:</a:t>
            </a:r>
            <a:endParaRPr lang="en-US" sz="2600" dirty="0"/>
          </a:p>
        </p:txBody>
      </p:sp>
      <p:graphicFrame>
        <p:nvGraphicFramePr>
          <p:cNvPr id="7" name="Text Placeholder 2">
            <a:extLst>
              <a:ext uri="{FF2B5EF4-FFF2-40B4-BE49-F238E27FC236}">
                <a16:creationId xmlns:a16="http://schemas.microsoft.com/office/drawing/2014/main" id="{9E693427-F2A1-8BD9-121C-A1BCB82B9E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9425883"/>
              </p:ext>
            </p:extLst>
          </p:nvPr>
        </p:nvGraphicFramePr>
        <p:xfrm>
          <a:off x="457200" y="1014984"/>
          <a:ext cx="8321040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37491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4FB10-FC59-7AF2-4610-3A955E71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700" y="1106124"/>
            <a:ext cx="8539692" cy="2368595"/>
          </a:xfrm>
        </p:spPr>
        <p:txBody>
          <a:bodyPr wrap="square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00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370190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COLLECTION</a:t>
            </a:r>
            <a:endParaRPr lang="en-US" sz="40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8" name="Google Shape;118;p18"/>
          <p:cNvGrpSpPr/>
          <p:nvPr/>
        </p:nvGrpSpPr>
        <p:grpSpPr>
          <a:xfrm>
            <a:off x="576796" y="1160337"/>
            <a:ext cx="2261985" cy="3346202"/>
            <a:chOff x="5616181" y="1223810"/>
            <a:chExt cx="2261985" cy="3316065"/>
          </a:xfrm>
        </p:grpSpPr>
        <p:sp>
          <p:nvSpPr>
            <p:cNvPr id="119" name="Google Shape;119;p18"/>
            <p:cNvSpPr/>
            <p:nvPr/>
          </p:nvSpPr>
          <p:spPr>
            <a:xfrm>
              <a:off x="5616181" y="1223810"/>
              <a:ext cx="2261985" cy="3316065"/>
            </a:xfrm>
            <a:custGeom>
              <a:avLst/>
              <a:gdLst/>
              <a:ahLst/>
              <a:cxnLst/>
              <a:rect l="l" t="t" r="r" b="b"/>
              <a:pathLst>
                <a:path w="142960" h="209546" extrusionOk="0">
                  <a:moveTo>
                    <a:pt x="0" y="0"/>
                  </a:moveTo>
                  <a:lnTo>
                    <a:pt x="0" y="209546"/>
                  </a:lnTo>
                  <a:lnTo>
                    <a:pt x="142960" y="209546"/>
                  </a:lnTo>
                  <a:lnTo>
                    <a:pt x="1429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8"/>
            <p:cNvSpPr/>
            <p:nvPr/>
          </p:nvSpPr>
          <p:spPr>
            <a:xfrm>
              <a:off x="5757792" y="1411162"/>
              <a:ext cx="1967939" cy="2952185"/>
            </a:xfrm>
            <a:custGeom>
              <a:avLst/>
              <a:gdLst/>
              <a:ahLst/>
              <a:cxnLst/>
              <a:rect l="l" t="t" r="r" b="b"/>
              <a:pathLst>
                <a:path w="124376" h="186552" extrusionOk="0">
                  <a:moveTo>
                    <a:pt x="0" y="1"/>
                  </a:moveTo>
                  <a:lnTo>
                    <a:pt x="0" y="186551"/>
                  </a:lnTo>
                  <a:lnTo>
                    <a:pt x="124376" y="186551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rgbClr val="000000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8"/>
            <p:cNvSpPr/>
            <p:nvPr/>
          </p:nvSpPr>
          <p:spPr>
            <a:xfrm>
              <a:off x="5757792" y="1411162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1"/>
                  </a:moveTo>
                  <a:lnTo>
                    <a:pt x="0" y="10934"/>
                  </a:lnTo>
                  <a:lnTo>
                    <a:pt x="124376" y="10934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8"/>
            <p:cNvSpPr/>
            <p:nvPr/>
          </p:nvSpPr>
          <p:spPr>
            <a:xfrm>
              <a:off x="5757792" y="1740623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8"/>
            <p:cNvSpPr/>
            <p:nvPr/>
          </p:nvSpPr>
          <p:spPr>
            <a:xfrm>
              <a:off x="5757792" y="2069846"/>
              <a:ext cx="1967939" cy="172999"/>
            </a:xfrm>
            <a:custGeom>
              <a:avLst/>
              <a:gdLst/>
              <a:ahLst/>
              <a:cxnLst/>
              <a:rect l="l" t="t" r="r" b="b"/>
              <a:pathLst>
                <a:path w="124376" h="10932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8"/>
            <p:cNvSpPr/>
            <p:nvPr/>
          </p:nvSpPr>
          <p:spPr>
            <a:xfrm>
              <a:off x="5757792" y="2399275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8"/>
            <p:cNvSpPr/>
            <p:nvPr/>
          </p:nvSpPr>
          <p:spPr>
            <a:xfrm>
              <a:off x="5757792" y="2728720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5757792" y="3057944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0"/>
                  </a:moveTo>
                  <a:lnTo>
                    <a:pt x="0" y="10932"/>
                  </a:lnTo>
                  <a:lnTo>
                    <a:pt x="124376" y="10932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5757792" y="3387373"/>
              <a:ext cx="1967939" cy="173031"/>
            </a:xfrm>
            <a:custGeom>
              <a:avLst/>
              <a:gdLst/>
              <a:ahLst/>
              <a:cxnLst/>
              <a:rect l="l" t="t" r="r" b="b"/>
              <a:pathLst>
                <a:path w="124376" h="10934" extrusionOk="0">
                  <a:moveTo>
                    <a:pt x="0" y="0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8"/>
            <p:cNvSpPr/>
            <p:nvPr/>
          </p:nvSpPr>
          <p:spPr>
            <a:xfrm>
              <a:off x="5757792" y="3716817"/>
              <a:ext cx="1967939" cy="173015"/>
            </a:xfrm>
            <a:custGeom>
              <a:avLst/>
              <a:gdLst/>
              <a:ahLst/>
              <a:cxnLst/>
              <a:rect l="l" t="t" r="r" b="b"/>
              <a:pathLst>
                <a:path w="124376" h="10933" extrusionOk="0">
                  <a:moveTo>
                    <a:pt x="0" y="1"/>
                  </a:moveTo>
                  <a:lnTo>
                    <a:pt x="0" y="10933"/>
                  </a:lnTo>
                  <a:lnTo>
                    <a:pt x="124376" y="10933"/>
                  </a:lnTo>
                  <a:lnTo>
                    <a:pt x="12437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8"/>
            <p:cNvSpPr/>
            <p:nvPr/>
          </p:nvSpPr>
          <p:spPr>
            <a:xfrm>
              <a:off x="5757792" y="4046041"/>
              <a:ext cx="1967939" cy="173236"/>
            </a:xfrm>
            <a:custGeom>
              <a:avLst/>
              <a:gdLst/>
              <a:ahLst/>
              <a:cxnLst/>
              <a:rect l="l" t="t" r="r" b="b"/>
              <a:pathLst>
                <a:path w="124376" h="10947" extrusionOk="0">
                  <a:moveTo>
                    <a:pt x="0" y="0"/>
                  </a:moveTo>
                  <a:lnTo>
                    <a:pt x="0" y="10947"/>
                  </a:lnTo>
                  <a:lnTo>
                    <a:pt x="124376" y="10947"/>
                  </a:lnTo>
                  <a:lnTo>
                    <a:pt x="12437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8"/>
            <p:cNvSpPr/>
            <p:nvPr/>
          </p:nvSpPr>
          <p:spPr>
            <a:xfrm>
              <a:off x="5750925" y="1404326"/>
              <a:ext cx="1981642" cy="2965858"/>
            </a:xfrm>
            <a:custGeom>
              <a:avLst/>
              <a:gdLst/>
              <a:ahLst/>
              <a:cxnLst/>
              <a:rect l="l" t="t" r="r" b="b"/>
              <a:pathLst>
                <a:path w="125242" h="187416" extrusionOk="0">
                  <a:moveTo>
                    <a:pt x="4065" y="866"/>
                  </a:moveTo>
                  <a:cubicBezTo>
                    <a:pt x="4065" y="1382"/>
                    <a:pt x="3966" y="2360"/>
                    <a:pt x="3311" y="3156"/>
                  </a:cubicBezTo>
                  <a:cubicBezTo>
                    <a:pt x="2780" y="3812"/>
                    <a:pt x="1956" y="4231"/>
                    <a:pt x="867" y="4385"/>
                  </a:cubicBezTo>
                  <a:lnTo>
                    <a:pt x="867" y="866"/>
                  </a:lnTo>
                  <a:close/>
                  <a:moveTo>
                    <a:pt x="124376" y="866"/>
                  </a:moveTo>
                  <a:lnTo>
                    <a:pt x="124376" y="4385"/>
                  </a:lnTo>
                  <a:cubicBezTo>
                    <a:pt x="123287" y="4231"/>
                    <a:pt x="122464" y="3812"/>
                    <a:pt x="121933" y="3156"/>
                  </a:cubicBezTo>
                  <a:cubicBezTo>
                    <a:pt x="121291" y="2374"/>
                    <a:pt x="121180" y="1382"/>
                    <a:pt x="121180" y="866"/>
                  </a:cubicBezTo>
                  <a:close/>
                  <a:moveTo>
                    <a:pt x="81987" y="866"/>
                  </a:moveTo>
                  <a:lnTo>
                    <a:pt x="81987" y="12539"/>
                  </a:lnTo>
                  <a:lnTo>
                    <a:pt x="43256" y="12539"/>
                  </a:lnTo>
                  <a:lnTo>
                    <a:pt x="43256" y="866"/>
                  </a:lnTo>
                  <a:close/>
                  <a:moveTo>
                    <a:pt x="101785" y="866"/>
                  </a:moveTo>
                  <a:lnTo>
                    <a:pt x="101785" y="32421"/>
                  </a:lnTo>
                  <a:lnTo>
                    <a:pt x="23444" y="32421"/>
                  </a:lnTo>
                  <a:lnTo>
                    <a:pt x="23444" y="866"/>
                  </a:lnTo>
                  <a:lnTo>
                    <a:pt x="42390" y="866"/>
                  </a:lnTo>
                  <a:lnTo>
                    <a:pt x="42390" y="13404"/>
                  </a:lnTo>
                  <a:lnTo>
                    <a:pt x="82853" y="13404"/>
                  </a:lnTo>
                  <a:lnTo>
                    <a:pt x="82853" y="866"/>
                  </a:lnTo>
                  <a:close/>
                  <a:moveTo>
                    <a:pt x="76961" y="33287"/>
                  </a:moveTo>
                  <a:cubicBezTo>
                    <a:pt x="73540" y="37727"/>
                    <a:pt x="68248" y="40352"/>
                    <a:pt x="62622" y="40352"/>
                  </a:cubicBezTo>
                  <a:cubicBezTo>
                    <a:pt x="56995" y="40352"/>
                    <a:pt x="51704" y="37727"/>
                    <a:pt x="48282" y="33287"/>
                  </a:cubicBezTo>
                  <a:close/>
                  <a:moveTo>
                    <a:pt x="62622" y="75620"/>
                  </a:moveTo>
                  <a:cubicBezTo>
                    <a:pt x="72451" y="75620"/>
                    <a:pt x="80466" y="83508"/>
                    <a:pt x="80703" y="93282"/>
                  </a:cubicBezTo>
                  <a:lnTo>
                    <a:pt x="63795" y="93282"/>
                  </a:lnTo>
                  <a:cubicBezTo>
                    <a:pt x="63627" y="92794"/>
                    <a:pt x="63166" y="92444"/>
                    <a:pt x="62622" y="92444"/>
                  </a:cubicBezTo>
                  <a:cubicBezTo>
                    <a:pt x="62077" y="92444"/>
                    <a:pt x="61617" y="92794"/>
                    <a:pt x="61449" y="93282"/>
                  </a:cubicBezTo>
                  <a:lnTo>
                    <a:pt x="44540" y="93282"/>
                  </a:lnTo>
                  <a:cubicBezTo>
                    <a:pt x="44778" y="83508"/>
                    <a:pt x="52793" y="75620"/>
                    <a:pt x="62622" y="75620"/>
                  </a:cubicBezTo>
                  <a:close/>
                  <a:moveTo>
                    <a:pt x="120314" y="866"/>
                  </a:moveTo>
                  <a:cubicBezTo>
                    <a:pt x="120314" y="1522"/>
                    <a:pt x="120453" y="2695"/>
                    <a:pt x="121249" y="3700"/>
                  </a:cubicBezTo>
                  <a:cubicBezTo>
                    <a:pt x="121961" y="4566"/>
                    <a:pt x="123008" y="5083"/>
                    <a:pt x="124376" y="5251"/>
                  </a:cubicBezTo>
                  <a:lnTo>
                    <a:pt x="124376" y="93282"/>
                  </a:lnTo>
                  <a:lnTo>
                    <a:pt x="81555" y="93282"/>
                  </a:lnTo>
                  <a:cubicBezTo>
                    <a:pt x="81331" y="83020"/>
                    <a:pt x="72926" y="74755"/>
                    <a:pt x="62622" y="74755"/>
                  </a:cubicBezTo>
                  <a:cubicBezTo>
                    <a:pt x="52318" y="74755"/>
                    <a:pt x="43913" y="83020"/>
                    <a:pt x="43675" y="93282"/>
                  </a:cubicBezTo>
                  <a:lnTo>
                    <a:pt x="867" y="93282"/>
                  </a:lnTo>
                  <a:lnTo>
                    <a:pt x="867" y="5251"/>
                  </a:lnTo>
                  <a:cubicBezTo>
                    <a:pt x="2235" y="5083"/>
                    <a:pt x="3283" y="4566"/>
                    <a:pt x="3981" y="3700"/>
                  </a:cubicBezTo>
                  <a:cubicBezTo>
                    <a:pt x="4791" y="2695"/>
                    <a:pt x="4930" y="1522"/>
                    <a:pt x="4930" y="866"/>
                  </a:cubicBezTo>
                  <a:lnTo>
                    <a:pt x="22578" y="866"/>
                  </a:lnTo>
                  <a:lnTo>
                    <a:pt x="22578" y="33287"/>
                  </a:lnTo>
                  <a:lnTo>
                    <a:pt x="47208" y="33287"/>
                  </a:lnTo>
                  <a:cubicBezTo>
                    <a:pt x="50768" y="38257"/>
                    <a:pt x="56507" y="41217"/>
                    <a:pt x="62622" y="41217"/>
                  </a:cubicBezTo>
                  <a:cubicBezTo>
                    <a:pt x="68737" y="41217"/>
                    <a:pt x="74475" y="38257"/>
                    <a:pt x="78022" y="33287"/>
                  </a:cubicBezTo>
                  <a:lnTo>
                    <a:pt x="102651" y="33287"/>
                  </a:lnTo>
                  <a:lnTo>
                    <a:pt x="102651" y="866"/>
                  </a:lnTo>
                  <a:close/>
                  <a:moveTo>
                    <a:pt x="80703" y="94134"/>
                  </a:moveTo>
                  <a:cubicBezTo>
                    <a:pt x="80466" y="103908"/>
                    <a:pt x="72451" y="111796"/>
                    <a:pt x="62622" y="111796"/>
                  </a:cubicBezTo>
                  <a:cubicBezTo>
                    <a:pt x="52793" y="111796"/>
                    <a:pt x="44778" y="103908"/>
                    <a:pt x="44540" y="94134"/>
                  </a:cubicBezTo>
                  <a:lnTo>
                    <a:pt x="61449" y="94134"/>
                  </a:lnTo>
                  <a:cubicBezTo>
                    <a:pt x="61617" y="94622"/>
                    <a:pt x="62077" y="94972"/>
                    <a:pt x="62622" y="94972"/>
                  </a:cubicBezTo>
                  <a:cubicBezTo>
                    <a:pt x="63166" y="94972"/>
                    <a:pt x="63627" y="94622"/>
                    <a:pt x="63795" y="94134"/>
                  </a:cubicBezTo>
                  <a:close/>
                  <a:moveTo>
                    <a:pt x="62622" y="147065"/>
                  </a:moveTo>
                  <a:cubicBezTo>
                    <a:pt x="68248" y="147065"/>
                    <a:pt x="73540" y="149690"/>
                    <a:pt x="76961" y="154130"/>
                  </a:cubicBezTo>
                  <a:lnTo>
                    <a:pt x="48282" y="154130"/>
                  </a:lnTo>
                  <a:cubicBezTo>
                    <a:pt x="51704" y="149690"/>
                    <a:pt x="56995" y="147065"/>
                    <a:pt x="62622" y="147065"/>
                  </a:cubicBezTo>
                  <a:close/>
                  <a:moveTo>
                    <a:pt x="867" y="183031"/>
                  </a:moveTo>
                  <a:cubicBezTo>
                    <a:pt x="1956" y="183186"/>
                    <a:pt x="2765" y="183604"/>
                    <a:pt x="3311" y="184260"/>
                  </a:cubicBezTo>
                  <a:cubicBezTo>
                    <a:pt x="3953" y="185042"/>
                    <a:pt x="4050" y="186034"/>
                    <a:pt x="4065" y="186550"/>
                  </a:cubicBezTo>
                  <a:lnTo>
                    <a:pt x="867" y="186550"/>
                  </a:lnTo>
                  <a:lnTo>
                    <a:pt x="867" y="183031"/>
                  </a:lnTo>
                  <a:close/>
                  <a:moveTo>
                    <a:pt x="81987" y="174877"/>
                  </a:moveTo>
                  <a:lnTo>
                    <a:pt x="81987" y="186550"/>
                  </a:lnTo>
                  <a:lnTo>
                    <a:pt x="43256" y="186550"/>
                  </a:lnTo>
                  <a:lnTo>
                    <a:pt x="43256" y="174877"/>
                  </a:lnTo>
                  <a:close/>
                  <a:moveTo>
                    <a:pt x="101785" y="154995"/>
                  </a:moveTo>
                  <a:lnTo>
                    <a:pt x="101785" y="186550"/>
                  </a:lnTo>
                  <a:lnTo>
                    <a:pt x="82853" y="186550"/>
                  </a:lnTo>
                  <a:lnTo>
                    <a:pt x="82853" y="174012"/>
                  </a:lnTo>
                  <a:lnTo>
                    <a:pt x="42390" y="174012"/>
                  </a:lnTo>
                  <a:lnTo>
                    <a:pt x="42390" y="186550"/>
                  </a:lnTo>
                  <a:lnTo>
                    <a:pt x="23444" y="186550"/>
                  </a:lnTo>
                  <a:lnTo>
                    <a:pt x="23444" y="154995"/>
                  </a:lnTo>
                  <a:close/>
                  <a:moveTo>
                    <a:pt x="124376" y="94134"/>
                  </a:moveTo>
                  <a:lnTo>
                    <a:pt x="124376" y="182166"/>
                  </a:lnTo>
                  <a:cubicBezTo>
                    <a:pt x="123008" y="182333"/>
                    <a:pt x="121961" y="182850"/>
                    <a:pt x="121249" y="183716"/>
                  </a:cubicBezTo>
                  <a:cubicBezTo>
                    <a:pt x="120453" y="184721"/>
                    <a:pt x="120314" y="185894"/>
                    <a:pt x="120314" y="186550"/>
                  </a:cubicBezTo>
                  <a:lnTo>
                    <a:pt x="102651" y="186550"/>
                  </a:lnTo>
                  <a:lnTo>
                    <a:pt x="102651" y="154130"/>
                  </a:lnTo>
                  <a:lnTo>
                    <a:pt x="78022" y="154130"/>
                  </a:lnTo>
                  <a:cubicBezTo>
                    <a:pt x="74475" y="149159"/>
                    <a:pt x="68737" y="146199"/>
                    <a:pt x="62622" y="146199"/>
                  </a:cubicBezTo>
                  <a:cubicBezTo>
                    <a:pt x="56507" y="146199"/>
                    <a:pt x="50768" y="149159"/>
                    <a:pt x="47208" y="154130"/>
                  </a:cubicBezTo>
                  <a:lnTo>
                    <a:pt x="22578" y="154130"/>
                  </a:lnTo>
                  <a:lnTo>
                    <a:pt x="22578" y="186550"/>
                  </a:lnTo>
                  <a:lnTo>
                    <a:pt x="4930" y="186550"/>
                  </a:lnTo>
                  <a:cubicBezTo>
                    <a:pt x="4930" y="185894"/>
                    <a:pt x="4791" y="184721"/>
                    <a:pt x="3981" y="183716"/>
                  </a:cubicBezTo>
                  <a:cubicBezTo>
                    <a:pt x="3283" y="182850"/>
                    <a:pt x="2235" y="182333"/>
                    <a:pt x="867" y="182166"/>
                  </a:cubicBezTo>
                  <a:lnTo>
                    <a:pt x="867" y="94134"/>
                  </a:lnTo>
                  <a:lnTo>
                    <a:pt x="43675" y="94134"/>
                  </a:lnTo>
                  <a:cubicBezTo>
                    <a:pt x="43913" y="104396"/>
                    <a:pt x="52318" y="112662"/>
                    <a:pt x="62622" y="112662"/>
                  </a:cubicBezTo>
                  <a:cubicBezTo>
                    <a:pt x="72926" y="112662"/>
                    <a:pt x="81331" y="104396"/>
                    <a:pt x="81555" y="94134"/>
                  </a:cubicBezTo>
                  <a:close/>
                  <a:moveTo>
                    <a:pt x="124376" y="183031"/>
                  </a:moveTo>
                  <a:lnTo>
                    <a:pt x="124376" y="186550"/>
                  </a:lnTo>
                  <a:lnTo>
                    <a:pt x="121180" y="186550"/>
                  </a:lnTo>
                  <a:cubicBezTo>
                    <a:pt x="121180" y="186034"/>
                    <a:pt x="121277" y="185056"/>
                    <a:pt x="121919" y="184260"/>
                  </a:cubicBezTo>
                  <a:cubicBezTo>
                    <a:pt x="122464" y="183604"/>
                    <a:pt x="123287" y="183186"/>
                    <a:pt x="124376" y="183031"/>
                  </a:cubicBezTo>
                  <a:close/>
                  <a:moveTo>
                    <a:pt x="1" y="1"/>
                  </a:moveTo>
                  <a:lnTo>
                    <a:pt x="1" y="187416"/>
                  </a:lnTo>
                  <a:lnTo>
                    <a:pt x="125242" y="187416"/>
                  </a:lnTo>
                  <a:lnTo>
                    <a:pt x="12524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18"/>
          <p:cNvSpPr/>
          <p:nvPr/>
        </p:nvSpPr>
        <p:spPr>
          <a:xfrm>
            <a:off x="6721193" y="3991682"/>
            <a:ext cx="40901" cy="40892"/>
          </a:xfrm>
          <a:custGeom>
            <a:avLst/>
            <a:gdLst/>
            <a:ahLst/>
            <a:cxnLst/>
            <a:rect l="l" t="t" r="r" b="b"/>
            <a:pathLst>
              <a:path w="2585" h="2584" extrusionOk="0">
                <a:moveTo>
                  <a:pt x="1300" y="1"/>
                </a:moveTo>
                <a:cubicBezTo>
                  <a:pt x="587" y="1"/>
                  <a:pt x="1" y="573"/>
                  <a:pt x="1" y="1285"/>
                </a:cubicBezTo>
                <a:cubicBezTo>
                  <a:pt x="1" y="1997"/>
                  <a:pt x="587" y="2583"/>
                  <a:pt x="1300" y="2583"/>
                </a:cubicBezTo>
                <a:cubicBezTo>
                  <a:pt x="2012" y="2583"/>
                  <a:pt x="2585" y="1997"/>
                  <a:pt x="2585" y="1285"/>
                </a:cubicBezTo>
                <a:cubicBezTo>
                  <a:pt x="2585" y="573"/>
                  <a:pt x="2012" y="1"/>
                  <a:pt x="1300" y="1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8"/>
          <p:cNvSpPr/>
          <p:nvPr/>
        </p:nvSpPr>
        <p:spPr>
          <a:xfrm>
            <a:off x="6721193" y="1741952"/>
            <a:ext cx="40901" cy="40876"/>
          </a:xfrm>
          <a:custGeom>
            <a:avLst/>
            <a:gdLst/>
            <a:ahLst/>
            <a:cxnLst/>
            <a:rect l="l" t="t" r="r" b="b"/>
            <a:pathLst>
              <a:path w="2585" h="2583" extrusionOk="0">
                <a:moveTo>
                  <a:pt x="1300" y="0"/>
                </a:moveTo>
                <a:cubicBezTo>
                  <a:pt x="587" y="0"/>
                  <a:pt x="1" y="586"/>
                  <a:pt x="1" y="1298"/>
                </a:cubicBezTo>
                <a:cubicBezTo>
                  <a:pt x="1" y="2011"/>
                  <a:pt x="587" y="2583"/>
                  <a:pt x="1300" y="2583"/>
                </a:cubicBezTo>
                <a:cubicBezTo>
                  <a:pt x="2012" y="2583"/>
                  <a:pt x="2585" y="2011"/>
                  <a:pt x="2585" y="1298"/>
                </a:cubicBezTo>
                <a:cubicBezTo>
                  <a:pt x="2585" y="586"/>
                  <a:pt x="2012" y="0"/>
                  <a:pt x="1300" y="0"/>
                </a:cubicBez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3135085" y="1174683"/>
            <a:ext cx="5756365" cy="3317509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Football event data from Wyscout platform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Covers top five European leagues (England, Spain, Italy, Germany, France)</a:t>
            </a:r>
          </a:p>
          <a:p>
            <a:pPr marL="171450" lvl="0" indent="-17145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Publicly available and cited from Luca Pappalardo et al.'s research paper: </a:t>
            </a:r>
            <a:r>
              <a:rPr lang="en-US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https://doi.org/10.6084/m9.figshare.c.4415000.v5</a:t>
            </a:r>
            <a:endParaRPr lang="en-US"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18"/>
          <p:cNvSpPr/>
          <p:nvPr/>
        </p:nvSpPr>
        <p:spPr>
          <a:xfrm>
            <a:off x="1486916" y="2637680"/>
            <a:ext cx="430890" cy="408007"/>
          </a:xfrm>
          <a:prstGeom prst="ellipse">
            <a:avLst/>
          </a:prstGeom>
          <a:solidFill>
            <a:schemeClr val="accent6"/>
          </a:solidFill>
          <a:ln w="1905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6" name="Google Shape;146;p18"/>
          <p:cNvCxnSpPr>
            <a:cxnSpLocks/>
            <a:stCxn id="143" idx="6"/>
            <a:endCxn id="141" idx="1"/>
          </p:cNvCxnSpPr>
          <p:nvPr/>
        </p:nvCxnSpPr>
        <p:spPr>
          <a:xfrm flipV="1">
            <a:off x="1917806" y="2833438"/>
            <a:ext cx="1217279" cy="8246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Google Shape;171;p19">
            <a:extLst>
              <a:ext uri="{FF2B5EF4-FFF2-40B4-BE49-F238E27FC236}">
                <a16:creationId xmlns:a16="http://schemas.microsoft.com/office/drawing/2014/main" id="{43AB748B-8637-2C3C-4CA4-3D151116DEB0}"/>
              </a:ext>
            </a:extLst>
          </p:cNvPr>
          <p:cNvSpPr/>
          <p:nvPr/>
        </p:nvSpPr>
        <p:spPr>
          <a:xfrm>
            <a:off x="1501750" y="2630753"/>
            <a:ext cx="412075" cy="408007"/>
          </a:xfrm>
          <a:custGeom>
            <a:avLst/>
            <a:gdLst/>
            <a:ahLst/>
            <a:cxnLst/>
            <a:rect l="l" t="t" r="r" b="b"/>
            <a:pathLst>
              <a:path w="12153" h="12033" extrusionOk="0">
                <a:moveTo>
                  <a:pt x="6076" y="0"/>
                </a:moveTo>
                <a:cubicBezTo>
                  <a:pt x="5289" y="0"/>
                  <a:pt x="4519" y="154"/>
                  <a:pt x="3817" y="445"/>
                </a:cubicBezTo>
                <a:lnTo>
                  <a:pt x="3782" y="582"/>
                </a:lnTo>
                <a:lnTo>
                  <a:pt x="6094" y="2260"/>
                </a:lnTo>
                <a:lnTo>
                  <a:pt x="6042" y="3389"/>
                </a:lnTo>
                <a:lnTo>
                  <a:pt x="3732" y="5049"/>
                </a:lnTo>
                <a:lnTo>
                  <a:pt x="2534" y="4638"/>
                </a:lnTo>
                <a:lnTo>
                  <a:pt x="1644" y="1917"/>
                </a:lnTo>
                <a:cubicBezTo>
                  <a:pt x="633" y="3013"/>
                  <a:pt x="0" y="4467"/>
                  <a:pt x="0" y="6076"/>
                </a:cubicBezTo>
                <a:cubicBezTo>
                  <a:pt x="0" y="6179"/>
                  <a:pt x="17" y="6281"/>
                  <a:pt x="17" y="6384"/>
                </a:cubicBezTo>
                <a:lnTo>
                  <a:pt x="154" y="6487"/>
                </a:lnTo>
                <a:lnTo>
                  <a:pt x="2499" y="4775"/>
                </a:lnTo>
                <a:lnTo>
                  <a:pt x="3698" y="5204"/>
                </a:lnTo>
                <a:lnTo>
                  <a:pt x="4536" y="7771"/>
                </a:lnTo>
                <a:lnTo>
                  <a:pt x="3732" y="8935"/>
                </a:lnTo>
                <a:lnTo>
                  <a:pt x="754" y="8935"/>
                </a:lnTo>
                <a:lnTo>
                  <a:pt x="736" y="8952"/>
                </a:lnTo>
                <a:cubicBezTo>
                  <a:pt x="1507" y="10389"/>
                  <a:pt x="2842" y="11468"/>
                  <a:pt x="4433" y="11930"/>
                </a:cubicBezTo>
                <a:lnTo>
                  <a:pt x="4656" y="11759"/>
                </a:lnTo>
                <a:lnTo>
                  <a:pt x="3782" y="9106"/>
                </a:lnTo>
                <a:lnTo>
                  <a:pt x="4588" y="7942"/>
                </a:lnTo>
                <a:lnTo>
                  <a:pt x="7497" y="7942"/>
                </a:lnTo>
                <a:lnTo>
                  <a:pt x="7514" y="7977"/>
                </a:lnTo>
                <a:lnTo>
                  <a:pt x="8011" y="9157"/>
                </a:lnTo>
                <a:lnTo>
                  <a:pt x="8045" y="9209"/>
                </a:lnTo>
                <a:lnTo>
                  <a:pt x="7155" y="11948"/>
                </a:lnTo>
                <a:lnTo>
                  <a:pt x="7274" y="12033"/>
                </a:lnTo>
                <a:cubicBezTo>
                  <a:pt x="8883" y="11708"/>
                  <a:pt x="10287" y="10750"/>
                  <a:pt x="11160" y="9414"/>
                </a:cubicBezTo>
                <a:lnTo>
                  <a:pt x="11058" y="9123"/>
                </a:lnTo>
                <a:lnTo>
                  <a:pt x="8164" y="9123"/>
                </a:lnTo>
                <a:lnTo>
                  <a:pt x="8148" y="9089"/>
                </a:lnTo>
                <a:lnTo>
                  <a:pt x="7634" y="7908"/>
                </a:lnTo>
                <a:lnTo>
                  <a:pt x="7600" y="7840"/>
                </a:lnTo>
                <a:lnTo>
                  <a:pt x="8472" y="5152"/>
                </a:lnTo>
                <a:lnTo>
                  <a:pt x="9722" y="5135"/>
                </a:lnTo>
                <a:lnTo>
                  <a:pt x="12016" y="6795"/>
                </a:lnTo>
                <a:lnTo>
                  <a:pt x="12119" y="6710"/>
                </a:lnTo>
                <a:cubicBezTo>
                  <a:pt x="12153" y="6505"/>
                  <a:pt x="12153" y="6299"/>
                  <a:pt x="12153" y="6076"/>
                </a:cubicBezTo>
                <a:cubicBezTo>
                  <a:pt x="12153" y="4604"/>
                  <a:pt x="11640" y="3253"/>
                  <a:pt x="10766" y="2191"/>
                </a:cubicBezTo>
                <a:lnTo>
                  <a:pt x="10526" y="2191"/>
                </a:lnTo>
                <a:lnTo>
                  <a:pt x="9620" y="4981"/>
                </a:lnTo>
                <a:lnTo>
                  <a:pt x="8370" y="5015"/>
                </a:lnTo>
                <a:lnTo>
                  <a:pt x="6179" y="3424"/>
                </a:lnTo>
                <a:lnTo>
                  <a:pt x="6247" y="2294"/>
                </a:lnTo>
                <a:lnTo>
                  <a:pt x="8609" y="582"/>
                </a:lnTo>
                <a:lnTo>
                  <a:pt x="8593" y="548"/>
                </a:lnTo>
                <a:cubicBezTo>
                  <a:pt x="7840" y="188"/>
                  <a:pt x="6984" y="0"/>
                  <a:pt x="60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9"/>
          <p:cNvSpPr txBox="1"/>
          <p:nvPr/>
        </p:nvSpPr>
        <p:spPr>
          <a:xfrm>
            <a:off x="3190356" y="1059954"/>
            <a:ext cx="5684235" cy="3703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12 columns and approximately 600k rows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Focus on shots (</a:t>
            </a:r>
            <a:r>
              <a:rPr lang="en-US" sz="1600" dirty="0" err="1">
                <a:latin typeface="Roboto"/>
                <a:ea typeface="Roboto"/>
                <a:cs typeface="Roboto"/>
              </a:rPr>
              <a:t>eventId</a:t>
            </a:r>
            <a:r>
              <a:rPr lang="en-US" sz="1600" dirty="0">
                <a:latin typeface="Roboto"/>
                <a:ea typeface="Roboto"/>
                <a:cs typeface="Roboto"/>
              </a:rPr>
              <a:t>=10), comprising 40,461 rows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Key features for </a:t>
            </a:r>
            <a:r>
              <a:rPr lang="en-US" sz="1600" dirty="0" err="1">
                <a:latin typeface="Roboto"/>
                <a:ea typeface="Roboto"/>
                <a:cs typeface="Roboto"/>
              </a:rPr>
              <a:t>xG</a:t>
            </a:r>
            <a:r>
              <a:rPr lang="en-US" sz="1600" dirty="0">
                <a:latin typeface="Roboto"/>
                <a:ea typeface="Roboto"/>
                <a:cs typeface="Roboto"/>
              </a:rPr>
              <a:t> model: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1- Shot positions (start and end coordinates).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2 - Outcome tags (e.g., goal, miss).</a:t>
            </a:r>
          </a:p>
          <a:p>
            <a:pPr lvl="4">
              <a:lnSpc>
                <a:spcPct val="150000"/>
              </a:lnSpc>
              <a:buSzPct val="85000"/>
            </a:pPr>
            <a:r>
              <a:rPr lang="en-US" sz="1600" dirty="0">
                <a:latin typeface="Roboto"/>
                <a:ea typeface="Roboto"/>
                <a:cs typeface="Roboto"/>
              </a:rPr>
              <a:t>           3 - Other pertinent features derived from event data.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Sample variables -  shot distance, shot angle, outcome</a:t>
            </a:r>
          </a:p>
          <a:p>
            <a:pPr marL="171450" indent="-171450">
              <a:lnSpc>
                <a:spcPct val="150000"/>
              </a:lnSpc>
              <a:buSzPct val="85000"/>
              <a:buFont typeface="Arial" panose="020B0604020202020204" pitchFamily="34" charset="0"/>
              <a:buChar char="•"/>
            </a:pPr>
            <a:r>
              <a:rPr lang="en-US" sz="1600" dirty="0">
                <a:latin typeface="Roboto"/>
                <a:ea typeface="Roboto"/>
                <a:cs typeface="Roboto"/>
              </a:rPr>
              <a:t>Datasets offer a wealth of information for feature selection and engineering to construct and assess the </a:t>
            </a:r>
            <a:r>
              <a:rPr lang="en-US" sz="1600" dirty="0" err="1">
                <a:latin typeface="Roboto"/>
                <a:ea typeface="Roboto"/>
                <a:cs typeface="Roboto"/>
              </a:rPr>
              <a:t>xG</a:t>
            </a:r>
            <a:r>
              <a:rPr lang="en-US" sz="1600" dirty="0">
                <a:latin typeface="Roboto"/>
                <a:ea typeface="Roboto"/>
                <a:cs typeface="Roboto"/>
              </a:rPr>
              <a:t> model.</a:t>
            </a:r>
            <a:endParaRPr lang="en-US" sz="1200" dirty="0">
              <a:latin typeface="Roboto"/>
              <a:ea typeface="Roboto"/>
              <a:cs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369951" y="340783"/>
            <a:ext cx="678024" cy="654886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5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" name="Google Shape;348;p21">
            <a:extLst>
              <a:ext uri="{FF2B5EF4-FFF2-40B4-BE49-F238E27FC236}">
                <a16:creationId xmlns:a16="http://schemas.microsoft.com/office/drawing/2014/main" id="{D3846ECA-6037-1920-9EB1-FF0BBBE9D90F}"/>
              </a:ext>
            </a:extLst>
          </p:cNvPr>
          <p:cNvGrpSpPr/>
          <p:nvPr/>
        </p:nvGrpSpPr>
        <p:grpSpPr>
          <a:xfrm>
            <a:off x="219854" y="731097"/>
            <a:ext cx="2748811" cy="3849784"/>
            <a:chOff x="1480700" y="906948"/>
            <a:chExt cx="1679106" cy="2151950"/>
          </a:xfrm>
        </p:grpSpPr>
        <p:sp>
          <p:nvSpPr>
            <p:cNvPr id="3" name="Google Shape;349;p21">
              <a:extLst>
                <a:ext uri="{FF2B5EF4-FFF2-40B4-BE49-F238E27FC236}">
                  <a16:creationId xmlns:a16="http://schemas.microsoft.com/office/drawing/2014/main" id="{7DF287ED-A170-7938-FA17-386675DAAC16}"/>
                </a:ext>
              </a:extLst>
            </p:cNvPr>
            <p:cNvSpPr/>
            <p:nvPr/>
          </p:nvSpPr>
          <p:spPr>
            <a:xfrm>
              <a:off x="1480700" y="2777499"/>
              <a:ext cx="1542300" cy="281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" name="Google Shape;350;p21">
              <a:extLst>
                <a:ext uri="{FF2B5EF4-FFF2-40B4-BE49-F238E27FC236}">
                  <a16:creationId xmlns:a16="http://schemas.microsoft.com/office/drawing/2014/main" id="{AC279CD6-B33F-DFA3-4FB0-099070428474}"/>
                </a:ext>
              </a:extLst>
            </p:cNvPr>
            <p:cNvGrpSpPr/>
            <p:nvPr/>
          </p:nvGrpSpPr>
          <p:grpSpPr>
            <a:xfrm>
              <a:off x="1576564" y="906948"/>
              <a:ext cx="1583243" cy="2129343"/>
              <a:chOff x="1809036" y="968809"/>
              <a:chExt cx="1579610" cy="2124457"/>
            </a:xfrm>
          </p:grpSpPr>
          <p:sp>
            <p:nvSpPr>
              <p:cNvPr id="5" name="Google Shape;351;p21">
                <a:extLst>
                  <a:ext uri="{FF2B5EF4-FFF2-40B4-BE49-F238E27FC236}">
                    <a16:creationId xmlns:a16="http://schemas.microsoft.com/office/drawing/2014/main" id="{6A038133-45A2-3C97-55AC-B5092F731846}"/>
                  </a:ext>
                </a:extLst>
              </p:cNvPr>
              <p:cNvSpPr/>
              <p:nvPr/>
            </p:nvSpPr>
            <p:spPr>
              <a:xfrm rot="-1133541">
                <a:off x="2841544" y="1008275"/>
                <a:ext cx="54907" cy="58767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786" extrusionOk="0">
                    <a:moveTo>
                      <a:pt x="876" y="0"/>
                    </a:moveTo>
                    <a:cubicBezTo>
                      <a:pt x="650" y="0"/>
                      <a:pt x="426" y="48"/>
                      <a:pt x="223" y="150"/>
                    </a:cubicBezTo>
                    <a:cubicBezTo>
                      <a:pt x="104" y="355"/>
                      <a:pt x="1" y="578"/>
                      <a:pt x="86" y="800"/>
                    </a:cubicBezTo>
                    <a:cubicBezTo>
                      <a:pt x="412" y="1708"/>
                      <a:pt x="1165" y="2358"/>
                      <a:pt x="2037" y="2785"/>
                    </a:cubicBezTo>
                    <a:lnTo>
                      <a:pt x="2037" y="2666"/>
                    </a:lnTo>
                    <a:cubicBezTo>
                      <a:pt x="2550" y="2135"/>
                      <a:pt x="2602" y="1229"/>
                      <a:pt x="2174" y="647"/>
                    </a:cubicBezTo>
                    <a:cubicBezTo>
                      <a:pt x="1880" y="234"/>
                      <a:pt x="1375" y="0"/>
                      <a:pt x="8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" name="Google Shape;352;p21">
                <a:extLst>
                  <a:ext uri="{FF2B5EF4-FFF2-40B4-BE49-F238E27FC236}">
                    <a16:creationId xmlns:a16="http://schemas.microsoft.com/office/drawing/2014/main" id="{4DE85801-A130-D305-8607-4D768C3C02EB}"/>
                  </a:ext>
                </a:extLst>
              </p:cNvPr>
              <p:cNvSpPr/>
              <p:nvPr/>
            </p:nvSpPr>
            <p:spPr>
              <a:xfrm rot="-1133541">
                <a:off x="2850511" y="1033240"/>
                <a:ext cx="79439" cy="148606"/>
              </a:xfrm>
              <a:custGeom>
                <a:avLst/>
                <a:gdLst/>
                <a:ahLst/>
                <a:cxnLst/>
                <a:rect l="l" t="t" r="r" b="b"/>
                <a:pathLst>
                  <a:path w="3766" h="7045" extrusionOk="0">
                    <a:moveTo>
                      <a:pt x="2157" y="0"/>
                    </a:moveTo>
                    <a:cubicBezTo>
                      <a:pt x="1712" y="119"/>
                      <a:pt x="1335" y="343"/>
                      <a:pt x="1079" y="701"/>
                    </a:cubicBezTo>
                    <a:cubicBezTo>
                      <a:pt x="806" y="1061"/>
                      <a:pt x="651" y="1472"/>
                      <a:pt x="514" y="1900"/>
                    </a:cubicBezTo>
                    <a:cubicBezTo>
                      <a:pt x="0" y="3577"/>
                      <a:pt x="189" y="5357"/>
                      <a:pt x="874" y="6966"/>
                    </a:cubicBezTo>
                    <a:cubicBezTo>
                      <a:pt x="1054" y="7019"/>
                      <a:pt x="1240" y="7045"/>
                      <a:pt x="1426" y="7045"/>
                    </a:cubicBezTo>
                    <a:cubicBezTo>
                      <a:pt x="1664" y="7045"/>
                      <a:pt x="1902" y="7002"/>
                      <a:pt x="2123" y="6915"/>
                    </a:cubicBezTo>
                    <a:cubicBezTo>
                      <a:pt x="2499" y="6744"/>
                      <a:pt x="2825" y="6402"/>
                      <a:pt x="2944" y="6007"/>
                    </a:cubicBezTo>
                    <a:cubicBezTo>
                      <a:pt x="3047" y="5597"/>
                      <a:pt x="2876" y="5117"/>
                      <a:pt x="2551" y="4844"/>
                    </a:cubicBezTo>
                    <a:cubicBezTo>
                      <a:pt x="3047" y="4827"/>
                      <a:pt x="3476" y="4451"/>
                      <a:pt x="3595" y="3971"/>
                    </a:cubicBezTo>
                    <a:cubicBezTo>
                      <a:pt x="3732" y="3508"/>
                      <a:pt x="3595" y="2995"/>
                      <a:pt x="3304" y="2602"/>
                    </a:cubicBezTo>
                    <a:cubicBezTo>
                      <a:pt x="3681" y="2157"/>
                      <a:pt x="3766" y="1489"/>
                      <a:pt x="3526" y="941"/>
                    </a:cubicBezTo>
                    <a:cubicBezTo>
                      <a:pt x="3287" y="411"/>
                      <a:pt x="2739" y="35"/>
                      <a:pt x="215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" name="Google Shape;353;p21">
                <a:extLst>
                  <a:ext uri="{FF2B5EF4-FFF2-40B4-BE49-F238E27FC236}">
                    <a16:creationId xmlns:a16="http://schemas.microsoft.com/office/drawing/2014/main" id="{62F70DED-C88F-50CB-4B49-C43DDCFEDCCC}"/>
                  </a:ext>
                </a:extLst>
              </p:cNvPr>
              <p:cNvSpPr/>
              <p:nvPr/>
            </p:nvSpPr>
            <p:spPr>
              <a:xfrm rot="-1133541">
                <a:off x="2266313" y="2304465"/>
                <a:ext cx="605858" cy="515133"/>
              </a:xfrm>
              <a:custGeom>
                <a:avLst/>
                <a:gdLst/>
                <a:ahLst/>
                <a:cxnLst/>
                <a:rect l="l" t="t" r="r" b="b"/>
                <a:pathLst>
                  <a:path w="28722" h="24421" extrusionOk="0">
                    <a:moveTo>
                      <a:pt x="19290" y="0"/>
                    </a:moveTo>
                    <a:lnTo>
                      <a:pt x="14224" y="8712"/>
                    </a:lnTo>
                    <a:cubicBezTo>
                      <a:pt x="13881" y="8780"/>
                      <a:pt x="13539" y="8883"/>
                      <a:pt x="13197" y="8986"/>
                    </a:cubicBezTo>
                    <a:cubicBezTo>
                      <a:pt x="10476" y="9825"/>
                      <a:pt x="8027" y="11485"/>
                      <a:pt x="6247" y="13728"/>
                    </a:cubicBezTo>
                    <a:cubicBezTo>
                      <a:pt x="5204" y="15028"/>
                      <a:pt x="4417" y="16517"/>
                      <a:pt x="3458" y="17870"/>
                    </a:cubicBezTo>
                    <a:cubicBezTo>
                      <a:pt x="2499" y="19239"/>
                      <a:pt x="1507" y="20762"/>
                      <a:pt x="1" y="21789"/>
                    </a:cubicBezTo>
                    <a:cubicBezTo>
                      <a:pt x="709" y="24194"/>
                      <a:pt x="2039" y="24420"/>
                      <a:pt x="2513" y="24420"/>
                    </a:cubicBezTo>
                    <a:cubicBezTo>
                      <a:pt x="2623" y="24420"/>
                      <a:pt x="2687" y="24408"/>
                      <a:pt x="2687" y="24408"/>
                    </a:cubicBezTo>
                    <a:cubicBezTo>
                      <a:pt x="8388" y="22918"/>
                      <a:pt x="14823" y="18999"/>
                      <a:pt x="19890" y="15439"/>
                    </a:cubicBezTo>
                    <a:cubicBezTo>
                      <a:pt x="25025" y="11810"/>
                      <a:pt x="28722" y="8558"/>
                      <a:pt x="28722" y="8558"/>
                    </a:cubicBezTo>
                    <a:lnTo>
                      <a:pt x="28379" y="6265"/>
                    </a:lnTo>
                    <a:lnTo>
                      <a:pt x="1929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" name="Google Shape;354;p21">
                <a:extLst>
                  <a:ext uri="{FF2B5EF4-FFF2-40B4-BE49-F238E27FC236}">
                    <a16:creationId xmlns:a16="http://schemas.microsoft.com/office/drawing/2014/main" id="{6897637E-12AB-D04B-EBD2-F8A5159FBDB0}"/>
                  </a:ext>
                </a:extLst>
              </p:cNvPr>
              <p:cNvSpPr/>
              <p:nvPr/>
            </p:nvSpPr>
            <p:spPr>
              <a:xfrm rot="-1133541">
                <a:off x="2311337" y="2836251"/>
                <a:ext cx="146602" cy="221338"/>
              </a:xfrm>
              <a:custGeom>
                <a:avLst/>
                <a:gdLst/>
                <a:ahLst/>
                <a:cxnLst/>
                <a:rect l="l" t="t" r="r" b="b"/>
                <a:pathLst>
                  <a:path w="6950" h="10493" extrusionOk="0">
                    <a:moveTo>
                      <a:pt x="3852" y="1"/>
                    </a:moveTo>
                    <a:lnTo>
                      <a:pt x="2225" y="1078"/>
                    </a:lnTo>
                    <a:lnTo>
                      <a:pt x="0" y="2550"/>
                    </a:lnTo>
                    <a:lnTo>
                      <a:pt x="5923" y="10492"/>
                    </a:lnTo>
                    <a:cubicBezTo>
                      <a:pt x="6385" y="9910"/>
                      <a:pt x="6676" y="9260"/>
                      <a:pt x="6830" y="8575"/>
                    </a:cubicBezTo>
                    <a:cubicBezTo>
                      <a:pt x="6881" y="8336"/>
                      <a:pt x="6915" y="8096"/>
                      <a:pt x="6933" y="7856"/>
                    </a:cubicBezTo>
                    <a:cubicBezTo>
                      <a:pt x="6950" y="7548"/>
                      <a:pt x="6933" y="7240"/>
                      <a:pt x="6881" y="6932"/>
                    </a:cubicBezTo>
                    <a:cubicBezTo>
                      <a:pt x="6847" y="6727"/>
                      <a:pt x="6796" y="6505"/>
                      <a:pt x="6728" y="6299"/>
                    </a:cubicBezTo>
                    <a:cubicBezTo>
                      <a:pt x="6659" y="6060"/>
                      <a:pt x="6573" y="5837"/>
                      <a:pt x="6470" y="5615"/>
                    </a:cubicBezTo>
                    <a:cubicBezTo>
                      <a:pt x="6436" y="5529"/>
                      <a:pt x="6402" y="5444"/>
                      <a:pt x="6351" y="5375"/>
                    </a:cubicBezTo>
                    <a:cubicBezTo>
                      <a:pt x="6128" y="4947"/>
                      <a:pt x="6009" y="4485"/>
                      <a:pt x="5975" y="4022"/>
                    </a:cubicBezTo>
                    <a:cubicBezTo>
                      <a:pt x="5957" y="3783"/>
                      <a:pt x="5975" y="3561"/>
                      <a:pt x="6009" y="3321"/>
                    </a:cubicBezTo>
                    <a:lnTo>
                      <a:pt x="6060" y="2961"/>
                    </a:lnTo>
                    <a:lnTo>
                      <a:pt x="3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" name="Google Shape;355;p21">
                <a:extLst>
                  <a:ext uri="{FF2B5EF4-FFF2-40B4-BE49-F238E27FC236}">
                    <a16:creationId xmlns:a16="http://schemas.microsoft.com/office/drawing/2014/main" id="{CB2656BF-DEA0-907D-AE9A-7AE69F841BFB}"/>
                  </a:ext>
                </a:extLst>
              </p:cNvPr>
              <p:cNvSpPr/>
              <p:nvPr/>
            </p:nvSpPr>
            <p:spPr>
              <a:xfrm rot="-1133541">
                <a:off x="2298758" y="2874355"/>
                <a:ext cx="66825" cy="84882"/>
              </a:xfrm>
              <a:custGeom>
                <a:avLst/>
                <a:gdLst/>
                <a:ahLst/>
                <a:cxnLst/>
                <a:rect l="l" t="t" r="r" b="b"/>
                <a:pathLst>
                  <a:path w="3168" h="4024" extrusionOk="0">
                    <a:moveTo>
                      <a:pt x="2225" y="0"/>
                    </a:moveTo>
                    <a:lnTo>
                      <a:pt x="0" y="1472"/>
                    </a:lnTo>
                    <a:lnTo>
                      <a:pt x="1901" y="4023"/>
                    </a:lnTo>
                    <a:cubicBezTo>
                      <a:pt x="2996" y="2979"/>
                      <a:pt x="3168" y="1267"/>
                      <a:pt x="2243" y="18"/>
                    </a:cubicBezTo>
                    <a:lnTo>
                      <a:pt x="22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" name="Google Shape;356;p21">
                <a:extLst>
                  <a:ext uri="{FF2B5EF4-FFF2-40B4-BE49-F238E27FC236}">
                    <a16:creationId xmlns:a16="http://schemas.microsoft.com/office/drawing/2014/main" id="{4417BA34-8913-E239-C36D-92A8874A76FF}"/>
                  </a:ext>
                </a:extLst>
              </p:cNvPr>
              <p:cNvSpPr/>
              <p:nvPr/>
            </p:nvSpPr>
            <p:spPr>
              <a:xfrm rot="-1133541">
                <a:off x="2400764" y="2905877"/>
                <a:ext cx="41534" cy="35606"/>
              </a:xfrm>
              <a:custGeom>
                <a:avLst/>
                <a:gdLst/>
                <a:ahLst/>
                <a:cxnLst/>
                <a:rect l="l" t="t" r="r" b="b"/>
                <a:pathLst>
                  <a:path w="1969" h="1688" extrusionOk="0">
                    <a:moveTo>
                      <a:pt x="770" y="0"/>
                    </a:moveTo>
                    <a:cubicBezTo>
                      <a:pt x="405" y="0"/>
                      <a:pt x="81" y="273"/>
                      <a:pt x="35" y="643"/>
                    </a:cubicBezTo>
                    <a:cubicBezTo>
                      <a:pt x="1" y="848"/>
                      <a:pt x="51" y="1054"/>
                      <a:pt x="172" y="1209"/>
                    </a:cubicBezTo>
                    <a:cubicBezTo>
                      <a:pt x="291" y="1362"/>
                      <a:pt x="462" y="1465"/>
                      <a:pt x="668" y="1499"/>
                    </a:cubicBezTo>
                    <a:lnTo>
                      <a:pt x="1968" y="1688"/>
                    </a:lnTo>
                    <a:cubicBezTo>
                      <a:pt x="1934" y="1602"/>
                      <a:pt x="1900" y="1517"/>
                      <a:pt x="1849" y="1448"/>
                    </a:cubicBezTo>
                    <a:cubicBezTo>
                      <a:pt x="1626" y="1020"/>
                      <a:pt x="1507" y="558"/>
                      <a:pt x="1473" y="95"/>
                    </a:cubicBezTo>
                    <a:lnTo>
                      <a:pt x="891" y="10"/>
                    </a:lnTo>
                    <a:cubicBezTo>
                      <a:pt x="850" y="4"/>
                      <a:pt x="810" y="0"/>
                      <a:pt x="7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" name="Google Shape;357;p21">
                <a:extLst>
                  <a:ext uri="{FF2B5EF4-FFF2-40B4-BE49-F238E27FC236}">
                    <a16:creationId xmlns:a16="http://schemas.microsoft.com/office/drawing/2014/main" id="{B3005513-914F-059E-995B-0D4B5F35BFB7}"/>
                  </a:ext>
                </a:extLst>
              </p:cNvPr>
              <p:cNvSpPr/>
              <p:nvPr/>
            </p:nvSpPr>
            <p:spPr>
              <a:xfrm rot="-1133541">
                <a:off x="2409089" y="2947653"/>
                <a:ext cx="58135" cy="38053"/>
              </a:xfrm>
              <a:custGeom>
                <a:avLst/>
                <a:gdLst/>
                <a:ahLst/>
                <a:cxnLst/>
                <a:rect l="l" t="t" r="r" b="b"/>
                <a:pathLst>
                  <a:path w="2756" h="1804" extrusionOk="0">
                    <a:moveTo>
                      <a:pt x="790" y="1"/>
                    </a:moveTo>
                    <a:cubicBezTo>
                      <a:pt x="418" y="1"/>
                      <a:pt x="81" y="262"/>
                      <a:pt x="35" y="639"/>
                    </a:cubicBezTo>
                    <a:cubicBezTo>
                      <a:pt x="1" y="845"/>
                      <a:pt x="51" y="1050"/>
                      <a:pt x="172" y="1205"/>
                    </a:cubicBezTo>
                    <a:cubicBezTo>
                      <a:pt x="291" y="1358"/>
                      <a:pt x="462" y="1479"/>
                      <a:pt x="667" y="1495"/>
                    </a:cubicBezTo>
                    <a:lnTo>
                      <a:pt x="2739" y="1803"/>
                    </a:lnTo>
                    <a:cubicBezTo>
                      <a:pt x="2756" y="1495"/>
                      <a:pt x="2739" y="1187"/>
                      <a:pt x="2687" y="879"/>
                    </a:cubicBezTo>
                    <a:cubicBezTo>
                      <a:pt x="2653" y="674"/>
                      <a:pt x="2602" y="452"/>
                      <a:pt x="2534" y="246"/>
                    </a:cubicBezTo>
                    <a:lnTo>
                      <a:pt x="891" y="7"/>
                    </a:lnTo>
                    <a:cubicBezTo>
                      <a:pt x="857" y="3"/>
                      <a:pt x="824" y="1"/>
                      <a:pt x="7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" name="Google Shape;358;p21">
                <a:extLst>
                  <a:ext uri="{FF2B5EF4-FFF2-40B4-BE49-F238E27FC236}">
                    <a16:creationId xmlns:a16="http://schemas.microsoft.com/office/drawing/2014/main" id="{6C9B9784-2E91-34D3-F19F-179F90873EC2}"/>
                  </a:ext>
                </a:extLst>
              </p:cNvPr>
              <p:cNvSpPr/>
              <p:nvPr/>
            </p:nvSpPr>
            <p:spPr>
              <a:xfrm rot="-1133541">
                <a:off x="2305864" y="2894552"/>
                <a:ext cx="142278" cy="180542"/>
              </a:xfrm>
              <a:custGeom>
                <a:avLst/>
                <a:gdLst/>
                <a:ahLst/>
                <a:cxnLst/>
                <a:rect l="l" t="t" r="r" b="b"/>
                <a:pathLst>
                  <a:path w="6745" h="8559" extrusionOk="0">
                    <a:moveTo>
                      <a:pt x="822" y="0"/>
                    </a:moveTo>
                    <a:lnTo>
                      <a:pt x="1" y="616"/>
                    </a:lnTo>
                    <a:lnTo>
                      <a:pt x="5923" y="8558"/>
                    </a:lnTo>
                    <a:lnTo>
                      <a:pt x="6745" y="7942"/>
                    </a:lnTo>
                    <a:lnTo>
                      <a:pt x="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359;p21">
                <a:extLst>
                  <a:ext uri="{FF2B5EF4-FFF2-40B4-BE49-F238E27FC236}">
                    <a16:creationId xmlns:a16="http://schemas.microsoft.com/office/drawing/2014/main" id="{069D281A-04D3-03B2-C8AB-7FA5A9EEDF80}"/>
                  </a:ext>
                </a:extLst>
              </p:cNvPr>
              <p:cNvSpPr/>
              <p:nvPr/>
            </p:nvSpPr>
            <p:spPr>
              <a:xfrm rot="-1133541">
                <a:off x="2424535" y="3029315"/>
                <a:ext cx="29257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7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6" y="1369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" name="Google Shape;360;p21">
                <a:extLst>
                  <a:ext uri="{FF2B5EF4-FFF2-40B4-BE49-F238E27FC236}">
                    <a16:creationId xmlns:a16="http://schemas.microsoft.com/office/drawing/2014/main" id="{E5B8B6F2-1BC3-4C7E-DBE3-DCBDC3617E66}"/>
                  </a:ext>
                </a:extLst>
              </p:cNvPr>
              <p:cNvSpPr/>
              <p:nvPr/>
            </p:nvSpPr>
            <p:spPr>
              <a:xfrm rot="-1133541">
                <a:off x="2358281" y="2984061"/>
                <a:ext cx="29278" cy="32168"/>
              </a:xfrm>
              <a:custGeom>
                <a:avLst/>
                <a:gdLst/>
                <a:ahLst/>
                <a:cxnLst/>
                <a:rect l="l" t="t" r="r" b="b"/>
                <a:pathLst>
                  <a:path w="1388" h="1525" extrusionOk="0">
                    <a:moveTo>
                      <a:pt x="377" y="0"/>
                    </a:moveTo>
                    <a:lnTo>
                      <a:pt x="0" y="737"/>
                    </a:lnTo>
                    <a:lnTo>
                      <a:pt x="582" y="1524"/>
                    </a:lnTo>
                    <a:lnTo>
                      <a:pt x="1387" y="1370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" name="Google Shape;361;p21">
                <a:extLst>
                  <a:ext uri="{FF2B5EF4-FFF2-40B4-BE49-F238E27FC236}">
                    <a16:creationId xmlns:a16="http://schemas.microsoft.com/office/drawing/2014/main" id="{4A7F6034-E1B7-EF71-8988-5D99BB52D4AA}"/>
                  </a:ext>
                </a:extLst>
              </p:cNvPr>
              <p:cNvSpPr/>
              <p:nvPr/>
            </p:nvSpPr>
            <p:spPr>
              <a:xfrm rot="-1133541">
                <a:off x="2302025" y="2519033"/>
                <a:ext cx="419557" cy="325605"/>
              </a:xfrm>
              <a:custGeom>
                <a:avLst/>
                <a:gdLst/>
                <a:ahLst/>
                <a:cxnLst/>
                <a:rect l="l" t="t" r="r" b="b"/>
                <a:pathLst>
                  <a:path w="19890" h="15436" extrusionOk="0">
                    <a:moveTo>
                      <a:pt x="13197" y="1"/>
                    </a:moveTo>
                    <a:cubicBezTo>
                      <a:pt x="10476" y="840"/>
                      <a:pt x="8027" y="2500"/>
                      <a:pt x="6247" y="4743"/>
                    </a:cubicBezTo>
                    <a:cubicBezTo>
                      <a:pt x="5204" y="6043"/>
                      <a:pt x="4417" y="7532"/>
                      <a:pt x="3458" y="8885"/>
                    </a:cubicBezTo>
                    <a:cubicBezTo>
                      <a:pt x="2499" y="10254"/>
                      <a:pt x="1507" y="11777"/>
                      <a:pt x="1" y="12804"/>
                    </a:cubicBezTo>
                    <a:cubicBezTo>
                      <a:pt x="709" y="15209"/>
                      <a:pt x="2039" y="15435"/>
                      <a:pt x="2513" y="15435"/>
                    </a:cubicBezTo>
                    <a:cubicBezTo>
                      <a:pt x="2623" y="15435"/>
                      <a:pt x="2687" y="15423"/>
                      <a:pt x="2687" y="15423"/>
                    </a:cubicBezTo>
                    <a:cubicBezTo>
                      <a:pt x="8388" y="13933"/>
                      <a:pt x="14823" y="10014"/>
                      <a:pt x="19890" y="6454"/>
                    </a:cubicBezTo>
                    <a:cubicBezTo>
                      <a:pt x="17681" y="2328"/>
                      <a:pt x="14892" y="651"/>
                      <a:pt x="1319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62;p21">
                <a:extLst>
                  <a:ext uri="{FF2B5EF4-FFF2-40B4-BE49-F238E27FC236}">
                    <a16:creationId xmlns:a16="http://schemas.microsoft.com/office/drawing/2014/main" id="{A1AF4A6C-1616-EB9D-BAF4-0BCCD9ECD527}"/>
                  </a:ext>
                </a:extLst>
              </p:cNvPr>
              <p:cNvSpPr/>
              <p:nvPr/>
            </p:nvSpPr>
            <p:spPr>
              <a:xfrm rot="-1133541">
                <a:off x="2506580" y="2484984"/>
                <a:ext cx="180922" cy="154934"/>
              </a:xfrm>
              <a:custGeom>
                <a:avLst/>
                <a:gdLst/>
                <a:ahLst/>
                <a:cxnLst/>
                <a:rect l="l" t="t" r="r" b="b"/>
                <a:pathLst>
                  <a:path w="8577" h="7345" extrusionOk="0">
                    <a:moveTo>
                      <a:pt x="1884" y="1"/>
                    </a:moveTo>
                    <a:cubicBezTo>
                      <a:pt x="1233" y="206"/>
                      <a:pt x="600" y="446"/>
                      <a:pt x="1" y="737"/>
                    </a:cubicBezTo>
                    <a:cubicBezTo>
                      <a:pt x="1525" y="1199"/>
                      <a:pt x="4777" y="2705"/>
                      <a:pt x="7276" y="7344"/>
                    </a:cubicBezTo>
                    <a:cubicBezTo>
                      <a:pt x="7721" y="7053"/>
                      <a:pt x="8148" y="6744"/>
                      <a:pt x="8577" y="6454"/>
                    </a:cubicBezTo>
                    <a:cubicBezTo>
                      <a:pt x="6368" y="2328"/>
                      <a:pt x="3579" y="651"/>
                      <a:pt x="1884" y="1"/>
                    </a:cubicBezTo>
                    <a:close/>
                  </a:path>
                </a:pathLst>
              </a:custGeom>
              <a:solidFill>
                <a:srgbClr val="BDE08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63;p21">
                <a:extLst>
                  <a:ext uri="{FF2B5EF4-FFF2-40B4-BE49-F238E27FC236}">
                    <a16:creationId xmlns:a16="http://schemas.microsoft.com/office/drawing/2014/main" id="{952DE03A-ED99-FD7B-D980-7CB672DA8DD7}"/>
                  </a:ext>
                </a:extLst>
              </p:cNvPr>
              <p:cNvSpPr/>
              <p:nvPr/>
            </p:nvSpPr>
            <p:spPr>
              <a:xfrm rot="-1133541">
                <a:off x="2250060" y="2163700"/>
                <a:ext cx="280190" cy="267639"/>
              </a:xfrm>
              <a:custGeom>
                <a:avLst/>
                <a:gdLst/>
                <a:ahLst/>
                <a:cxnLst/>
                <a:rect l="l" t="t" r="r" b="b"/>
                <a:pathLst>
                  <a:path w="13283" h="12688" extrusionOk="0">
                    <a:moveTo>
                      <a:pt x="4366" y="0"/>
                    </a:moveTo>
                    <a:cubicBezTo>
                      <a:pt x="3236" y="1421"/>
                      <a:pt x="0" y="9619"/>
                      <a:pt x="3903" y="12273"/>
                    </a:cubicBezTo>
                    <a:cubicBezTo>
                      <a:pt x="4330" y="12564"/>
                      <a:pt x="4841" y="12688"/>
                      <a:pt x="5401" y="12688"/>
                    </a:cubicBezTo>
                    <a:cubicBezTo>
                      <a:pt x="8563" y="12688"/>
                      <a:pt x="13283" y="8747"/>
                      <a:pt x="13283" y="8747"/>
                    </a:cubicBezTo>
                    <a:lnTo>
                      <a:pt x="10955" y="4998"/>
                    </a:lnTo>
                    <a:lnTo>
                      <a:pt x="4366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64;p21">
                <a:extLst>
                  <a:ext uri="{FF2B5EF4-FFF2-40B4-BE49-F238E27FC236}">
                    <a16:creationId xmlns:a16="http://schemas.microsoft.com/office/drawing/2014/main" id="{BA401F5F-5EB5-7DB0-732D-47263337A4A8}"/>
                  </a:ext>
                </a:extLst>
              </p:cNvPr>
              <p:cNvSpPr/>
              <p:nvPr/>
            </p:nvSpPr>
            <p:spPr>
              <a:xfrm rot="-1133541">
                <a:off x="2534462" y="1933442"/>
                <a:ext cx="452400" cy="468326"/>
              </a:xfrm>
              <a:custGeom>
                <a:avLst/>
                <a:gdLst/>
                <a:ahLst/>
                <a:cxnLst/>
                <a:rect l="l" t="t" r="r" b="b"/>
                <a:pathLst>
                  <a:path w="21447" h="22202" extrusionOk="0">
                    <a:moveTo>
                      <a:pt x="8575" y="1"/>
                    </a:moveTo>
                    <a:lnTo>
                      <a:pt x="1" y="14070"/>
                    </a:lnTo>
                    <a:cubicBezTo>
                      <a:pt x="1044" y="16485"/>
                      <a:pt x="3458" y="18452"/>
                      <a:pt x="5700" y="19839"/>
                    </a:cubicBezTo>
                    <a:cubicBezTo>
                      <a:pt x="5957" y="19993"/>
                      <a:pt x="6213" y="20147"/>
                      <a:pt x="6453" y="20284"/>
                    </a:cubicBezTo>
                    <a:cubicBezTo>
                      <a:pt x="8610" y="21533"/>
                      <a:pt x="10442" y="22201"/>
                      <a:pt x="10442" y="22201"/>
                    </a:cubicBezTo>
                    <a:cubicBezTo>
                      <a:pt x="11743" y="20866"/>
                      <a:pt x="12872" y="19616"/>
                      <a:pt x="13881" y="18418"/>
                    </a:cubicBezTo>
                    <a:cubicBezTo>
                      <a:pt x="14087" y="18178"/>
                      <a:pt x="14292" y="17939"/>
                      <a:pt x="14481" y="17699"/>
                    </a:cubicBezTo>
                    <a:cubicBezTo>
                      <a:pt x="21241" y="9467"/>
                      <a:pt x="21447" y="4896"/>
                      <a:pt x="21447" y="4896"/>
                    </a:cubicBezTo>
                    <a:lnTo>
                      <a:pt x="19838" y="2637"/>
                    </a:lnTo>
                    <a:lnTo>
                      <a:pt x="85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365;p21">
                <a:extLst>
                  <a:ext uri="{FF2B5EF4-FFF2-40B4-BE49-F238E27FC236}">
                    <a16:creationId xmlns:a16="http://schemas.microsoft.com/office/drawing/2014/main" id="{3350FBEA-A627-6FB2-2EEF-DAE984598950}"/>
                  </a:ext>
                </a:extLst>
              </p:cNvPr>
              <p:cNvSpPr/>
              <p:nvPr/>
            </p:nvSpPr>
            <p:spPr>
              <a:xfrm rot="-1133541">
                <a:off x="2708343" y="2296354"/>
                <a:ext cx="185267" cy="60455"/>
              </a:xfrm>
              <a:custGeom>
                <a:avLst/>
                <a:gdLst/>
                <a:ahLst/>
                <a:cxnLst/>
                <a:rect l="l" t="t" r="r" b="b"/>
                <a:pathLst>
                  <a:path w="8783" h="2866" extrusionOk="0">
                    <a:moveTo>
                      <a:pt x="6440" y="1"/>
                    </a:moveTo>
                    <a:cubicBezTo>
                      <a:pt x="4096" y="1"/>
                      <a:pt x="1826" y="839"/>
                      <a:pt x="1" y="2420"/>
                    </a:cubicBezTo>
                    <a:cubicBezTo>
                      <a:pt x="258" y="2574"/>
                      <a:pt x="514" y="2728"/>
                      <a:pt x="754" y="2865"/>
                    </a:cubicBezTo>
                    <a:cubicBezTo>
                      <a:pt x="2396" y="1530"/>
                      <a:pt x="4382" y="830"/>
                      <a:pt x="6435" y="830"/>
                    </a:cubicBezTo>
                    <a:cubicBezTo>
                      <a:pt x="7014" y="830"/>
                      <a:pt x="7599" y="886"/>
                      <a:pt x="8182" y="999"/>
                    </a:cubicBezTo>
                    <a:cubicBezTo>
                      <a:pt x="8388" y="759"/>
                      <a:pt x="8593" y="520"/>
                      <a:pt x="8782" y="280"/>
                    </a:cubicBezTo>
                    <a:cubicBezTo>
                      <a:pt x="8002" y="93"/>
                      <a:pt x="7217" y="1"/>
                      <a:pt x="644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366;p21">
                <a:extLst>
                  <a:ext uri="{FF2B5EF4-FFF2-40B4-BE49-F238E27FC236}">
                    <a16:creationId xmlns:a16="http://schemas.microsoft.com/office/drawing/2014/main" id="{7D468C6B-55C7-0AEC-2A52-EFDB2971BB1D}"/>
                  </a:ext>
                </a:extLst>
              </p:cNvPr>
              <p:cNvSpPr/>
              <p:nvPr/>
            </p:nvSpPr>
            <p:spPr>
              <a:xfrm rot="-1133541">
                <a:off x="2265779" y="1847108"/>
                <a:ext cx="427172" cy="459994"/>
              </a:xfrm>
              <a:custGeom>
                <a:avLst/>
                <a:gdLst/>
                <a:ahLst/>
                <a:cxnLst/>
                <a:rect l="l" t="t" r="r" b="b"/>
                <a:pathLst>
                  <a:path w="20251" h="21807" extrusionOk="0">
                    <a:moveTo>
                      <a:pt x="11640" y="0"/>
                    </a:moveTo>
                    <a:cubicBezTo>
                      <a:pt x="8611" y="1883"/>
                      <a:pt x="5615" y="5238"/>
                      <a:pt x="3408" y="8045"/>
                    </a:cubicBezTo>
                    <a:cubicBezTo>
                      <a:pt x="3202" y="8319"/>
                      <a:pt x="2997" y="8576"/>
                      <a:pt x="2791" y="8832"/>
                    </a:cubicBezTo>
                    <a:cubicBezTo>
                      <a:pt x="1096" y="11075"/>
                      <a:pt x="1" y="12787"/>
                      <a:pt x="1" y="12787"/>
                    </a:cubicBezTo>
                    <a:cubicBezTo>
                      <a:pt x="327" y="14309"/>
                      <a:pt x="959" y="15610"/>
                      <a:pt x="1765" y="16689"/>
                    </a:cubicBezTo>
                    <a:cubicBezTo>
                      <a:pt x="1918" y="16929"/>
                      <a:pt x="2107" y="17151"/>
                      <a:pt x="2294" y="17374"/>
                    </a:cubicBezTo>
                    <a:cubicBezTo>
                      <a:pt x="4485" y="19907"/>
                      <a:pt x="7516" y="21174"/>
                      <a:pt x="8782" y="21619"/>
                    </a:cubicBezTo>
                    <a:cubicBezTo>
                      <a:pt x="9159" y="21756"/>
                      <a:pt x="9398" y="21806"/>
                      <a:pt x="9398" y="21806"/>
                    </a:cubicBezTo>
                    <a:cubicBezTo>
                      <a:pt x="15252" y="16963"/>
                      <a:pt x="20250" y="8439"/>
                      <a:pt x="20250" y="8439"/>
                    </a:cubicBezTo>
                    <a:lnTo>
                      <a:pt x="14858" y="1079"/>
                    </a:lnTo>
                    <a:lnTo>
                      <a:pt x="14739" y="890"/>
                    </a:lnTo>
                    <a:lnTo>
                      <a:pt x="116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367;p21">
                <a:extLst>
                  <a:ext uri="{FF2B5EF4-FFF2-40B4-BE49-F238E27FC236}">
                    <a16:creationId xmlns:a16="http://schemas.microsoft.com/office/drawing/2014/main" id="{71FEEE07-AFD5-FF91-DD45-8167E4F06A96}"/>
                  </a:ext>
                </a:extLst>
              </p:cNvPr>
              <p:cNvSpPr/>
              <p:nvPr/>
            </p:nvSpPr>
            <p:spPr>
              <a:xfrm rot="-1133541">
                <a:off x="2323242" y="2062300"/>
                <a:ext cx="58852" cy="196806"/>
              </a:xfrm>
              <a:custGeom>
                <a:avLst/>
                <a:gdLst/>
                <a:ahLst/>
                <a:cxnLst/>
                <a:rect l="l" t="t" r="r" b="b"/>
                <a:pathLst>
                  <a:path w="2790" h="9330" extrusionOk="0">
                    <a:moveTo>
                      <a:pt x="1644" y="1"/>
                    </a:moveTo>
                    <a:lnTo>
                      <a:pt x="1644" y="1"/>
                    </a:lnTo>
                    <a:cubicBezTo>
                      <a:pt x="1438" y="258"/>
                      <a:pt x="1233" y="532"/>
                      <a:pt x="1027" y="788"/>
                    </a:cubicBezTo>
                    <a:cubicBezTo>
                      <a:pt x="1831" y="3527"/>
                      <a:pt x="1473" y="6283"/>
                      <a:pt x="1" y="8645"/>
                    </a:cubicBezTo>
                    <a:cubicBezTo>
                      <a:pt x="154" y="8885"/>
                      <a:pt x="343" y="9107"/>
                      <a:pt x="530" y="9330"/>
                    </a:cubicBezTo>
                    <a:cubicBezTo>
                      <a:pt x="2363" y="6557"/>
                      <a:pt x="2790" y="3237"/>
                      <a:pt x="16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368;p21">
                <a:extLst>
                  <a:ext uri="{FF2B5EF4-FFF2-40B4-BE49-F238E27FC236}">
                    <a16:creationId xmlns:a16="http://schemas.microsoft.com/office/drawing/2014/main" id="{87F3022B-19EB-E347-90B8-B15CCCFBC92E}"/>
                  </a:ext>
                </a:extLst>
              </p:cNvPr>
              <p:cNvSpPr/>
              <p:nvPr/>
            </p:nvSpPr>
            <p:spPr>
              <a:xfrm rot="-1133541">
                <a:off x="2920399" y="1686257"/>
                <a:ext cx="382748" cy="591788"/>
              </a:xfrm>
              <a:custGeom>
                <a:avLst/>
                <a:gdLst/>
                <a:ahLst/>
                <a:cxnLst/>
                <a:rect l="l" t="t" r="r" b="b"/>
                <a:pathLst>
                  <a:path w="18145" h="28055" extrusionOk="0">
                    <a:moveTo>
                      <a:pt x="17014" y="1"/>
                    </a:moveTo>
                    <a:lnTo>
                      <a:pt x="10151" y="361"/>
                    </a:lnTo>
                    <a:cubicBezTo>
                      <a:pt x="10220" y="9775"/>
                      <a:pt x="4793" y="19308"/>
                      <a:pt x="3750" y="20164"/>
                    </a:cubicBezTo>
                    <a:cubicBezTo>
                      <a:pt x="2689" y="21020"/>
                      <a:pt x="1" y="23005"/>
                      <a:pt x="566" y="23450"/>
                    </a:cubicBezTo>
                    <a:cubicBezTo>
                      <a:pt x="670" y="23532"/>
                      <a:pt x="805" y="23565"/>
                      <a:pt x="957" y="23565"/>
                    </a:cubicBezTo>
                    <a:cubicBezTo>
                      <a:pt x="1637" y="23565"/>
                      <a:pt x="2654" y="22903"/>
                      <a:pt x="2654" y="22903"/>
                    </a:cubicBezTo>
                    <a:lnTo>
                      <a:pt x="2654" y="22903"/>
                    </a:lnTo>
                    <a:cubicBezTo>
                      <a:pt x="2654" y="22903"/>
                      <a:pt x="1011" y="27097"/>
                      <a:pt x="1712" y="27165"/>
                    </a:cubicBezTo>
                    <a:cubicBezTo>
                      <a:pt x="1718" y="27166"/>
                      <a:pt x="1723" y="27166"/>
                      <a:pt x="1728" y="27166"/>
                    </a:cubicBezTo>
                    <a:cubicBezTo>
                      <a:pt x="2421" y="27166"/>
                      <a:pt x="3989" y="23862"/>
                      <a:pt x="3990" y="23861"/>
                    </a:cubicBezTo>
                    <a:lnTo>
                      <a:pt x="3990" y="23861"/>
                    </a:lnTo>
                    <a:cubicBezTo>
                      <a:pt x="3989" y="23862"/>
                      <a:pt x="2603" y="27850"/>
                      <a:pt x="3271" y="28038"/>
                    </a:cubicBezTo>
                    <a:cubicBezTo>
                      <a:pt x="3287" y="28042"/>
                      <a:pt x="3303" y="28045"/>
                      <a:pt x="3321" y="28045"/>
                    </a:cubicBezTo>
                    <a:cubicBezTo>
                      <a:pt x="3984" y="28045"/>
                      <a:pt x="5461" y="24654"/>
                      <a:pt x="5528" y="24501"/>
                    </a:cubicBezTo>
                    <a:lnTo>
                      <a:pt x="5528" y="24501"/>
                    </a:lnTo>
                    <a:cubicBezTo>
                      <a:pt x="5464" y="24647"/>
                      <a:pt x="4127" y="27770"/>
                      <a:pt x="4896" y="28038"/>
                    </a:cubicBezTo>
                    <a:cubicBezTo>
                      <a:pt x="4926" y="28049"/>
                      <a:pt x="4957" y="28054"/>
                      <a:pt x="4988" y="28054"/>
                    </a:cubicBezTo>
                    <a:cubicBezTo>
                      <a:pt x="5778" y="28054"/>
                      <a:pt x="7139" y="24701"/>
                      <a:pt x="7139" y="24701"/>
                    </a:cubicBezTo>
                    <a:lnTo>
                      <a:pt x="7139" y="24701"/>
                    </a:lnTo>
                    <a:cubicBezTo>
                      <a:pt x="7139" y="24701"/>
                      <a:pt x="6574" y="27353"/>
                      <a:pt x="7310" y="27627"/>
                    </a:cubicBezTo>
                    <a:cubicBezTo>
                      <a:pt x="7335" y="27636"/>
                      <a:pt x="7360" y="27641"/>
                      <a:pt x="7386" y="27641"/>
                    </a:cubicBezTo>
                    <a:cubicBezTo>
                      <a:pt x="8111" y="27641"/>
                      <a:pt x="9227" y="24084"/>
                      <a:pt x="9227" y="24084"/>
                    </a:cubicBezTo>
                    <a:cubicBezTo>
                      <a:pt x="17238" y="15560"/>
                      <a:pt x="18144" y="430"/>
                      <a:pt x="18144" y="430"/>
                    </a:cubicBezTo>
                    <a:lnTo>
                      <a:pt x="17014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369;p21">
                <a:extLst>
                  <a:ext uri="{FF2B5EF4-FFF2-40B4-BE49-F238E27FC236}">
                    <a16:creationId xmlns:a16="http://schemas.microsoft.com/office/drawing/2014/main" id="{2F167AFC-610B-780C-CB64-668BE232AF24}"/>
                  </a:ext>
                </a:extLst>
              </p:cNvPr>
              <p:cNvSpPr/>
              <p:nvPr/>
            </p:nvSpPr>
            <p:spPr>
              <a:xfrm rot="-1133541">
                <a:off x="1863990" y="1537926"/>
                <a:ext cx="571538" cy="434533"/>
              </a:xfrm>
              <a:custGeom>
                <a:avLst/>
                <a:gdLst/>
                <a:ahLst/>
                <a:cxnLst/>
                <a:rect l="l" t="t" r="r" b="b"/>
                <a:pathLst>
                  <a:path w="27095" h="20600" extrusionOk="0">
                    <a:moveTo>
                      <a:pt x="25931" y="1"/>
                    </a:moveTo>
                    <a:cubicBezTo>
                      <a:pt x="25931" y="1"/>
                      <a:pt x="11074" y="2945"/>
                      <a:pt x="3732" y="12051"/>
                    </a:cubicBezTo>
                    <a:cubicBezTo>
                      <a:pt x="3732" y="12051"/>
                      <a:pt x="103" y="13762"/>
                      <a:pt x="480" y="14430"/>
                    </a:cubicBezTo>
                    <a:cubicBezTo>
                      <a:pt x="578" y="14618"/>
                      <a:pt x="840" y="14686"/>
                      <a:pt x="1170" y="14686"/>
                    </a:cubicBezTo>
                    <a:cubicBezTo>
                      <a:pt x="2044" y="14686"/>
                      <a:pt x="3389" y="14207"/>
                      <a:pt x="3389" y="14207"/>
                    </a:cubicBezTo>
                    <a:lnTo>
                      <a:pt x="3389" y="14207"/>
                    </a:lnTo>
                    <a:cubicBezTo>
                      <a:pt x="3389" y="14208"/>
                      <a:pt x="0" y="16159"/>
                      <a:pt x="377" y="16877"/>
                    </a:cubicBezTo>
                    <a:cubicBezTo>
                      <a:pt x="442" y="17000"/>
                      <a:pt x="581" y="17051"/>
                      <a:pt x="766" y="17051"/>
                    </a:cubicBezTo>
                    <a:cubicBezTo>
                      <a:pt x="1673" y="17051"/>
                      <a:pt x="3704" y="15834"/>
                      <a:pt x="3812" y="15768"/>
                    </a:cubicBezTo>
                    <a:lnTo>
                      <a:pt x="3812" y="15768"/>
                    </a:lnTo>
                    <a:cubicBezTo>
                      <a:pt x="3672" y="15853"/>
                      <a:pt x="331" y="17883"/>
                      <a:pt x="599" y="18486"/>
                    </a:cubicBezTo>
                    <a:cubicBezTo>
                      <a:pt x="640" y="18576"/>
                      <a:pt x="751" y="18615"/>
                      <a:pt x="911" y="18615"/>
                    </a:cubicBezTo>
                    <a:cubicBezTo>
                      <a:pt x="1878" y="18615"/>
                      <a:pt x="4638" y="17204"/>
                      <a:pt x="4638" y="17203"/>
                    </a:cubicBezTo>
                    <a:lnTo>
                      <a:pt x="4638" y="17203"/>
                    </a:lnTo>
                    <a:cubicBezTo>
                      <a:pt x="4638" y="17204"/>
                      <a:pt x="1541" y="19240"/>
                      <a:pt x="1694" y="19924"/>
                    </a:cubicBezTo>
                    <a:cubicBezTo>
                      <a:pt x="1715" y="20016"/>
                      <a:pt x="1804" y="20056"/>
                      <a:pt x="1941" y="20056"/>
                    </a:cubicBezTo>
                    <a:cubicBezTo>
                      <a:pt x="2831" y="20056"/>
                      <a:pt x="5768" y="18402"/>
                      <a:pt x="5768" y="18401"/>
                    </a:cubicBezTo>
                    <a:lnTo>
                      <a:pt x="5768" y="18401"/>
                    </a:lnTo>
                    <a:cubicBezTo>
                      <a:pt x="5768" y="18402"/>
                      <a:pt x="5015" y="20045"/>
                      <a:pt x="5528" y="20540"/>
                    </a:cubicBezTo>
                    <a:cubicBezTo>
                      <a:pt x="5569" y="20581"/>
                      <a:pt x="5616" y="20600"/>
                      <a:pt x="5669" y="20600"/>
                    </a:cubicBezTo>
                    <a:cubicBezTo>
                      <a:pt x="6288" y="20600"/>
                      <a:pt x="7690" y="18019"/>
                      <a:pt x="8335" y="16964"/>
                    </a:cubicBezTo>
                    <a:cubicBezTo>
                      <a:pt x="9054" y="15800"/>
                      <a:pt x="17749" y="9124"/>
                      <a:pt x="27095" y="7908"/>
                    </a:cubicBezTo>
                    <a:lnTo>
                      <a:pt x="26513" y="1062"/>
                    </a:lnTo>
                    <a:lnTo>
                      <a:pt x="25931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370;p21">
                <a:extLst>
                  <a:ext uri="{FF2B5EF4-FFF2-40B4-BE49-F238E27FC236}">
                    <a16:creationId xmlns:a16="http://schemas.microsoft.com/office/drawing/2014/main" id="{213B1DC7-329C-5069-A08A-D374551A7D42}"/>
                  </a:ext>
                </a:extLst>
              </p:cNvPr>
              <p:cNvSpPr/>
              <p:nvPr/>
            </p:nvSpPr>
            <p:spPr>
              <a:xfrm rot="-1133541">
                <a:off x="2386039" y="1272177"/>
                <a:ext cx="683504" cy="753852"/>
              </a:xfrm>
              <a:custGeom>
                <a:avLst/>
                <a:gdLst/>
                <a:ahLst/>
                <a:cxnLst/>
                <a:rect l="l" t="t" r="r" b="b"/>
                <a:pathLst>
                  <a:path w="32403" h="35738" extrusionOk="0">
                    <a:moveTo>
                      <a:pt x="15450" y="1"/>
                    </a:moveTo>
                    <a:cubicBezTo>
                      <a:pt x="13211" y="1"/>
                      <a:pt x="11709" y="459"/>
                      <a:pt x="11709" y="459"/>
                    </a:cubicBezTo>
                    <a:lnTo>
                      <a:pt x="9125" y="8469"/>
                    </a:lnTo>
                    <a:lnTo>
                      <a:pt x="8388" y="10745"/>
                    </a:lnTo>
                    <a:lnTo>
                      <a:pt x="7019" y="14974"/>
                    </a:lnTo>
                    <a:cubicBezTo>
                      <a:pt x="3647" y="16839"/>
                      <a:pt x="1" y="22350"/>
                      <a:pt x="1" y="22350"/>
                    </a:cubicBezTo>
                    <a:cubicBezTo>
                      <a:pt x="1275" y="29662"/>
                      <a:pt x="12015" y="35737"/>
                      <a:pt x="18278" y="35737"/>
                    </a:cubicBezTo>
                    <a:cubicBezTo>
                      <a:pt x="19081" y="35737"/>
                      <a:pt x="19811" y="35637"/>
                      <a:pt x="20438" y="35427"/>
                    </a:cubicBezTo>
                    <a:cubicBezTo>
                      <a:pt x="20798" y="34931"/>
                      <a:pt x="21157" y="34400"/>
                      <a:pt x="21483" y="33887"/>
                    </a:cubicBezTo>
                    <a:cubicBezTo>
                      <a:pt x="28603" y="23035"/>
                      <a:pt x="32403" y="7751"/>
                      <a:pt x="32403" y="7751"/>
                    </a:cubicBezTo>
                    <a:cubicBezTo>
                      <a:pt x="30862" y="6192"/>
                      <a:pt x="29288" y="5200"/>
                      <a:pt x="28038" y="4601"/>
                    </a:cubicBezTo>
                    <a:cubicBezTo>
                      <a:pt x="26566" y="3865"/>
                      <a:pt x="25556" y="3659"/>
                      <a:pt x="25556" y="3659"/>
                    </a:cubicBezTo>
                    <a:cubicBezTo>
                      <a:pt x="23810" y="2205"/>
                      <a:pt x="22013" y="1297"/>
                      <a:pt x="20319" y="749"/>
                    </a:cubicBezTo>
                    <a:cubicBezTo>
                      <a:pt x="19308" y="425"/>
                      <a:pt x="18315" y="236"/>
                      <a:pt x="17409" y="117"/>
                    </a:cubicBezTo>
                    <a:lnTo>
                      <a:pt x="17391" y="117"/>
                    </a:lnTo>
                    <a:cubicBezTo>
                      <a:pt x="16701" y="33"/>
                      <a:pt x="16049" y="1"/>
                      <a:pt x="154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25" name="Google Shape;371;p21">
                <a:extLst>
                  <a:ext uri="{FF2B5EF4-FFF2-40B4-BE49-F238E27FC236}">
                    <a16:creationId xmlns:a16="http://schemas.microsoft.com/office/drawing/2014/main" id="{6BFC44BD-7AC1-FE02-127D-8EE8D7B94BBE}"/>
                  </a:ext>
                </a:extLst>
              </p:cNvPr>
              <p:cNvSpPr/>
              <p:nvPr/>
            </p:nvSpPr>
            <p:spPr>
              <a:xfrm rot="-1133541">
                <a:off x="2951204" y="1320368"/>
                <a:ext cx="219545" cy="384668"/>
              </a:xfrm>
              <a:custGeom>
                <a:avLst/>
                <a:gdLst/>
                <a:ahLst/>
                <a:cxnLst/>
                <a:rect l="l" t="t" r="r" b="b"/>
                <a:pathLst>
                  <a:path w="10408" h="18236" extrusionOk="0">
                    <a:moveTo>
                      <a:pt x="4348" y="1"/>
                    </a:moveTo>
                    <a:lnTo>
                      <a:pt x="2038" y="206"/>
                    </a:lnTo>
                    <a:lnTo>
                      <a:pt x="1" y="7224"/>
                    </a:lnTo>
                    <a:lnTo>
                      <a:pt x="943" y="15901"/>
                    </a:lnTo>
                    <a:lnTo>
                      <a:pt x="1148" y="17767"/>
                    </a:lnTo>
                    <a:cubicBezTo>
                      <a:pt x="2415" y="18107"/>
                      <a:pt x="3624" y="18235"/>
                      <a:pt x="4725" y="18235"/>
                    </a:cubicBezTo>
                    <a:cubicBezTo>
                      <a:pt x="8058" y="18235"/>
                      <a:pt x="10407" y="17065"/>
                      <a:pt x="10407" y="17065"/>
                    </a:cubicBezTo>
                    <a:cubicBezTo>
                      <a:pt x="10373" y="16364"/>
                      <a:pt x="10322" y="15679"/>
                      <a:pt x="10254" y="15029"/>
                    </a:cubicBezTo>
                    <a:cubicBezTo>
                      <a:pt x="9295" y="5752"/>
                      <a:pt x="4348" y="1"/>
                      <a:pt x="43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372;p21">
                <a:extLst>
                  <a:ext uri="{FF2B5EF4-FFF2-40B4-BE49-F238E27FC236}">
                    <a16:creationId xmlns:a16="http://schemas.microsoft.com/office/drawing/2014/main" id="{7515A73F-0011-0BDC-849C-5BCFBA78DE68}"/>
                  </a:ext>
                </a:extLst>
              </p:cNvPr>
              <p:cNvSpPr/>
              <p:nvPr/>
            </p:nvSpPr>
            <p:spPr>
              <a:xfrm rot="-1133541">
                <a:off x="2278612" y="1340860"/>
                <a:ext cx="402935" cy="255932"/>
              </a:xfrm>
              <a:custGeom>
                <a:avLst/>
                <a:gdLst/>
                <a:ahLst/>
                <a:cxnLst/>
                <a:rect l="l" t="t" r="r" b="b"/>
                <a:pathLst>
                  <a:path w="19102" h="12133" extrusionOk="0">
                    <a:moveTo>
                      <a:pt x="15928" y="0"/>
                    </a:moveTo>
                    <a:cubicBezTo>
                      <a:pt x="13326" y="0"/>
                      <a:pt x="9066" y="297"/>
                      <a:pt x="2944" y="1606"/>
                    </a:cubicBezTo>
                    <a:cubicBezTo>
                      <a:pt x="2910" y="1623"/>
                      <a:pt x="2876" y="1623"/>
                      <a:pt x="2841" y="1623"/>
                    </a:cubicBezTo>
                    <a:cubicBezTo>
                      <a:pt x="2191" y="1777"/>
                      <a:pt x="1523" y="1914"/>
                      <a:pt x="838" y="2086"/>
                    </a:cubicBezTo>
                    <a:cubicBezTo>
                      <a:pt x="838" y="2086"/>
                      <a:pt x="0" y="8145"/>
                      <a:pt x="2431" y="12132"/>
                    </a:cubicBezTo>
                    <a:lnTo>
                      <a:pt x="4416" y="11790"/>
                    </a:lnTo>
                    <a:lnTo>
                      <a:pt x="10081" y="10831"/>
                    </a:lnTo>
                    <a:lnTo>
                      <a:pt x="12700" y="10386"/>
                    </a:lnTo>
                    <a:lnTo>
                      <a:pt x="13265" y="9462"/>
                    </a:lnTo>
                    <a:lnTo>
                      <a:pt x="19102" y="203"/>
                    </a:lnTo>
                    <a:lnTo>
                      <a:pt x="19084" y="203"/>
                    </a:lnTo>
                    <a:cubicBezTo>
                      <a:pt x="18972" y="180"/>
                      <a:pt x="17952" y="0"/>
                      <a:pt x="159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373;p21">
                <a:extLst>
                  <a:ext uri="{FF2B5EF4-FFF2-40B4-BE49-F238E27FC236}">
                    <a16:creationId xmlns:a16="http://schemas.microsoft.com/office/drawing/2014/main" id="{72138A68-C08C-7456-DEB8-CC9F2AF7D2CB}"/>
                  </a:ext>
                </a:extLst>
              </p:cNvPr>
              <p:cNvSpPr/>
              <p:nvPr/>
            </p:nvSpPr>
            <p:spPr>
              <a:xfrm rot="-1133541">
                <a:off x="2292497" y="1424299"/>
                <a:ext cx="93172" cy="221718"/>
              </a:xfrm>
              <a:custGeom>
                <a:avLst/>
                <a:gdLst/>
                <a:ahLst/>
                <a:cxnLst/>
                <a:rect l="l" t="t" r="r" b="b"/>
                <a:pathLst>
                  <a:path w="4417" h="10511" extrusionOk="0">
                    <a:moveTo>
                      <a:pt x="2841" y="1"/>
                    </a:moveTo>
                    <a:lnTo>
                      <a:pt x="2841" y="1"/>
                    </a:lnTo>
                    <a:cubicBezTo>
                      <a:pt x="2191" y="155"/>
                      <a:pt x="1523" y="292"/>
                      <a:pt x="838" y="464"/>
                    </a:cubicBezTo>
                    <a:cubicBezTo>
                      <a:pt x="838" y="464"/>
                      <a:pt x="0" y="6523"/>
                      <a:pt x="2447" y="10510"/>
                    </a:cubicBezTo>
                    <a:lnTo>
                      <a:pt x="4416" y="10168"/>
                    </a:lnTo>
                    <a:cubicBezTo>
                      <a:pt x="2978" y="7002"/>
                      <a:pt x="2431" y="3458"/>
                      <a:pt x="28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374;p21">
                <a:extLst>
                  <a:ext uri="{FF2B5EF4-FFF2-40B4-BE49-F238E27FC236}">
                    <a16:creationId xmlns:a16="http://schemas.microsoft.com/office/drawing/2014/main" id="{7861162F-7CC2-1076-73A7-61BFA89C2010}"/>
                  </a:ext>
                </a:extLst>
              </p:cNvPr>
              <p:cNvSpPr/>
              <p:nvPr/>
            </p:nvSpPr>
            <p:spPr>
              <a:xfrm rot="-1133541">
                <a:off x="2899090" y="1265447"/>
                <a:ext cx="238339" cy="413292"/>
              </a:xfrm>
              <a:custGeom>
                <a:avLst/>
                <a:gdLst/>
                <a:ahLst/>
                <a:cxnLst/>
                <a:rect l="l" t="t" r="r" b="b"/>
                <a:pathLst>
                  <a:path w="11299" h="19593" extrusionOk="0">
                    <a:moveTo>
                      <a:pt x="559" y="0"/>
                    </a:moveTo>
                    <a:cubicBezTo>
                      <a:pt x="220" y="0"/>
                      <a:pt x="0" y="536"/>
                      <a:pt x="369" y="777"/>
                    </a:cubicBezTo>
                    <a:cubicBezTo>
                      <a:pt x="6480" y="4937"/>
                      <a:pt x="10246" y="11817"/>
                      <a:pt x="10451" y="19194"/>
                    </a:cubicBezTo>
                    <a:cubicBezTo>
                      <a:pt x="10460" y="19460"/>
                      <a:pt x="10674" y="19592"/>
                      <a:pt x="10883" y="19592"/>
                    </a:cubicBezTo>
                    <a:cubicBezTo>
                      <a:pt x="11093" y="19592"/>
                      <a:pt x="11298" y="19460"/>
                      <a:pt x="11289" y="19194"/>
                    </a:cubicBezTo>
                    <a:cubicBezTo>
                      <a:pt x="11050" y="11509"/>
                      <a:pt x="7147" y="4389"/>
                      <a:pt x="780" y="76"/>
                    </a:cubicBezTo>
                    <a:cubicBezTo>
                      <a:pt x="704" y="23"/>
                      <a:pt x="629" y="0"/>
                      <a:pt x="55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375;p21">
                <a:extLst>
                  <a:ext uri="{FF2B5EF4-FFF2-40B4-BE49-F238E27FC236}">
                    <a16:creationId xmlns:a16="http://schemas.microsoft.com/office/drawing/2014/main" id="{45EA8E79-1F44-5980-E20B-28B46ACB5DEB}"/>
                  </a:ext>
                </a:extLst>
              </p:cNvPr>
              <p:cNvSpPr/>
              <p:nvPr/>
            </p:nvSpPr>
            <p:spPr>
              <a:xfrm rot="-1133541">
                <a:off x="2268906" y="1353025"/>
                <a:ext cx="467334" cy="56278"/>
              </a:xfrm>
              <a:custGeom>
                <a:avLst/>
                <a:gdLst/>
                <a:ahLst/>
                <a:cxnLst/>
                <a:rect l="l" t="t" r="r" b="b"/>
                <a:pathLst>
                  <a:path w="22155" h="2668" extrusionOk="0">
                    <a:moveTo>
                      <a:pt x="13906" y="0"/>
                    </a:moveTo>
                    <a:cubicBezTo>
                      <a:pt x="9381" y="0"/>
                      <a:pt x="4878" y="614"/>
                      <a:pt x="473" y="1846"/>
                    </a:cubicBezTo>
                    <a:cubicBezTo>
                      <a:pt x="0" y="1988"/>
                      <a:pt x="151" y="2667"/>
                      <a:pt x="578" y="2667"/>
                    </a:cubicBezTo>
                    <a:cubicBezTo>
                      <a:pt x="615" y="2667"/>
                      <a:pt x="654" y="2662"/>
                      <a:pt x="695" y="2651"/>
                    </a:cubicBezTo>
                    <a:cubicBezTo>
                      <a:pt x="5026" y="1434"/>
                      <a:pt x="9463" y="821"/>
                      <a:pt x="13919" y="821"/>
                    </a:cubicBezTo>
                    <a:cubicBezTo>
                      <a:pt x="16419" y="821"/>
                      <a:pt x="18926" y="1014"/>
                      <a:pt x="21423" y="1401"/>
                    </a:cubicBezTo>
                    <a:cubicBezTo>
                      <a:pt x="21445" y="1404"/>
                      <a:pt x="21466" y="1405"/>
                      <a:pt x="21486" y="1405"/>
                    </a:cubicBezTo>
                    <a:cubicBezTo>
                      <a:pt x="21955" y="1405"/>
                      <a:pt x="22154" y="679"/>
                      <a:pt x="21645" y="597"/>
                    </a:cubicBezTo>
                    <a:cubicBezTo>
                      <a:pt x="19068" y="200"/>
                      <a:pt x="16483" y="0"/>
                      <a:pt x="1390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376;p21">
                <a:extLst>
                  <a:ext uri="{FF2B5EF4-FFF2-40B4-BE49-F238E27FC236}">
                    <a16:creationId xmlns:a16="http://schemas.microsoft.com/office/drawing/2014/main" id="{BF009D52-ED87-1D07-5EBD-8AD386532B28}"/>
                  </a:ext>
                </a:extLst>
              </p:cNvPr>
              <p:cNvSpPr/>
              <p:nvPr/>
            </p:nvSpPr>
            <p:spPr>
              <a:xfrm rot="-1133541">
                <a:off x="3021874" y="1625583"/>
                <a:ext cx="199674" cy="67669"/>
              </a:xfrm>
              <a:custGeom>
                <a:avLst/>
                <a:gdLst/>
                <a:ahLst/>
                <a:cxnLst/>
                <a:rect l="l" t="t" r="r" b="b"/>
                <a:pathLst>
                  <a:path w="9466" h="3208" extrusionOk="0">
                    <a:moveTo>
                      <a:pt x="9312" y="1"/>
                    </a:moveTo>
                    <a:cubicBezTo>
                      <a:pt x="7444" y="812"/>
                      <a:pt x="5402" y="1169"/>
                      <a:pt x="3337" y="1169"/>
                    </a:cubicBezTo>
                    <a:cubicBezTo>
                      <a:pt x="2224" y="1169"/>
                      <a:pt x="1104" y="1065"/>
                      <a:pt x="1" y="873"/>
                    </a:cubicBezTo>
                    <a:lnTo>
                      <a:pt x="1" y="873"/>
                    </a:lnTo>
                    <a:lnTo>
                      <a:pt x="206" y="2739"/>
                    </a:lnTo>
                    <a:cubicBezTo>
                      <a:pt x="1473" y="3079"/>
                      <a:pt x="2682" y="3207"/>
                      <a:pt x="3783" y="3207"/>
                    </a:cubicBezTo>
                    <a:cubicBezTo>
                      <a:pt x="7116" y="3207"/>
                      <a:pt x="9465" y="2037"/>
                      <a:pt x="9465" y="2037"/>
                    </a:cubicBezTo>
                    <a:cubicBezTo>
                      <a:pt x="9431" y="1336"/>
                      <a:pt x="9380" y="651"/>
                      <a:pt x="931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377;p21">
                <a:extLst>
                  <a:ext uri="{FF2B5EF4-FFF2-40B4-BE49-F238E27FC236}">
                    <a16:creationId xmlns:a16="http://schemas.microsoft.com/office/drawing/2014/main" id="{6D4918FE-0EC6-0B90-F5EC-C4ACC57F838B}"/>
                  </a:ext>
                </a:extLst>
              </p:cNvPr>
              <p:cNvSpPr/>
              <p:nvPr/>
            </p:nvSpPr>
            <p:spPr>
              <a:xfrm rot="-1133541">
                <a:off x="2702921" y="1250545"/>
                <a:ext cx="170059" cy="131858"/>
              </a:xfrm>
              <a:custGeom>
                <a:avLst/>
                <a:gdLst/>
                <a:ahLst/>
                <a:cxnLst/>
                <a:rect l="l" t="t" r="r" b="b"/>
                <a:pathLst>
                  <a:path w="8062" h="6251" extrusionOk="0">
                    <a:moveTo>
                      <a:pt x="343" y="0"/>
                    </a:moveTo>
                    <a:lnTo>
                      <a:pt x="343" y="0"/>
                    </a:lnTo>
                    <a:cubicBezTo>
                      <a:pt x="0" y="1404"/>
                      <a:pt x="240" y="2979"/>
                      <a:pt x="993" y="4160"/>
                    </a:cubicBezTo>
                    <a:cubicBezTo>
                      <a:pt x="1807" y="5439"/>
                      <a:pt x="3202" y="6251"/>
                      <a:pt x="4630" y="6251"/>
                    </a:cubicBezTo>
                    <a:cubicBezTo>
                      <a:pt x="4673" y="6251"/>
                      <a:pt x="4716" y="6250"/>
                      <a:pt x="4759" y="6248"/>
                    </a:cubicBezTo>
                    <a:cubicBezTo>
                      <a:pt x="5597" y="6214"/>
                      <a:pt x="6453" y="5906"/>
                      <a:pt x="7103" y="5306"/>
                    </a:cubicBezTo>
                    <a:cubicBezTo>
                      <a:pt x="7532" y="4913"/>
                      <a:pt x="7874" y="4416"/>
                      <a:pt x="8062" y="3852"/>
                    </a:cubicBezTo>
                    <a:cubicBezTo>
                      <a:pt x="6590" y="3116"/>
                      <a:pt x="5580" y="2910"/>
                      <a:pt x="5580" y="2910"/>
                    </a:cubicBezTo>
                    <a:cubicBezTo>
                      <a:pt x="3834" y="1456"/>
                      <a:pt x="2037" y="548"/>
                      <a:pt x="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378;p21">
                <a:extLst>
                  <a:ext uri="{FF2B5EF4-FFF2-40B4-BE49-F238E27FC236}">
                    <a16:creationId xmlns:a16="http://schemas.microsoft.com/office/drawing/2014/main" id="{7A26EF95-9834-BFB4-8301-79A2C1399624}"/>
                  </a:ext>
                </a:extLst>
              </p:cNvPr>
              <p:cNvSpPr/>
              <p:nvPr/>
            </p:nvSpPr>
            <p:spPr>
              <a:xfrm rot="-1133541">
                <a:off x="2719124" y="1188589"/>
                <a:ext cx="127470" cy="159153"/>
              </a:xfrm>
              <a:custGeom>
                <a:avLst/>
                <a:gdLst/>
                <a:ahLst/>
                <a:cxnLst/>
                <a:rect l="l" t="t" r="r" b="b"/>
                <a:pathLst>
                  <a:path w="6043" h="7545" extrusionOk="0">
                    <a:moveTo>
                      <a:pt x="2020" y="0"/>
                    </a:moveTo>
                    <a:lnTo>
                      <a:pt x="394" y="3714"/>
                    </a:lnTo>
                    <a:cubicBezTo>
                      <a:pt x="0" y="4604"/>
                      <a:pt x="34" y="5665"/>
                      <a:pt x="582" y="6470"/>
                    </a:cubicBezTo>
                    <a:cubicBezTo>
                      <a:pt x="874" y="6932"/>
                      <a:pt x="1335" y="7326"/>
                      <a:pt x="2020" y="7463"/>
                    </a:cubicBezTo>
                    <a:cubicBezTo>
                      <a:pt x="2314" y="7520"/>
                      <a:pt x="2584" y="7545"/>
                      <a:pt x="2830" y="7545"/>
                    </a:cubicBezTo>
                    <a:cubicBezTo>
                      <a:pt x="3171" y="7545"/>
                      <a:pt x="3466" y="7498"/>
                      <a:pt x="3715" y="7429"/>
                    </a:cubicBezTo>
                    <a:cubicBezTo>
                      <a:pt x="4092" y="7308"/>
                      <a:pt x="4416" y="7087"/>
                      <a:pt x="4656" y="6795"/>
                    </a:cubicBezTo>
                    <a:cubicBezTo>
                      <a:pt x="4827" y="6589"/>
                      <a:pt x="4964" y="6350"/>
                      <a:pt x="5050" y="6094"/>
                    </a:cubicBezTo>
                    <a:lnTo>
                      <a:pt x="5751" y="3919"/>
                    </a:lnTo>
                    <a:lnTo>
                      <a:pt x="6043" y="3029"/>
                    </a:lnTo>
                    <a:lnTo>
                      <a:pt x="202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379;p21">
                <a:extLst>
                  <a:ext uri="{FF2B5EF4-FFF2-40B4-BE49-F238E27FC236}">
                    <a16:creationId xmlns:a16="http://schemas.microsoft.com/office/drawing/2014/main" id="{D790F822-050A-D766-2365-E87D382EFC94}"/>
                  </a:ext>
                </a:extLst>
              </p:cNvPr>
              <p:cNvSpPr/>
              <p:nvPr/>
            </p:nvSpPr>
            <p:spPr>
              <a:xfrm rot="-1133541">
                <a:off x="2757504" y="1222475"/>
                <a:ext cx="85957" cy="104077"/>
              </a:xfrm>
              <a:custGeom>
                <a:avLst/>
                <a:gdLst/>
                <a:ahLst/>
                <a:cxnLst/>
                <a:rect l="l" t="t" r="r" b="b"/>
                <a:pathLst>
                  <a:path w="4075" h="4934" extrusionOk="0">
                    <a:moveTo>
                      <a:pt x="781" y="0"/>
                    </a:moveTo>
                    <a:cubicBezTo>
                      <a:pt x="726" y="0"/>
                      <a:pt x="671" y="2"/>
                      <a:pt x="617" y="4"/>
                    </a:cubicBezTo>
                    <a:cubicBezTo>
                      <a:pt x="361" y="707"/>
                      <a:pt x="87" y="1426"/>
                      <a:pt x="53" y="2179"/>
                    </a:cubicBezTo>
                    <a:cubicBezTo>
                      <a:pt x="1" y="2932"/>
                      <a:pt x="206" y="3736"/>
                      <a:pt x="754" y="4249"/>
                    </a:cubicBezTo>
                    <a:cubicBezTo>
                      <a:pt x="1080" y="4557"/>
                      <a:pt x="1525" y="4746"/>
                      <a:pt x="1970" y="4831"/>
                    </a:cubicBezTo>
                    <a:cubicBezTo>
                      <a:pt x="2312" y="4917"/>
                      <a:pt x="2636" y="4934"/>
                      <a:pt x="2979" y="4934"/>
                    </a:cubicBezTo>
                    <a:cubicBezTo>
                      <a:pt x="3150" y="4728"/>
                      <a:pt x="3287" y="4489"/>
                      <a:pt x="3373" y="4233"/>
                    </a:cubicBezTo>
                    <a:lnTo>
                      <a:pt x="4074" y="2058"/>
                    </a:lnTo>
                    <a:cubicBezTo>
                      <a:pt x="3921" y="1734"/>
                      <a:pt x="3715" y="1442"/>
                      <a:pt x="3476" y="1168"/>
                    </a:cubicBezTo>
                    <a:cubicBezTo>
                      <a:pt x="2794" y="438"/>
                      <a:pt x="1788" y="0"/>
                      <a:pt x="781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80;p21">
                <a:extLst>
                  <a:ext uri="{FF2B5EF4-FFF2-40B4-BE49-F238E27FC236}">
                    <a16:creationId xmlns:a16="http://schemas.microsoft.com/office/drawing/2014/main" id="{81636B0E-B121-4D53-4901-F6F9FBD29504}"/>
                  </a:ext>
                </a:extLst>
              </p:cNvPr>
              <p:cNvSpPr/>
              <p:nvPr/>
            </p:nvSpPr>
            <p:spPr>
              <a:xfrm rot="-1133541">
                <a:off x="2657666" y="1003926"/>
                <a:ext cx="248422" cy="189402"/>
              </a:xfrm>
              <a:custGeom>
                <a:avLst/>
                <a:gdLst/>
                <a:ahLst/>
                <a:cxnLst/>
                <a:rect l="l" t="t" r="r" b="b"/>
                <a:pathLst>
                  <a:path w="11777" h="8979" extrusionOk="0">
                    <a:moveTo>
                      <a:pt x="5523" y="0"/>
                    </a:moveTo>
                    <a:cubicBezTo>
                      <a:pt x="5508" y="0"/>
                      <a:pt x="5493" y="0"/>
                      <a:pt x="5477" y="1"/>
                    </a:cubicBezTo>
                    <a:cubicBezTo>
                      <a:pt x="5032" y="35"/>
                      <a:pt x="4605" y="395"/>
                      <a:pt x="4416" y="823"/>
                    </a:cubicBezTo>
                    <a:cubicBezTo>
                      <a:pt x="4332" y="807"/>
                      <a:pt x="4246" y="800"/>
                      <a:pt x="4161" y="800"/>
                    </a:cubicBezTo>
                    <a:cubicBezTo>
                      <a:pt x="3867" y="800"/>
                      <a:pt x="3577" y="890"/>
                      <a:pt x="3338" y="1062"/>
                    </a:cubicBezTo>
                    <a:cubicBezTo>
                      <a:pt x="3030" y="1268"/>
                      <a:pt x="2841" y="1644"/>
                      <a:pt x="2773" y="2021"/>
                    </a:cubicBezTo>
                    <a:cubicBezTo>
                      <a:pt x="2653" y="1957"/>
                      <a:pt x="2515" y="1927"/>
                      <a:pt x="2376" y="1927"/>
                    </a:cubicBezTo>
                    <a:cubicBezTo>
                      <a:pt x="2219" y="1927"/>
                      <a:pt x="2062" y="1966"/>
                      <a:pt x="1935" y="2039"/>
                    </a:cubicBezTo>
                    <a:cubicBezTo>
                      <a:pt x="1677" y="2192"/>
                      <a:pt x="1404" y="2552"/>
                      <a:pt x="1404" y="2842"/>
                    </a:cubicBezTo>
                    <a:cubicBezTo>
                      <a:pt x="1011" y="2929"/>
                      <a:pt x="685" y="3237"/>
                      <a:pt x="548" y="3613"/>
                    </a:cubicBezTo>
                    <a:cubicBezTo>
                      <a:pt x="429" y="4006"/>
                      <a:pt x="411" y="4572"/>
                      <a:pt x="685" y="4880"/>
                    </a:cubicBezTo>
                    <a:cubicBezTo>
                      <a:pt x="292" y="5085"/>
                      <a:pt x="18" y="5512"/>
                      <a:pt x="18" y="5957"/>
                    </a:cubicBezTo>
                    <a:cubicBezTo>
                      <a:pt x="0" y="6386"/>
                      <a:pt x="223" y="6831"/>
                      <a:pt x="600" y="7053"/>
                    </a:cubicBezTo>
                    <a:cubicBezTo>
                      <a:pt x="326" y="7293"/>
                      <a:pt x="257" y="7703"/>
                      <a:pt x="394" y="8046"/>
                    </a:cubicBezTo>
                    <a:cubicBezTo>
                      <a:pt x="514" y="8388"/>
                      <a:pt x="822" y="8628"/>
                      <a:pt x="1147" y="8765"/>
                    </a:cubicBezTo>
                    <a:cubicBezTo>
                      <a:pt x="1406" y="8874"/>
                      <a:pt x="1688" y="8907"/>
                      <a:pt x="1974" y="8907"/>
                    </a:cubicBezTo>
                    <a:cubicBezTo>
                      <a:pt x="2046" y="8907"/>
                      <a:pt x="2118" y="8905"/>
                      <a:pt x="2191" y="8902"/>
                    </a:cubicBezTo>
                    <a:cubicBezTo>
                      <a:pt x="2678" y="8952"/>
                      <a:pt x="3163" y="8978"/>
                      <a:pt x="3648" y="8978"/>
                    </a:cubicBezTo>
                    <a:cubicBezTo>
                      <a:pt x="5974" y="8978"/>
                      <a:pt x="8271" y="8370"/>
                      <a:pt x="10509" y="6882"/>
                    </a:cubicBezTo>
                    <a:cubicBezTo>
                      <a:pt x="10573" y="6901"/>
                      <a:pt x="10639" y="6910"/>
                      <a:pt x="10706" y="6910"/>
                    </a:cubicBezTo>
                    <a:cubicBezTo>
                      <a:pt x="10943" y="6910"/>
                      <a:pt x="11184" y="6795"/>
                      <a:pt x="11331" y="6608"/>
                    </a:cubicBezTo>
                    <a:cubicBezTo>
                      <a:pt x="11502" y="6352"/>
                      <a:pt x="11502" y="5992"/>
                      <a:pt x="11349" y="5736"/>
                    </a:cubicBezTo>
                    <a:cubicBezTo>
                      <a:pt x="11571" y="5581"/>
                      <a:pt x="11725" y="5325"/>
                      <a:pt x="11742" y="5067"/>
                    </a:cubicBezTo>
                    <a:cubicBezTo>
                      <a:pt x="11776" y="4794"/>
                      <a:pt x="11588" y="4451"/>
                      <a:pt x="11383" y="4264"/>
                    </a:cubicBezTo>
                    <a:cubicBezTo>
                      <a:pt x="11486" y="3921"/>
                      <a:pt x="11434" y="3545"/>
                      <a:pt x="11263" y="3253"/>
                    </a:cubicBezTo>
                    <a:cubicBezTo>
                      <a:pt x="11075" y="2963"/>
                      <a:pt x="10681" y="2671"/>
                      <a:pt x="10338" y="2620"/>
                    </a:cubicBezTo>
                    <a:cubicBezTo>
                      <a:pt x="10407" y="2089"/>
                      <a:pt x="10167" y="1525"/>
                      <a:pt x="9740" y="1199"/>
                    </a:cubicBezTo>
                    <a:cubicBezTo>
                      <a:pt x="9508" y="1024"/>
                      <a:pt x="9206" y="948"/>
                      <a:pt x="8899" y="948"/>
                    </a:cubicBezTo>
                    <a:cubicBezTo>
                      <a:pt x="8639" y="948"/>
                      <a:pt x="8375" y="1002"/>
                      <a:pt x="8147" y="1096"/>
                    </a:cubicBezTo>
                    <a:cubicBezTo>
                      <a:pt x="8062" y="788"/>
                      <a:pt x="7805" y="549"/>
                      <a:pt x="7497" y="446"/>
                    </a:cubicBezTo>
                    <a:cubicBezTo>
                      <a:pt x="7408" y="420"/>
                      <a:pt x="7312" y="407"/>
                      <a:pt x="7216" y="407"/>
                    </a:cubicBezTo>
                    <a:cubicBezTo>
                      <a:pt x="6997" y="407"/>
                      <a:pt x="6773" y="475"/>
                      <a:pt x="6607" y="617"/>
                    </a:cubicBezTo>
                    <a:cubicBezTo>
                      <a:pt x="6376" y="238"/>
                      <a:pt x="5953" y="0"/>
                      <a:pt x="552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81;p21">
                <a:extLst>
                  <a:ext uri="{FF2B5EF4-FFF2-40B4-BE49-F238E27FC236}">
                    <a16:creationId xmlns:a16="http://schemas.microsoft.com/office/drawing/2014/main" id="{7A9B21BE-E295-0BFD-E2B0-167C67FAE89C}"/>
                  </a:ext>
                </a:extLst>
              </p:cNvPr>
              <p:cNvSpPr/>
              <p:nvPr/>
            </p:nvSpPr>
            <p:spPr>
              <a:xfrm rot="-1133541">
                <a:off x="2735162" y="1109653"/>
                <a:ext cx="196426" cy="191891"/>
              </a:xfrm>
              <a:custGeom>
                <a:avLst/>
                <a:gdLst/>
                <a:ahLst/>
                <a:cxnLst/>
                <a:rect l="l" t="t" r="r" b="b"/>
                <a:pathLst>
                  <a:path w="9312" h="9097" extrusionOk="0">
                    <a:moveTo>
                      <a:pt x="4964" y="0"/>
                    </a:moveTo>
                    <a:cubicBezTo>
                      <a:pt x="4912" y="343"/>
                      <a:pt x="4604" y="616"/>
                      <a:pt x="4330" y="838"/>
                    </a:cubicBezTo>
                    <a:cubicBezTo>
                      <a:pt x="4103" y="1009"/>
                      <a:pt x="3817" y="1109"/>
                      <a:pt x="3521" y="1109"/>
                    </a:cubicBezTo>
                    <a:cubicBezTo>
                      <a:pt x="3460" y="1109"/>
                      <a:pt x="3399" y="1104"/>
                      <a:pt x="3338" y="1096"/>
                    </a:cubicBezTo>
                    <a:cubicBezTo>
                      <a:pt x="3218" y="1438"/>
                      <a:pt x="3047" y="1831"/>
                      <a:pt x="2927" y="2191"/>
                    </a:cubicBezTo>
                    <a:cubicBezTo>
                      <a:pt x="2858" y="2362"/>
                      <a:pt x="2790" y="2533"/>
                      <a:pt x="2671" y="2687"/>
                    </a:cubicBezTo>
                    <a:cubicBezTo>
                      <a:pt x="2568" y="2824"/>
                      <a:pt x="2294" y="2910"/>
                      <a:pt x="2105" y="2910"/>
                    </a:cubicBezTo>
                    <a:cubicBezTo>
                      <a:pt x="1968" y="2516"/>
                      <a:pt x="1746" y="2123"/>
                      <a:pt x="1370" y="1899"/>
                    </a:cubicBezTo>
                    <a:cubicBezTo>
                      <a:pt x="1213" y="1803"/>
                      <a:pt x="1023" y="1751"/>
                      <a:pt x="836" y="1751"/>
                    </a:cubicBezTo>
                    <a:cubicBezTo>
                      <a:pt x="596" y="1751"/>
                      <a:pt x="360" y="1837"/>
                      <a:pt x="206" y="2020"/>
                    </a:cubicBezTo>
                    <a:cubicBezTo>
                      <a:pt x="51" y="2208"/>
                      <a:pt x="1" y="2465"/>
                      <a:pt x="17" y="2721"/>
                    </a:cubicBezTo>
                    <a:cubicBezTo>
                      <a:pt x="35" y="3269"/>
                      <a:pt x="377" y="3885"/>
                      <a:pt x="822" y="4193"/>
                    </a:cubicBezTo>
                    <a:cubicBezTo>
                      <a:pt x="822" y="4193"/>
                      <a:pt x="633" y="4964"/>
                      <a:pt x="633" y="6333"/>
                    </a:cubicBezTo>
                    <a:cubicBezTo>
                      <a:pt x="651" y="8506"/>
                      <a:pt x="3766" y="9020"/>
                      <a:pt x="3766" y="9020"/>
                    </a:cubicBezTo>
                    <a:cubicBezTo>
                      <a:pt x="4065" y="9072"/>
                      <a:pt x="4331" y="9097"/>
                      <a:pt x="4570" y="9097"/>
                    </a:cubicBezTo>
                    <a:cubicBezTo>
                      <a:pt x="5422" y="9097"/>
                      <a:pt x="5926" y="8783"/>
                      <a:pt x="6368" y="8301"/>
                    </a:cubicBezTo>
                    <a:cubicBezTo>
                      <a:pt x="6761" y="7874"/>
                      <a:pt x="7035" y="7360"/>
                      <a:pt x="7240" y="6829"/>
                    </a:cubicBezTo>
                    <a:lnTo>
                      <a:pt x="9312" y="1215"/>
                    </a:lnTo>
                    <a:lnTo>
                      <a:pt x="9312" y="1215"/>
                    </a:lnTo>
                    <a:cubicBezTo>
                      <a:pt x="9187" y="1232"/>
                      <a:pt x="9059" y="1240"/>
                      <a:pt x="8929" y="1240"/>
                    </a:cubicBezTo>
                    <a:cubicBezTo>
                      <a:pt x="8279" y="1240"/>
                      <a:pt x="7600" y="1024"/>
                      <a:pt x="7172" y="582"/>
                    </a:cubicBezTo>
                    <a:cubicBezTo>
                      <a:pt x="6965" y="651"/>
                      <a:pt x="6749" y="684"/>
                      <a:pt x="6533" y="684"/>
                    </a:cubicBezTo>
                    <a:cubicBezTo>
                      <a:pt x="5942" y="684"/>
                      <a:pt x="5352" y="438"/>
                      <a:pt x="496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382;p21">
                <a:extLst>
                  <a:ext uri="{FF2B5EF4-FFF2-40B4-BE49-F238E27FC236}">
                    <a16:creationId xmlns:a16="http://schemas.microsoft.com/office/drawing/2014/main" id="{E24C883C-C56E-A9AC-0BB3-D9CF2B82E0AA}"/>
                  </a:ext>
                </a:extLst>
              </p:cNvPr>
              <p:cNvSpPr/>
              <p:nvPr/>
            </p:nvSpPr>
            <p:spPr>
              <a:xfrm rot="-1133541">
                <a:off x="2802130" y="1160098"/>
                <a:ext cx="39129" cy="17866"/>
              </a:xfrm>
              <a:custGeom>
                <a:avLst/>
                <a:gdLst/>
                <a:ahLst/>
                <a:cxnLst/>
                <a:rect l="l" t="t" r="r" b="b"/>
                <a:pathLst>
                  <a:path w="1855" h="847" extrusionOk="0">
                    <a:moveTo>
                      <a:pt x="559" y="1"/>
                    </a:moveTo>
                    <a:cubicBezTo>
                      <a:pt x="371" y="1"/>
                      <a:pt x="182" y="42"/>
                      <a:pt x="69" y="175"/>
                    </a:cubicBezTo>
                    <a:cubicBezTo>
                      <a:pt x="17" y="227"/>
                      <a:pt x="0" y="330"/>
                      <a:pt x="69" y="399"/>
                    </a:cubicBezTo>
                    <a:cubicBezTo>
                      <a:pt x="240" y="536"/>
                      <a:pt x="462" y="536"/>
                      <a:pt x="651" y="586"/>
                    </a:cubicBezTo>
                    <a:cubicBezTo>
                      <a:pt x="924" y="638"/>
                      <a:pt x="1164" y="809"/>
                      <a:pt x="1420" y="844"/>
                    </a:cubicBezTo>
                    <a:cubicBezTo>
                      <a:pt x="1437" y="846"/>
                      <a:pt x="1453" y="847"/>
                      <a:pt x="1469" y="847"/>
                    </a:cubicBezTo>
                    <a:cubicBezTo>
                      <a:pt x="1714" y="847"/>
                      <a:pt x="1855" y="607"/>
                      <a:pt x="1694" y="399"/>
                    </a:cubicBezTo>
                    <a:cubicBezTo>
                      <a:pt x="1523" y="175"/>
                      <a:pt x="1164" y="91"/>
                      <a:pt x="907" y="39"/>
                    </a:cubicBezTo>
                    <a:cubicBezTo>
                      <a:pt x="805" y="18"/>
                      <a:pt x="682" y="1"/>
                      <a:pt x="5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383;p21">
                <a:extLst>
                  <a:ext uri="{FF2B5EF4-FFF2-40B4-BE49-F238E27FC236}">
                    <a16:creationId xmlns:a16="http://schemas.microsoft.com/office/drawing/2014/main" id="{91E9B29A-02C3-37B9-2C17-87363DB10255}"/>
                  </a:ext>
                </a:extLst>
              </p:cNvPr>
              <p:cNvSpPr/>
              <p:nvPr/>
            </p:nvSpPr>
            <p:spPr>
              <a:xfrm rot="-1133541">
                <a:off x="2811509" y="1175369"/>
                <a:ext cx="23140" cy="18077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857" extrusionOk="0">
                    <a:moveTo>
                      <a:pt x="548" y="1"/>
                    </a:moveTo>
                    <a:cubicBezTo>
                      <a:pt x="1" y="1"/>
                      <a:pt x="1" y="857"/>
                      <a:pt x="548" y="857"/>
                    </a:cubicBezTo>
                    <a:cubicBezTo>
                      <a:pt x="1096" y="857"/>
                      <a:pt x="1096" y="1"/>
                      <a:pt x="5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384;p21">
                <a:extLst>
                  <a:ext uri="{FF2B5EF4-FFF2-40B4-BE49-F238E27FC236}">
                    <a16:creationId xmlns:a16="http://schemas.microsoft.com/office/drawing/2014/main" id="{4C97AB5D-975D-09AB-2A76-6934D9886CFE}"/>
                  </a:ext>
                </a:extLst>
              </p:cNvPr>
              <p:cNvSpPr/>
              <p:nvPr/>
            </p:nvSpPr>
            <p:spPr>
              <a:xfrm rot="-1133541">
                <a:off x="2857683" y="1157282"/>
                <a:ext cx="37568" cy="18394"/>
              </a:xfrm>
              <a:custGeom>
                <a:avLst/>
                <a:gdLst/>
                <a:ahLst/>
                <a:cxnLst/>
                <a:rect l="l" t="t" r="r" b="b"/>
                <a:pathLst>
                  <a:path w="1781" h="872" extrusionOk="0">
                    <a:moveTo>
                      <a:pt x="515" y="0"/>
                    </a:moveTo>
                    <a:cubicBezTo>
                      <a:pt x="426" y="0"/>
                      <a:pt x="338" y="13"/>
                      <a:pt x="256" y="43"/>
                    </a:cubicBezTo>
                    <a:cubicBezTo>
                      <a:pt x="0" y="146"/>
                      <a:pt x="0" y="454"/>
                      <a:pt x="256" y="557"/>
                    </a:cubicBezTo>
                    <a:cubicBezTo>
                      <a:pt x="514" y="660"/>
                      <a:pt x="804" y="625"/>
                      <a:pt x="1062" y="728"/>
                    </a:cubicBezTo>
                    <a:cubicBezTo>
                      <a:pt x="1224" y="787"/>
                      <a:pt x="1387" y="872"/>
                      <a:pt x="1571" y="872"/>
                    </a:cubicBezTo>
                    <a:cubicBezTo>
                      <a:pt x="1600" y="872"/>
                      <a:pt x="1630" y="870"/>
                      <a:pt x="1660" y="865"/>
                    </a:cubicBezTo>
                    <a:cubicBezTo>
                      <a:pt x="1746" y="849"/>
                      <a:pt x="1781" y="746"/>
                      <a:pt x="1781" y="660"/>
                    </a:cubicBezTo>
                    <a:cubicBezTo>
                      <a:pt x="1728" y="386"/>
                      <a:pt x="1370" y="232"/>
                      <a:pt x="1130" y="130"/>
                    </a:cubicBezTo>
                    <a:cubicBezTo>
                      <a:pt x="949" y="69"/>
                      <a:pt x="727" y="0"/>
                      <a:pt x="5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85;p21">
                <a:extLst>
                  <a:ext uri="{FF2B5EF4-FFF2-40B4-BE49-F238E27FC236}">
                    <a16:creationId xmlns:a16="http://schemas.microsoft.com/office/drawing/2014/main" id="{2A6C98BB-F360-D340-1E01-702499A87C7B}"/>
                  </a:ext>
                </a:extLst>
              </p:cNvPr>
              <p:cNvSpPr/>
              <p:nvPr/>
            </p:nvSpPr>
            <p:spPr>
              <a:xfrm rot="-1133541">
                <a:off x="2864450" y="1173213"/>
                <a:ext cx="26135" cy="18204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863" extrusionOk="0">
                    <a:moveTo>
                      <a:pt x="613" y="0"/>
                    </a:moveTo>
                    <a:cubicBezTo>
                      <a:pt x="241" y="0"/>
                      <a:pt x="1" y="571"/>
                      <a:pt x="405" y="802"/>
                    </a:cubicBezTo>
                    <a:cubicBezTo>
                      <a:pt x="478" y="844"/>
                      <a:pt x="550" y="862"/>
                      <a:pt x="617" y="862"/>
                    </a:cubicBezTo>
                    <a:cubicBezTo>
                      <a:pt x="993" y="862"/>
                      <a:pt x="1238" y="298"/>
                      <a:pt x="832" y="66"/>
                    </a:cubicBezTo>
                    <a:cubicBezTo>
                      <a:pt x="757" y="20"/>
                      <a:pt x="683" y="0"/>
                      <a:pt x="61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386;p21">
                <a:extLst>
                  <a:ext uri="{FF2B5EF4-FFF2-40B4-BE49-F238E27FC236}">
                    <a16:creationId xmlns:a16="http://schemas.microsoft.com/office/drawing/2014/main" id="{D5791F83-92EB-B3BA-E18A-982A60EBEBF6}"/>
                  </a:ext>
                </a:extLst>
              </p:cNvPr>
              <p:cNvSpPr/>
              <p:nvPr/>
            </p:nvSpPr>
            <p:spPr>
              <a:xfrm rot="-1133541">
                <a:off x="2841679" y="1186733"/>
                <a:ext cx="26009" cy="46238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387;p21">
                <a:extLst>
                  <a:ext uri="{FF2B5EF4-FFF2-40B4-BE49-F238E27FC236}">
                    <a16:creationId xmlns:a16="http://schemas.microsoft.com/office/drawing/2014/main" id="{19DAFABD-63F3-AD16-8024-95F253073097}"/>
                  </a:ext>
                </a:extLst>
              </p:cNvPr>
              <p:cNvSpPr/>
              <p:nvPr/>
            </p:nvSpPr>
            <p:spPr>
              <a:xfrm rot="-1133541">
                <a:off x="2800552" y="1224913"/>
                <a:ext cx="47335" cy="53895"/>
              </a:xfrm>
              <a:custGeom>
                <a:avLst/>
                <a:gdLst/>
                <a:ahLst/>
                <a:cxnLst/>
                <a:rect l="l" t="t" r="r" b="b"/>
                <a:pathLst>
                  <a:path w="2244" h="2555" extrusionOk="0">
                    <a:moveTo>
                      <a:pt x="704" y="0"/>
                    </a:moveTo>
                    <a:cubicBezTo>
                      <a:pt x="583" y="0"/>
                      <a:pt x="461" y="39"/>
                      <a:pt x="360" y="117"/>
                    </a:cubicBezTo>
                    <a:cubicBezTo>
                      <a:pt x="189" y="254"/>
                      <a:pt x="103" y="493"/>
                      <a:pt x="69" y="717"/>
                    </a:cubicBezTo>
                    <a:cubicBezTo>
                      <a:pt x="0" y="1162"/>
                      <a:pt x="69" y="1623"/>
                      <a:pt x="308" y="2000"/>
                    </a:cubicBezTo>
                    <a:cubicBezTo>
                      <a:pt x="542" y="2327"/>
                      <a:pt x="931" y="2554"/>
                      <a:pt x="1334" y="2554"/>
                    </a:cubicBezTo>
                    <a:cubicBezTo>
                      <a:pt x="1374" y="2554"/>
                      <a:pt x="1415" y="2552"/>
                      <a:pt x="1456" y="2547"/>
                    </a:cubicBezTo>
                    <a:cubicBezTo>
                      <a:pt x="1678" y="2513"/>
                      <a:pt x="1883" y="2394"/>
                      <a:pt x="2038" y="2223"/>
                    </a:cubicBezTo>
                    <a:cubicBezTo>
                      <a:pt x="2243" y="2017"/>
                      <a:pt x="2157" y="1675"/>
                      <a:pt x="1901" y="1538"/>
                    </a:cubicBezTo>
                    <a:cubicBezTo>
                      <a:pt x="1696" y="1435"/>
                      <a:pt x="1541" y="1264"/>
                      <a:pt x="1456" y="1059"/>
                    </a:cubicBezTo>
                    <a:cubicBezTo>
                      <a:pt x="1319" y="767"/>
                      <a:pt x="1335" y="391"/>
                      <a:pt x="1096" y="169"/>
                    </a:cubicBezTo>
                    <a:cubicBezTo>
                      <a:pt x="993" y="57"/>
                      <a:pt x="850" y="0"/>
                      <a:pt x="70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388;p21">
                <a:extLst>
                  <a:ext uri="{FF2B5EF4-FFF2-40B4-BE49-F238E27FC236}">
                    <a16:creationId xmlns:a16="http://schemas.microsoft.com/office/drawing/2014/main" id="{B28948FA-6046-E3BB-639F-B4FA73D8039C}"/>
                  </a:ext>
                </a:extLst>
              </p:cNvPr>
              <p:cNvSpPr/>
              <p:nvPr/>
            </p:nvSpPr>
            <p:spPr>
              <a:xfrm rot="-1133541">
                <a:off x="2865954" y="1589358"/>
                <a:ext cx="86295" cy="86337"/>
              </a:xfrm>
              <a:custGeom>
                <a:avLst/>
                <a:gdLst/>
                <a:ahLst/>
                <a:cxnLst/>
                <a:rect l="l" t="t" r="r" b="b"/>
                <a:pathLst>
                  <a:path w="4091" h="4093" extrusionOk="0">
                    <a:moveTo>
                      <a:pt x="2037" y="1"/>
                    </a:moveTo>
                    <a:cubicBezTo>
                      <a:pt x="907" y="1"/>
                      <a:pt x="1" y="925"/>
                      <a:pt x="1" y="2055"/>
                    </a:cubicBezTo>
                    <a:cubicBezTo>
                      <a:pt x="1" y="3184"/>
                      <a:pt x="907" y="4092"/>
                      <a:pt x="2037" y="4092"/>
                    </a:cubicBezTo>
                    <a:cubicBezTo>
                      <a:pt x="3167" y="4092"/>
                      <a:pt x="4091" y="3184"/>
                      <a:pt x="4091" y="2055"/>
                    </a:cubicBezTo>
                    <a:cubicBezTo>
                      <a:pt x="4091" y="925"/>
                      <a:pt x="3167" y="1"/>
                      <a:pt x="2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3" name="Google Shape;117;p18">
            <a:extLst>
              <a:ext uri="{FF2B5EF4-FFF2-40B4-BE49-F238E27FC236}">
                <a16:creationId xmlns:a16="http://schemas.microsoft.com/office/drawing/2014/main" id="{94E04C9A-66E9-9F3D-BA8E-0CA672622C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55562" y="488106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DESCRIPTION</a:t>
            </a:r>
            <a:endParaRPr lang="en-US" sz="3600" dirty="0">
              <a:solidFill>
                <a:srgbClr val="000000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44" name="Google Shape;171;p19">
            <a:extLst>
              <a:ext uri="{FF2B5EF4-FFF2-40B4-BE49-F238E27FC236}">
                <a16:creationId xmlns:a16="http://schemas.microsoft.com/office/drawing/2014/main" id="{866FB4DB-DBD8-6D18-F30C-953928E5FA2E}"/>
              </a:ext>
            </a:extLst>
          </p:cNvPr>
          <p:cNvSpPr/>
          <p:nvPr/>
        </p:nvSpPr>
        <p:spPr>
          <a:xfrm>
            <a:off x="3369951" y="340783"/>
            <a:ext cx="678024" cy="654886"/>
          </a:xfrm>
          <a:custGeom>
            <a:avLst/>
            <a:gdLst/>
            <a:ahLst/>
            <a:cxnLst/>
            <a:rect l="l" t="t" r="r" b="b"/>
            <a:pathLst>
              <a:path w="12153" h="12033" extrusionOk="0">
                <a:moveTo>
                  <a:pt x="6076" y="0"/>
                </a:moveTo>
                <a:cubicBezTo>
                  <a:pt x="5289" y="0"/>
                  <a:pt x="4519" y="154"/>
                  <a:pt x="3817" y="445"/>
                </a:cubicBezTo>
                <a:lnTo>
                  <a:pt x="3782" y="582"/>
                </a:lnTo>
                <a:lnTo>
                  <a:pt x="6094" y="2260"/>
                </a:lnTo>
                <a:lnTo>
                  <a:pt x="6042" y="3389"/>
                </a:lnTo>
                <a:lnTo>
                  <a:pt x="3732" y="5049"/>
                </a:lnTo>
                <a:lnTo>
                  <a:pt x="2534" y="4638"/>
                </a:lnTo>
                <a:lnTo>
                  <a:pt x="1644" y="1917"/>
                </a:lnTo>
                <a:cubicBezTo>
                  <a:pt x="633" y="3013"/>
                  <a:pt x="0" y="4467"/>
                  <a:pt x="0" y="6076"/>
                </a:cubicBezTo>
                <a:cubicBezTo>
                  <a:pt x="0" y="6179"/>
                  <a:pt x="17" y="6281"/>
                  <a:pt x="17" y="6384"/>
                </a:cubicBezTo>
                <a:lnTo>
                  <a:pt x="154" y="6487"/>
                </a:lnTo>
                <a:lnTo>
                  <a:pt x="2499" y="4775"/>
                </a:lnTo>
                <a:lnTo>
                  <a:pt x="3698" y="5204"/>
                </a:lnTo>
                <a:lnTo>
                  <a:pt x="4536" y="7771"/>
                </a:lnTo>
                <a:lnTo>
                  <a:pt x="3732" y="8935"/>
                </a:lnTo>
                <a:lnTo>
                  <a:pt x="754" y="8935"/>
                </a:lnTo>
                <a:lnTo>
                  <a:pt x="736" y="8952"/>
                </a:lnTo>
                <a:cubicBezTo>
                  <a:pt x="1507" y="10389"/>
                  <a:pt x="2842" y="11468"/>
                  <a:pt x="4433" y="11930"/>
                </a:cubicBezTo>
                <a:lnTo>
                  <a:pt x="4656" y="11759"/>
                </a:lnTo>
                <a:lnTo>
                  <a:pt x="3782" y="9106"/>
                </a:lnTo>
                <a:lnTo>
                  <a:pt x="4588" y="7942"/>
                </a:lnTo>
                <a:lnTo>
                  <a:pt x="7497" y="7942"/>
                </a:lnTo>
                <a:lnTo>
                  <a:pt x="7514" y="7977"/>
                </a:lnTo>
                <a:lnTo>
                  <a:pt x="8011" y="9157"/>
                </a:lnTo>
                <a:lnTo>
                  <a:pt x="8045" y="9209"/>
                </a:lnTo>
                <a:lnTo>
                  <a:pt x="7155" y="11948"/>
                </a:lnTo>
                <a:lnTo>
                  <a:pt x="7274" y="12033"/>
                </a:lnTo>
                <a:cubicBezTo>
                  <a:pt x="8883" y="11708"/>
                  <a:pt x="10287" y="10750"/>
                  <a:pt x="11160" y="9414"/>
                </a:cubicBezTo>
                <a:lnTo>
                  <a:pt x="11058" y="9123"/>
                </a:lnTo>
                <a:lnTo>
                  <a:pt x="8164" y="9123"/>
                </a:lnTo>
                <a:lnTo>
                  <a:pt x="8148" y="9089"/>
                </a:lnTo>
                <a:lnTo>
                  <a:pt x="7634" y="7908"/>
                </a:lnTo>
                <a:lnTo>
                  <a:pt x="7600" y="7840"/>
                </a:lnTo>
                <a:lnTo>
                  <a:pt x="8472" y="5152"/>
                </a:lnTo>
                <a:lnTo>
                  <a:pt x="9722" y="5135"/>
                </a:lnTo>
                <a:lnTo>
                  <a:pt x="12016" y="6795"/>
                </a:lnTo>
                <a:lnTo>
                  <a:pt x="12119" y="6710"/>
                </a:lnTo>
                <a:cubicBezTo>
                  <a:pt x="12153" y="6505"/>
                  <a:pt x="12153" y="6299"/>
                  <a:pt x="12153" y="6076"/>
                </a:cubicBezTo>
                <a:cubicBezTo>
                  <a:pt x="12153" y="4604"/>
                  <a:pt x="11640" y="3253"/>
                  <a:pt x="10766" y="2191"/>
                </a:cubicBezTo>
                <a:lnTo>
                  <a:pt x="10526" y="2191"/>
                </a:lnTo>
                <a:lnTo>
                  <a:pt x="9620" y="4981"/>
                </a:lnTo>
                <a:lnTo>
                  <a:pt x="8370" y="5015"/>
                </a:lnTo>
                <a:lnTo>
                  <a:pt x="6179" y="3424"/>
                </a:lnTo>
                <a:lnTo>
                  <a:pt x="6247" y="2294"/>
                </a:lnTo>
                <a:lnTo>
                  <a:pt x="8609" y="582"/>
                </a:lnTo>
                <a:lnTo>
                  <a:pt x="8593" y="548"/>
                </a:lnTo>
                <a:cubicBezTo>
                  <a:pt x="7840" y="188"/>
                  <a:pt x="6984" y="0"/>
                  <a:pt x="6076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63896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713224" y="325868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EXPLORATION </a:t>
            </a:r>
            <a:endParaRPr dirty="0"/>
          </a:p>
        </p:txBody>
      </p:sp>
      <p:grpSp>
        <p:nvGrpSpPr>
          <p:cNvPr id="339" name="Google Shape;339;p21"/>
          <p:cNvGrpSpPr/>
          <p:nvPr/>
        </p:nvGrpSpPr>
        <p:grpSpPr>
          <a:xfrm>
            <a:off x="2541195" y="249184"/>
            <a:ext cx="461303" cy="405487"/>
            <a:chOff x="4182481" y="2340958"/>
            <a:chExt cx="368218" cy="323665"/>
          </a:xfrm>
        </p:grpSpPr>
        <p:sp>
          <p:nvSpPr>
            <p:cNvPr id="340" name="Google Shape;340;p21"/>
            <p:cNvSpPr/>
            <p:nvPr/>
          </p:nvSpPr>
          <p:spPr>
            <a:xfrm>
              <a:off x="4182481" y="2340958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42" name="Google Shape;342;p21"/>
          <p:cNvGrpSpPr/>
          <p:nvPr/>
        </p:nvGrpSpPr>
        <p:grpSpPr>
          <a:xfrm>
            <a:off x="4687450" y="3094970"/>
            <a:ext cx="4333073" cy="1903739"/>
            <a:chOff x="5646638" y="3301010"/>
            <a:chExt cx="2286600" cy="91496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</a:t>
              </a:r>
              <a:r>
                <a:rPr lang="en" sz="1800" baseline="300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nd</a:t>
              </a: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HALF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646638" y="3436875"/>
              <a:ext cx="2286600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Similar pattern to the first half but with higher overall frequencies due to tactical changes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Peak frequency lasts longer, roughly from 15 minutes to around 40 minutes due to aggressive play style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Decrease in shots towards the end of the half, particularly before extra time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238900" y="3094970"/>
            <a:ext cx="4333074" cy="1871114"/>
            <a:chOff x="1058270" y="3307876"/>
            <a:chExt cx="2505777" cy="153383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307876"/>
              <a:ext cx="2505777" cy="264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</a:t>
              </a:r>
              <a:r>
                <a:rPr lang="en" sz="1800" baseline="300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</a:t>
              </a: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 HALF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1058270" y="3539611"/>
              <a:ext cx="2505777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Shot distribution starts with low frequency, peaks in the middle, then gradually decreases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Shot frequency increases notably after approximately 10 minutes and decreases around 35 minutes demonstrating fatigue 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sz="1100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Frequency decreases towards the end of the half, with a dip approaching extra time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6113123" y="249309"/>
            <a:ext cx="461303" cy="405487"/>
            <a:chOff x="4182481" y="2340959"/>
            <a:chExt cx="368218" cy="323665"/>
          </a:xfrm>
        </p:grpSpPr>
        <p:sp>
          <p:nvSpPr>
            <p:cNvPr id="391" name="Google Shape;391;p21"/>
            <p:cNvSpPr/>
            <p:nvPr/>
          </p:nvSpPr>
          <p:spPr>
            <a:xfrm>
              <a:off x="4182481" y="2340959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3" descr="A graph of different sizes and colors&#10;&#10;Description automatically generated with medium confidence">
            <a:extLst>
              <a:ext uri="{FF2B5EF4-FFF2-40B4-BE49-F238E27FC236}">
                <a16:creationId xmlns:a16="http://schemas.microsoft.com/office/drawing/2014/main" id="{32E9184A-71C7-4079-F086-72767513174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270" y="735415"/>
            <a:ext cx="8146810" cy="22884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2963971" y="270792"/>
            <a:ext cx="5805485" cy="1913997"/>
            <a:chOff x="5573916" y="3301010"/>
            <a:chExt cx="2805564" cy="91989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SHOT DENSITY CHART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573916" y="3441805"/>
              <a:ext cx="2805564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Higher shot density in the central area near the goal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Gradient heatmap indicates shot frequency, with red representing the highest frequency</a:t>
              </a: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dirty="0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Emphasizes the significance of shooting accuracy and concentration near the goal, suggesting a higher likelihood of scoring from these positions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712762" y="3172893"/>
            <a:ext cx="5365956" cy="1890815"/>
            <a:chOff x="688072" y="3251902"/>
            <a:chExt cx="3103083" cy="154998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251902"/>
              <a:ext cx="2505777" cy="26495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GOAL OR NO GOAL SHOT CHART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688072" y="3499787"/>
              <a:ext cx="3103083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Dense concentration of shots observed in the penalty box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Mix of goals (blue) and no goals (red) indicates shot outcomes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Highlights the importance of accuracy and shot concentration in the critical goal-scoring area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8430724" y="157405"/>
            <a:ext cx="461303" cy="405238"/>
            <a:chOff x="4194064" y="2341157"/>
            <a:chExt cx="368218" cy="323466"/>
          </a:xfrm>
        </p:grpSpPr>
        <p:sp>
          <p:nvSpPr>
            <p:cNvPr id="391" name="Google Shape;391;p21"/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1" descr="A blue and black hexagon pattern&#10;&#10;Description automatically generated">
            <a:extLst>
              <a:ext uri="{FF2B5EF4-FFF2-40B4-BE49-F238E27FC236}">
                <a16:creationId xmlns:a16="http://schemas.microsoft.com/office/drawing/2014/main" id="{9FFC85D5-431B-D936-8596-9ED15DABED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067" y="172247"/>
            <a:ext cx="2707005" cy="2787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green field with red and blue dots&#10;&#10;Description automatically generated">
            <a:extLst>
              <a:ext uri="{FF2B5EF4-FFF2-40B4-BE49-F238E27FC236}">
                <a16:creationId xmlns:a16="http://schemas.microsoft.com/office/drawing/2014/main" id="{C5D1DACB-2730-F07B-B339-C233651A21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1033" y="2377441"/>
            <a:ext cx="3082340" cy="26806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390;p21">
            <a:extLst>
              <a:ext uri="{FF2B5EF4-FFF2-40B4-BE49-F238E27FC236}">
                <a16:creationId xmlns:a16="http://schemas.microsoft.com/office/drawing/2014/main" id="{DC36A089-C811-7A8B-3313-AFF7B1086D1E}"/>
              </a:ext>
            </a:extLst>
          </p:cNvPr>
          <p:cNvGrpSpPr/>
          <p:nvPr/>
        </p:nvGrpSpPr>
        <p:grpSpPr>
          <a:xfrm>
            <a:off x="151067" y="4472476"/>
            <a:ext cx="461303" cy="405238"/>
            <a:chOff x="4194064" y="2341157"/>
            <a:chExt cx="368218" cy="323466"/>
          </a:xfrm>
        </p:grpSpPr>
        <p:sp>
          <p:nvSpPr>
            <p:cNvPr id="9" name="Google Shape;391;p21">
              <a:extLst>
                <a:ext uri="{FF2B5EF4-FFF2-40B4-BE49-F238E27FC236}">
                  <a16:creationId xmlns:a16="http://schemas.microsoft.com/office/drawing/2014/main" id="{54F08802-7891-E48C-EBE2-BC8CB48E43B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92;p21">
              <a:extLst>
                <a:ext uri="{FF2B5EF4-FFF2-40B4-BE49-F238E27FC236}">
                  <a16:creationId xmlns:a16="http://schemas.microsoft.com/office/drawing/2014/main" id="{C4B4F55A-7443-54E1-D903-85F8D144767D}"/>
                </a:ext>
              </a:extLst>
            </p:cNvPr>
            <p:cNvSpPr/>
            <p:nvPr/>
          </p:nvSpPr>
          <p:spPr>
            <a:xfrm>
              <a:off x="4206676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758330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21"/>
          <p:cNvGrpSpPr/>
          <p:nvPr/>
        </p:nvGrpSpPr>
        <p:grpSpPr>
          <a:xfrm>
            <a:off x="3537746" y="222710"/>
            <a:ext cx="4906847" cy="1913997"/>
            <a:chOff x="5573916" y="3301010"/>
            <a:chExt cx="2669175" cy="919895"/>
          </a:xfrm>
        </p:grpSpPr>
        <p:sp>
          <p:nvSpPr>
            <p:cNvPr id="343" name="Google Shape;343;p21"/>
            <p:cNvSpPr txBox="1"/>
            <p:nvPr/>
          </p:nvSpPr>
          <p:spPr>
            <a:xfrm>
              <a:off x="5646638" y="3301010"/>
              <a:ext cx="2286600" cy="15534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PLAYER ROLES DISTRIBUTION</a:t>
              </a:r>
              <a:endParaRPr sz="1800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4" name="Google Shape;344;p21"/>
            <p:cNvSpPr txBox="1"/>
            <p:nvPr/>
          </p:nvSpPr>
          <p:spPr>
            <a:xfrm>
              <a:off x="5573916" y="3441805"/>
              <a:ext cx="2669175" cy="779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Forward and Midfielder roles are most common, followed by Defenders, and then Goalkeepers, aligning with typical team formations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Aids in understanding dataset composition and player involvement in events like shots and goals, offering insights into team strategies and player responsibilities</a:t>
              </a:r>
            </a:p>
          </p:txBody>
        </p:sp>
      </p:grpSp>
      <p:grpSp>
        <p:nvGrpSpPr>
          <p:cNvPr id="345" name="Google Shape;345;p21"/>
          <p:cNvGrpSpPr/>
          <p:nvPr/>
        </p:nvGrpSpPr>
        <p:grpSpPr>
          <a:xfrm>
            <a:off x="731050" y="2981893"/>
            <a:ext cx="5365956" cy="1890815"/>
            <a:chOff x="688072" y="3251902"/>
            <a:chExt cx="3103083" cy="1549984"/>
          </a:xfrm>
        </p:grpSpPr>
        <p:sp>
          <p:nvSpPr>
            <p:cNvPr id="346" name="Google Shape;346;p21"/>
            <p:cNvSpPr txBox="1"/>
            <p:nvPr/>
          </p:nvSpPr>
          <p:spPr>
            <a:xfrm>
              <a:off x="1058270" y="3251902"/>
              <a:ext cx="2505777" cy="264956"/>
            </a:xfrm>
            <a:prstGeom prst="rect">
              <a:avLst/>
            </a:pr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tx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SHOT DISTRIBUTION BY FOOT TYPE</a:t>
              </a:r>
              <a:endParaRPr sz="1800" dirty="0">
                <a:solidFill>
                  <a:schemeClr val="tx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47" name="Google Shape;347;p21"/>
            <p:cNvSpPr txBox="1"/>
            <p:nvPr/>
          </p:nvSpPr>
          <p:spPr>
            <a:xfrm>
              <a:off x="688072" y="3499787"/>
              <a:ext cx="3103083" cy="13020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Strong foot shots are predominant, followed by headers and weak foot shots, reflecting player preferences</a:t>
              </a:r>
            </a:p>
            <a:p>
              <a:pPr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Valuable for </a:t>
              </a:r>
              <a:r>
                <a:rPr lang="en-US" b="0" i="0" dirty="0" err="1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xG</a:t>
              </a:r>
              <a:r>
                <a:rPr lang="en-US" b="0" i="0" dirty="0">
                  <a:solidFill>
                    <a:schemeClr val="tx1"/>
                  </a:solidFill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 model predictions, as strong foot shots may have higher goal probabilities, emphasizing the importance of shot type in goal-scoring likelihood</a:t>
              </a:r>
            </a:p>
          </p:txBody>
        </p:sp>
      </p:grpSp>
      <p:grpSp>
        <p:nvGrpSpPr>
          <p:cNvPr id="390" name="Google Shape;390;p21"/>
          <p:cNvGrpSpPr/>
          <p:nvPr/>
        </p:nvGrpSpPr>
        <p:grpSpPr>
          <a:xfrm>
            <a:off x="8430724" y="157405"/>
            <a:ext cx="461303" cy="405238"/>
            <a:chOff x="4194064" y="2341157"/>
            <a:chExt cx="368218" cy="323466"/>
          </a:xfrm>
        </p:grpSpPr>
        <p:sp>
          <p:nvSpPr>
            <p:cNvPr id="391" name="Google Shape;391;p21"/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4205134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" name="Google Shape;390;p21">
            <a:extLst>
              <a:ext uri="{FF2B5EF4-FFF2-40B4-BE49-F238E27FC236}">
                <a16:creationId xmlns:a16="http://schemas.microsoft.com/office/drawing/2014/main" id="{DC36A089-C811-7A8B-3313-AFF7B1086D1E}"/>
              </a:ext>
            </a:extLst>
          </p:cNvPr>
          <p:cNvGrpSpPr/>
          <p:nvPr/>
        </p:nvGrpSpPr>
        <p:grpSpPr>
          <a:xfrm>
            <a:off x="151067" y="4472476"/>
            <a:ext cx="461303" cy="405238"/>
            <a:chOff x="4194064" y="2341157"/>
            <a:chExt cx="368218" cy="323466"/>
          </a:xfrm>
        </p:grpSpPr>
        <p:sp>
          <p:nvSpPr>
            <p:cNvPr id="9" name="Google Shape;391;p21">
              <a:extLst>
                <a:ext uri="{FF2B5EF4-FFF2-40B4-BE49-F238E27FC236}">
                  <a16:creationId xmlns:a16="http://schemas.microsoft.com/office/drawing/2014/main" id="{54F08802-7891-E48C-EBE2-BC8CB48E43BF}"/>
                </a:ext>
              </a:extLst>
            </p:cNvPr>
            <p:cNvSpPr/>
            <p:nvPr/>
          </p:nvSpPr>
          <p:spPr>
            <a:xfrm>
              <a:off x="4194064" y="2341157"/>
              <a:ext cx="368218" cy="323466"/>
            </a:xfrm>
            <a:custGeom>
              <a:avLst/>
              <a:gdLst/>
              <a:ahLst/>
              <a:cxnLst/>
              <a:rect l="l" t="t" r="r" b="b"/>
              <a:pathLst>
                <a:path w="20414" h="17933" extrusionOk="0">
                  <a:moveTo>
                    <a:pt x="10192" y="0"/>
                  </a:moveTo>
                  <a:cubicBezTo>
                    <a:pt x="8484" y="0"/>
                    <a:pt x="6757" y="487"/>
                    <a:pt x="5229" y="1506"/>
                  </a:cubicBezTo>
                  <a:cubicBezTo>
                    <a:pt x="1106" y="4255"/>
                    <a:pt x="0" y="9819"/>
                    <a:pt x="2731" y="13942"/>
                  </a:cubicBezTo>
                  <a:cubicBezTo>
                    <a:pt x="4459" y="16533"/>
                    <a:pt x="7305" y="17933"/>
                    <a:pt x="10201" y="17933"/>
                  </a:cubicBezTo>
                  <a:cubicBezTo>
                    <a:pt x="11913" y="17933"/>
                    <a:pt x="13642" y="17443"/>
                    <a:pt x="15167" y="16422"/>
                  </a:cubicBezTo>
                  <a:cubicBezTo>
                    <a:pt x="19290" y="13674"/>
                    <a:pt x="20413" y="8109"/>
                    <a:pt x="17665" y="3987"/>
                  </a:cubicBezTo>
                  <a:cubicBezTo>
                    <a:pt x="15935" y="1403"/>
                    <a:pt x="13090" y="0"/>
                    <a:pt x="10192" y="0"/>
                  </a:cubicBezTo>
                  <a:close/>
                </a:path>
              </a:pathLst>
            </a:custGeom>
            <a:solidFill>
              <a:srgbClr val="00B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" name="Google Shape;392;p21">
              <a:extLst>
                <a:ext uri="{FF2B5EF4-FFF2-40B4-BE49-F238E27FC236}">
                  <a16:creationId xmlns:a16="http://schemas.microsoft.com/office/drawing/2014/main" id="{C4B4F55A-7443-54E1-D903-85F8D144767D}"/>
                </a:ext>
              </a:extLst>
            </p:cNvPr>
            <p:cNvSpPr/>
            <p:nvPr/>
          </p:nvSpPr>
          <p:spPr>
            <a:xfrm>
              <a:off x="4206676" y="2346658"/>
              <a:ext cx="325000" cy="317965"/>
            </a:xfrm>
            <a:custGeom>
              <a:avLst/>
              <a:gdLst/>
              <a:ahLst/>
              <a:cxnLst/>
              <a:rect l="l" t="t" r="r" b="b"/>
              <a:pathLst>
                <a:path w="18018" h="17628" extrusionOk="0">
                  <a:moveTo>
                    <a:pt x="9537" y="593"/>
                  </a:moveTo>
                  <a:cubicBezTo>
                    <a:pt x="10272" y="593"/>
                    <a:pt x="11431" y="634"/>
                    <a:pt x="12503" y="839"/>
                  </a:cubicBezTo>
                  <a:cubicBezTo>
                    <a:pt x="12822" y="1123"/>
                    <a:pt x="13124" y="1409"/>
                    <a:pt x="13408" y="1677"/>
                  </a:cubicBezTo>
                  <a:cubicBezTo>
                    <a:pt x="13978" y="2280"/>
                    <a:pt x="14465" y="2933"/>
                    <a:pt x="14816" y="3738"/>
                  </a:cubicBezTo>
                  <a:cubicBezTo>
                    <a:pt x="14682" y="4057"/>
                    <a:pt x="14246" y="5096"/>
                    <a:pt x="13643" y="6017"/>
                  </a:cubicBezTo>
                  <a:cubicBezTo>
                    <a:pt x="12252" y="5800"/>
                    <a:pt x="10040" y="5749"/>
                    <a:pt x="9620" y="5749"/>
                  </a:cubicBezTo>
                  <a:cubicBezTo>
                    <a:pt x="9453" y="5481"/>
                    <a:pt x="8548" y="4157"/>
                    <a:pt x="7493" y="3018"/>
                  </a:cubicBezTo>
                  <a:cubicBezTo>
                    <a:pt x="7627" y="2749"/>
                    <a:pt x="8380" y="1257"/>
                    <a:pt x="8900" y="604"/>
                  </a:cubicBezTo>
                  <a:cubicBezTo>
                    <a:pt x="9027" y="599"/>
                    <a:pt x="9250" y="593"/>
                    <a:pt x="9537" y="593"/>
                  </a:cubicBezTo>
                  <a:close/>
                  <a:moveTo>
                    <a:pt x="7426" y="3051"/>
                  </a:moveTo>
                  <a:cubicBezTo>
                    <a:pt x="8481" y="4191"/>
                    <a:pt x="9386" y="5532"/>
                    <a:pt x="9553" y="5782"/>
                  </a:cubicBezTo>
                  <a:cubicBezTo>
                    <a:pt x="9386" y="6202"/>
                    <a:pt x="8465" y="8397"/>
                    <a:pt x="8112" y="9688"/>
                  </a:cubicBezTo>
                  <a:lnTo>
                    <a:pt x="4458" y="10576"/>
                  </a:lnTo>
                  <a:cubicBezTo>
                    <a:pt x="3721" y="9755"/>
                    <a:pt x="2565" y="8012"/>
                    <a:pt x="2264" y="7576"/>
                  </a:cubicBezTo>
                  <a:cubicBezTo>
                    <a:pt x="2347" y="7123"/>
                    <a:pt x="2682" y="5280"/>
                    <a:pt x="3453" y="4090"/>
                  </a:cubicBezTo>
                  <a:cubicBezTo>
                    <a:pt x="3805" y="3956"/>
                    <a:pt x="5615" y="3235"/>
                    <a:pt x="7426" y="3051"/>
                  </a:cubicBezTo>
                  <a:close/>
                  <a:moveTo>
                    <a:pt x="8112" y="9771"/>
                  </a:moveTo>
                  <a:cubicBezTo>
                    <a:pt x="9185" y="10694"/>
                    <a:pt x="10912" y="12017"/>
                    <a:pt x="11296" y="12319"/>
                  </a:cubicBezTo>
                  <a:cubicBezTo>
                    <a:pt x="11213" y="12671"/>
                    <a:pt x="10794" y="14347"/>
                    <a:pt x="10391" y="15520"/>
                  </a:cubicBezTo>
                  <a:cubicBezTo>
                    <a:pt x="10074" y="15621"/>
                    <a:pt x="8599" y="16039"/>
                    <a:pt x="7325" y="16207"/>
                  </a:cubicBezTo>
                  <a:cubicBezTo>
                    <a:pt x="7090" y="16240"/>
                    <a:pt x="6872" y="16258"/>
                    <a:pt x="6671" y="16258"/>
                  </a:cubicBezTo>
                  <a:cubicBezTo>
                    <a:pt x="6554" y="16207"/>
                    <a:pt x="5347" y="15536"/>
                    <a:pt x="3687" y="13961"/>
                  </a:cubicBezTo>
                  <a:cubicBezTo>
                    <a:pt x="3772" y="13509"/>
                    <a:pt x="4174" y="11682"/>
                    <a:pt x="4476" y="10643"/>
                  </a:cubicBezTo>
                  <a:lnTo>
                    <a:pt x="8112" y="9771"/>
                  </a:lnTo>
                  <a:close/>
                  <a:moveTo>
                    <a:pt x="6554" y="1"/>
                  </a:moveTo>
                  <a:cubicBezTo>
                    <a:pt x="6201" y="101"/>
                    <a:pt x="5833" y="236"/>
                    <a:pt x="5481" y="386"/>
                  </a:cubicBezTo>
                  <a:lnTo>
                    <a:pt x="5464" y="386"/>
                  </a:lnTo>
                  <a:cubicBezTo>
                    <a:pt x="5381" y="419"/>
                    <a:pt x="5280" y="470"/>
                    <a:pt x="5180" y="520"/>
                  </a:cubicBezTo>
                  <a:cubicBezTo>
                    <a:pt x="5162" y="520"/>
                    <a:pt x="5146" y="537"/>
                    <a:pt x="5129" y="537"/>
                  </a:cubicBezTo>
                  <a:cubicBezTo>
                    <a:pt x="5046" y="571"/>
                    <a:pt x="4961" y="620"/>
                    <a:pt x="4878" y="654"/>
                  </a:cubicBezTo>
                  <a:lnTo>
                    <a:pt x="4777" y="705"/>
                  </a:lnTo>
                  <a:cubicBezTo>
                    <a:pt x="4710" y="754"/>
                    <a:pt x="4643" y="788"/>
                    <a:pt x="4576" y="821"/>
                  </a:cubicBezTo>
                  <a:cubicBezTo>
                    <a:pt x="4525" y="855"/>
                    <a:pt x="4476" y="888"/>
                    <a:pt x="4425" y="906"/>
                  </a:cubicBezTo>
                  <a:lnTo>
                    <a:pt x="4275" y="1006"/>
                  </a:lnTo>
                  <a:cubicBezTo>
                    <a:pt x="4174" y="1056"/>
                    <a:pt x="4074" y="1123"/>
                    <a:pt x="3973" y="1190"/>
                  </a:cubicBezTo>
                  <a:cubicBezTo>
                    <a:pt x="3906" y="1224"/>
                    <a:pt x="3855" y="1275"/>
                    <a:pt x="3805" y="1308"/>
                  </a:cubicBezTo>
                  <a:cubicBezTo>
                    <a:pt x="3788" y="1308"/>
                    <a:pt x="3788" y="1324"/>
                    <a:pt x="3772" y="1324"/>
                  </a:cubicBezTo>
                  <a:cubicBezTo>
                    <a:pt x="3754" y="1342"/>
                    <a:pt x="3721" y="1358"/>
                    <a:pt x="3705" y="1375"/>
                  </a:cubicBezTo>
                  <a:cubicBezTo>
                    <a:pt x="3671" y="1391"/>
                    <a:pt x="3638" y="1425"/>
                    <a:pt x="3604" y="1442"/>
                  </a:cubicBezTo>
                  <a:cubicBezTo>
                    <a:pt x="3537" y="1492"/>
                    <a:pt x="3470" y="1559"/>
                    <a:pt x="3403" y="1610"/>
                  </a:cubicBezTo>
                  <a:cubicBezTo>
                    <a:pt x="3386" y="1626"/>
                    <a:pt x="3370" y="1643"/>
                    <a:pt x="3336" y="1643"/>
                  </a:cubicBezTo>
                  <a:cubicBezTo>
                    <a:pt x="3151" y="1811"/>
                    <a:pt x="2950" y="1979"/>
                    <a:pt x="2766" y="2146"/>
                  </a:cubicBezTo>
                  <a:cubicBezTo>
                    <a:pt x="2833" y="2363"/>
                    <a:pt x="3151" y="3335"/>
                    <a:pt x="3403" y="4023"/>
                  </a:cubicBezTo>
                  <a:cubicBezTo>
                    <a:pt x="2632" y="5196"/>
                    <a:pt x="2280" y="7023"/>
                    <a:pt x="2196" y="7543"/>
                  </a:cubicBezTo>
                  <a:cubicBezTo>
                    <a:pt x="1944" y="7726"/>
                    <a:pt x="923" y="8497"/>
                    <a:pt x="436" y="9085"/>
                  </a:cubicBezTo>
                  <a:cubicBezTo>
                    <a:pt x="302" y="8866"/>
                    <a:pt x="67" y="8363"/>
                    <a:pt x="34" y="7576"/>
                  </a:cubicBezTo>
                  <a:cubicBezTo>
                    <a:pt x="18" y="7693"/>
                    <a:pt x="0" y="7860"/>
                    <a:pt x="0" y="7995"/>
                  </a:cubicBezTo>
                  <a:cubicBezTo>
                    <a:pt x="85" y="8631"/>
                    <a:pt x="302" y="9018"/>
                    <a:pt x="403" y="9185"/>
                  </a:cubicBezTo>
                  <a:cubicBezTo>
                    <a:pt x="470" y="11263"/>
                    <a:pt x="1325" y="12788"/>
                    <a:pt x="1493" y="13090"/>
                  </a:cubicBezTo>
                  <a:cubicBezTo>
                    <a:pt x="1459" y="13174"/>
                    <a:pt x="1426" y="13324"/>
                    <a:pt x="1408" y="13509"/>
                  </a:cubicBezTo>
                  <a:cubicBezTo>
                    <a:pt x="1442" y="13559"/>
                    <a:pt x="1459" y="13592"/>
                    <a:pt x="1475" y="13626"/>
                  </a:cubicBezTo>
                  <a:lnTo>
                    <a:pt x="1493" y="13626"/>
                  </a:lnTo>
                  <a:cubicBezTo>
                    <a:pt x="1475" y="13425"/>
                    <a:pt x="1526" y="13257"/>
                    <a:pt x="1560" y="13140"/>
                  </a:cubicBezTo>
                  <a:lnTo>
                    <a:pt x="3587" y="13978"/>
                  </a:lnTo>
                  <a:cubicBezTo>
                    <a:pt x="5196" y="15503"/>
                    <a:pt x="6386" y="16191"/>
                    <a:pt x="6604" y="16307"/>
                  </a:cubicBezTo>
                  <a:cubicBezTo>
                    <a:pt x="6688" y="16626"/>
                    <a:pt x="6822" y="17129"/>
                    <a:pt x="6889" y="17380"/>
                  </a:cubicBezTo>
                  <a:cubicBezTo>
                    <a:pt x="7006" y="17413"/>
                    <a:pt x="7124" y="17431"/>
                    <a:pt x="7240" y="17447"/>
                  </a:cubicBezTo>
                  <a:cubicBezTo>
                    <a:pt x="7624" y="17526"/>
                    <a:pt x="8214" y="17627"/>
                    <a:pt x="8964" y="17627"/>
                  </a:cubicBezTo>
                  <a:cubicBezTo>
                    <a:pt x="9494" y="17627"/>
                    <a:pt x="10104" y="17576"/>
                    <a:pt x="10777" y="17431"/>
                  </a:cubicBezTo>
                  <a:lnTo>
                    <a:pt x="10794" y="17431"/>
                  </a:lnTo>
                  <a:cubicBezTo>
                    <a:pt x="10878" y="17413"/>
                    <a:pt x="10945" y="17397"/>
                    <a:pt x="11028" y="17380"/>
                  </a:cubicBezTo>
                  <a:cubicBezTo>
                    <a:pt x="11381" y="17297"/>
                    <a:pt x="11716" y="17179"/>
                    <a:pt x="12067" y="17062"/>
                  </a:cubicBezTo>
                  <a:cubicBezTo>
                    <a:pt x="12353" y="16844"/>
                    <a:pt x="12604" y="16626"/>
                    <a:pt x="12738" y="16508"/>
                  </a:cubicBezTo>
                  <a:cubicBezTo>
                    <a:pt x="13057" y="16392"/>
                    <a:pt x="13911" y="16039"/>
                    <a:pt x="14849" y="15386"/>
                  </a:cubicBezTo>
                  <a:cubicBezTo>
                    <a:pt x="15001" y="15252"/>
                    <a:pt x="15151" y="15118"/>
                    <a:pt x="15303" y="14967"/>
                  </a:cubicBezTo>
                  <a:lnTo>
                    <a:pt x="15303" y="14967"/>
                  </a:lnTo>
                  <a:cubicBezTo>
                    <a:pt x="14213" y="15822"/>
                    <a:pt x="13106" y="16291"/>
                    <a:pt x="12738" y="16441"/>
                  </a:cubicBezTo>
                  <a:lnTo>
                    <a:pt x="10476" y="15520"/>
                  </a:lnTo>
                  <a:cubicBezTo>
                    <a:pt x="10861" y="14363"/>
                    <a:pt x="11280" y="12738"/>
                    <a:pt x="11363" y="12352"/>
                  </a:cubicBezTo>
                  <a:cubicBezTo>
                    <a:pt x="11632" y="12218"/>
                    <a:pt x="13459" y="11212"/>
                    <a:pt x="14632" y="10073"/>
                  </a:cubicBezTo>
                  <a:lnTo>
                    <a:pt x="16659" y="11096"/>
                  </a:lnTo>
                  <a:cubicBezTo>
                    <a:pt x="16559" y="12336"/>
                    <a:pt x="15906" y="13978"/>
                    <a:pt x="15336" y="14933"/>
                  </a:cubicBezTo>
                  <a:cubicBezTo>
                    <a:pt x="17113" y="13140"/>
                    <a:pt x="18018" y="10694"/>
                    <a:pt x="17900" y="8247"/>
                  </a:cubicBezTo>
                  <a:lnTo>
                    <a:pt x="17900" y="8247"/>
                  </a:lnTo>
                  <a:cubicBezTo>
                    <a:pt x="17732" y="8884"/>
                    <a:pt x="17330" y="10006"/>
                    <a:pt x="16677" y="11029"/>
                  </a:cubicBezTo>
                  <a:lnTo>
                    <a:pt x="14666" y="10006"/>
                  </a:lnTo>
                  <a:cubicBezTo>
                    <a:pt x="14648" y="9671"/>
                    <a:pt x="14532" y="8046"/>
                    <a:pt x="13710" y="6050"/>
                  </a:cubicBezTo>
                  <a:cubicBezTo>
                    <a:pt x="14297" y="5163"/>
                    <a:pt x="14733" y="4157"/>
                    <a:pt x="14867" y="3789"/>
                  </a:cubicBezTo>
                  <a:cubicBezTo>
                    <a:pt x="15754" y="4006"/>
                    <a:pt x="16509" y="4358"/>
                    <a:pt x="17095" y="4928"/>
                  </a:cubicBezTo>
                  <a:cubicBezTo>
                    <a:pt x="17095" y="4895"/>
                    <a:pt x="17079" y="4877"/>
                    <a:pt x="17062" y="4861"/>
                  </a:cubicBezTo>
                  <a:lnTo>
                    <a:pt x="17062" y="4844"/>
                  </a:lnTo>
                  <a:cubicBezTo>
                    <a:pt x="17012" y="4743"/>
                    <a:pt x="16961" y="4643"/>
                    <a:pt x="16912" y="4560"/>
                  </a:cubicBezTo>
                  <a:lnTo>
                    <a:pt x="16912" y="4542"/>
                  </a:lnTo>
                  <a:cubicBezTo>
                    <a:pt x="16861" y="4459"/>
                    <a:pt x="16811" y="4358"/>
                    <a:pt x="16760" y="4258"/>
                  </a:cubicBezTo>
                  <a:cubicBezTo>
                    <a:pt x="16744" y="4240"/>
                    <a:pt x="16744" y="4224"/>
                    <a:pt x="16726" y="4207"/>
                  </a:cubicBezTo>
                  <a:cubicBezTo>
                    <a:pt x="16677" y="4124"/>
                    <a:pt x="16643" y="4039"/>
                    <a:pt x="16592" y="3972"/>
                  </a:cubicBezTo>
                  <a:cubicBezTo>
                    <a:pt x="16525" y="3872"/>
                    <a:pt x="16476" y="3771"/>
                    <a:pt x="16409" y="3671"/>
                  </a:cubicBezTo>
                  <a:cubicBezTo>
                    <a:pt x="16342" y="3587"/>
                    <a:pt x="16291" y="3503"/>
                    <a:pt x="16224" y="3420"/>
                  </a:cubicBezTo>
                  <a:cubicBezTo>
                    <a:pt x="16208" y="3402"/>
                    <a:pt x="16190" y="3369"/>
                    <a:pt x="16174" y="3335"/>
                  </a:cubicBezTo>
                  <a:cubicBezTo>
                    <a:pt x="16123" y="3286"/>
                    <a:pt x="16090" y="3235"/>
                    <a:pt x="16056" y="3185"/>
                  </a:cubicBezTo>
                  <a:cubicBezTo>
                    <a:pt x="16023" y="3152"/>
                    <a:pt x="15989" y="3118"/>
                    <a:pt x="15973" y="3085"/>
                  </a:cubicBezTo>
                  <a:cubicBezTo>
                    <a:pt x="15939" y="3034"/>
                    <a:pt x="15906" y="3000"/>
                    <a:pt x="15872" y="2951"/>
                  </a:cubicBezTo>
                  <a:cubicBezTo>
                    <a:pt x="15839" y="2917"/>
                    <a:pt x="15805" y="2884"/>
                    <a:pt x="15772" y="2833"/>
                  </a:cubicBezTo>
                  <a:lnTo>
                    <a:pt x="15671" y="2732"/>
                  </a:lnTo>
                  <a:cubicBezTo>
                    <a:pt x="15638" y="2682"/>
                    <a:pt x="15604" y="2649"/>
                    <a:pt x="15571" y="2615"/>
                  </a:cubicBezTo>
                  <a:lnTo>
                    <a:pt x="15470" y="2515"/>
                  </a:lnTo>
                  <a:cubicBezTo>
                    <a:pt x="15437" y="2464"/>
                    <a:pt x="15403" y="2430"/>
                    <a:pt x="15370" y="2397"/>
                  </a:cubicBezTo>
                  <a:lnTo>
                    <a:pt x="15269" y="2296"/>
                  </a:lnTo>
                  <a:lnTo>
                    <a:pt x="15151" y="2180"/>
                  </a:lnTo>
                  <a:cubicBezTo>
                    <a:pt x="15118" y="2146"/>
                    <a:pt x="15084" y="2129"/>
                    <a:pt x="15068" y="2095"/>
                  </a:cubicBezTo>
                  <a:cubicBezTo>
                    <a:pt x="15017" y="2062"/>
                    <a:pt x="14983" y="2012"/>
                    <a:pt x="14934" y="1979"/>
                  </a:cubicBezTo>
                  <a:lnTo>
                    <a:pt x="14849" y="1894"/>
                  </a:lnTo>
                  <a:cubicBezTo>
                    <a:pt x="14800" y="1861"/>
                    <a:pt x="14749" y="1827"/>
                    <a:pt x="14715" y="1777"/>
                  </a:cubicBezTo>
                  <a:cubicBezTo>
                    <a:pt x="14682" y="1760"/>
                    <a:pt x="14648" y="1744"/>
                    <a:pt x="14632" y="1710"/>
                  </a:cubicBezTo>
                  <a:cubicBezTo>
                    <a:pt x="14581" y="1677"/>
                    <a:pt x="14532" y="1643"/>
                    <a:pt x="14481" y="1592"/>
                  </a:cubicBezTo>
                  <a:cubicBezTo>
                    <a:pt x="14465" y="1576"/>
                    <a:pt x="14431" y="1559"/>
                    <a:pt x="14414" y="1543"/>
                  </a:cubicBezTo>
                  <a:cubicBezTo>
                    <a:pt x="14347" y="1509"/>
                    <a:pt x="14297" y="1458"/>
                    <a:pt x="14246" y="1425"/>
                  </a:cubicBezTo>
                  <a:cubicBezTo>
                    <a:pt x="14230" y="1409"/>
                    <a:pt x="14196" y="1391"/>
                    <a:pt x="14179" y="1375"/>
                  </a:cubicBezTo>
                  <a:cubicBezTo>
                    <a:pt x="14129" y="1324"/>
                    <a:pt x="14062" y="1291"/>
                    <a:pt x="14011" y="1257"/>
                  </a:cubicBezTo>
                  <a:cubicBezTo>
                    <a:pt x="13995" y="1241"/>
                    <a:pt x="13978" y="1224"/>
                    <a:pt x="13944" y="1208"/>
                  </a:cubicBezTo>
                  <a:cubicBezTo>
                    <a:pt x="13895" y="1174"/>
                    <a:pt x="13828" y="1141"/>
                    <a:pt x="13777" y="1090"/>
                  </a:cubicBezTo>
                  <a:cubicBezTo>
                    <a:pt x="13761" y="1090"/>
                    <a:pt x="13743" y="1074"/>
                    <a:pt x="13710" y="1056"/>
                  </a:cubicBezTo>
                  <a:cubicBezTo>
                    <a:pt x="13660" y="1023"/>
                    <a:pt x="13593" y="989"/>
                    <a:pt x="13526" y="939"/>
                  </a:cubicBezTo>
                  <a:cubicBezTo>
                    <a:pt x="13509" y="939"/>
                    <a:pt x="13493" y="922"/>
                    <a:pt x="13475" y="922"/>
                  </a:cubicBezTo>
                  <a:cubicBezTo>
                    <a:pt x="13408" y="872"/>
                    <a:pt x="13341" y="839"/>
                    <a:pt x="13274" y="805"/>
                  </a:cubicBezTo>
                  <a:cubicBezTo>
                    <a:pt x="13274" y="805"/>
                    <a:pt x="13258" y="788"/>
                    <a:pt x="13240" y="788"/>
                  </a:cubicBezTo>
                  <a:cubicBezTo>
                    <a:pt x="13173" y="738"/>
                    <a:pt x="13106" y="705"/>
                    <a:pt x="13023" y="671"/>
                  </a:cubicBezTo>
                  <a:lnTo>
                    <a:pt x="12822" y="571"/>
                  </a:lnTo>
                  <a:lnTo>
                    <a:pt x="12503" y="772"/>
                  </a:lnTo>
                  <a:cubicBezTo>
                    <a:pt x="11435" y="560"/>
                    <a:pt x="10294" y="515"/>
                    <a:pt x="9559" y="515"/>
                  </a:cubicBezTo>
                  <a:cubicBezTo>
                    <a:pt x="9129" y="515"/>
                    <a:pt x="8838" y="531"/>
                    <a:pt x="8782" y="537"/>
                  </a:cubicBezTo>
                  <a:cubicBezTo>
                    <a:pt x="8699" y="504"/>
                    <a:pt x="8380" y="370"/>
                    <a:pt x="7962" y="269"/>
                  </a:cubicBezTo>
                  <a:cubicBezTo>
                    <a:pt x="7526" y="135"/>
                    <a:pt x="7023" y="17"/>
                    <a:pt x="655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" name="Picture 3" descr="A graph of a distribution of player roles&#10;&#10;Description automatically generated">
            <a:extLst>
              <a:ext uri="{FF2B5EF4-FFF2-40B4-BE49-F238E27FC236}">
                <a16:creationId xmlns:a16="http://schemas.microsoft.com/office/drawing/2014/main" id="{F261E9A6-31C3-EC18-075D-6DED5D3C5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067" y="125533"/>
            <a:ext cx="3177027" cy="2680652"/>
          </a:xfrm>
          <a:prstGeom prst="rect">
            <a:avLst/>
          </a:prstGeom>
        </p:spPr>
      </p:pic>
      <p:pic>
        <p:nvPicPr>
          <p:cNvPr id="5" name="Picture 4" descr="A graph with different colored squares&#10;&#10;Description automatically generated">
            <a:extLst>
              <a:ext uri="{FF2B5EF4-FFF2-40B4-BE49-F238E27FC236}">
                <a16:creationId xmlns:a16="http://schemas.microsoft.com/office/drawing/2014/main" id="{638391B5-A9A0-C031-6B0C-95B5A258212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6183" y="2667220"/>
            <a:ext cx="3136750" cy="24762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9316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81622" y="327914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FEATURE ENGINEERING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9" name="Google Shape;1289;p33"/>
          <p:cNvGrpSpPr/>
          <p:nvPr/>
        </p:nvGrpSpPr>
        <p:grpSpPr>
          <a:xfrm>
            <a:off x="285327" y="225827"/>
            <a:ext cx="582950" cy="606424"/>
            <a:chOff x="8115770" y="1849088"/>
            <a:chExt cx="582950" cy="606424"/>
          </a:xfrm>
        </p:grpSpPr>
        <p:sp>
          <p:nvSpPr>
            <p:cNvPr id="1290" name="Google Shape;1290;p33"/>
            <p:cNvSpPr/>
            <p:nvPr/>
          </p:nvSpPr>
          <p:spPr>
            <a:xfrm>
              <a:off x="8115770" y="1849088"/>
              <a:ext cx="31966" cy="606424"/>
            </a:xfrm>
            <a:custGeom>
              <a:avLst/>
              <a:gdLst/>
              <a:ahLst/>
              <a:cxnLst/>
              <a:rect l="l" t="t" r="r" b="b"/>
              <a:pathLst>
                <a:path w="3090" h="58620" extrusionOk="0">
                  <a:moveTo>
                    <a:pt x="1555" y="1"/>
                  </a:moveTo>
                  <a:cubicBezTo>
                    <a:pt x="692" y="1"/>
                    <a:pt x="0" y="692"/>
                    <a:pt x="0" y="1533"/>
                  </a:cubicBezTo>
                  <a:lnTo>
                    <a:pt x="0" y="57065"/>
                  </a:lnTo>
                  <a:cubicBezTo>
                    <a:pt x="0" y="57929"/>
                    <a:pt x="692" y="58620"/>
                    <a:pt x="1555" y="58620"/>
                  </a:cubicBezTo>
                  <a:cubicBezTo>
                    <a:pt x="2399" y="58620"/>
                    <a:pt x="3090" y="57929"/>
                    <a:pt x="3090" y="57065"/>
                  </a:cubicBezTo>
                  <a:lnTo>
                    <a:pt x="3090" y="1533"/>
                  </a:lnTo>
                  <a:cubicBezTo>
                    <a:pt x="3090" y="692"/>
                    <a:pt x="2399" y="1"/>
                    <a:pt x="15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3"/>
            <p:cNvSpPr/>
            <p:nvPr/>
          </p:nvSpPr>
          <p:spPr>
            <a:xfrm>
              <a:off x="8147723" y="1883492"/>
              <a:ext cx="275508" cy="211390"/>
            </a:xfrm>
            <a:custGeom>
              <a:avLst/>
              <a:gdLst/>
              <a:ahLst/>
              <a:cxnLst/>
              <a:rect l="l" t="t" r="r" b="b"/>
              <a:pathLst>
                <a:path w="26632" h="20434" extrusionOk="0">
                  <a:moveTo>
                    <a:pt x="1" y="1"/>
                  </a:moveTo>
                  <a:lnTo>
                    <a:pt x="1" y="17410"/>
                  </a:lnTo>
                  <a:cubicBezTo>
                    <a:pt x="1" y="17410"/>
                    <a:pt x="11512" y="20261"/>
                    <a:pt x="26631" y="20433"/>
                  </a:cubicBezTo>
                  <a:lnTo>
                    <a:pt x="26631" y="3025"/>
                  </a:lnTo>
                  <a:cubicBezTo>
                    <a:pt x="11512" y="2873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3"/>
            <p:cNvSpPr/>
            <p:nvPr/>
          </p:nvSpPr>
          <p:spPr>
            <a:xfrm>
              <a:off x="8423201" y="1883492"/>
              <a:ext cx="275518" cy="211390"/>
            </a:xfrm>
            <a:custGeom>
              <a:avLst/>
              <a:gdLst/>
              <a:ahLst/>
              <a:cxnLst/>
              <a:rect l="l" t="t" r="r" b="b"/>
              <a:pathLst>
                <a:path w="26633" h="20434" extrusionOk="0">
                  <a:moveTo>
                    <a:pt x="26633" y="1"/>
                  </a:moveTo>
                  <a:cubicBezTo>
                    <a:pt x="26633" y="1"/>
                    <a:pt x="15119" y="2873"/>
                    <a:pt x="0" y="3025"/>
                  </a:cubicBezTo>
                  <a:lnTo>
                    <a:pt x="0" y="20433"/>
                  </a:lnTo>
                  <a:cubicBezTo>
                    <a:pt x="15119" y="20261"/>
                    <a:pt x="26633" y="17410"/>
                    <a:pt x="26633" y="17410"/>
                  </a:cubicBezTo>
                  <a:lnTo>
                    <a:pt x="2663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3"/>
            <p:cNvSpPr/>
            <p:nvPr/>
          </p:nvSpPr>
          <p:spPr>
            <a:xfrm>
              <a:off x="8423201" y="2063347"/>
              <a:ext cx="275518" cy="211379"/>
            </a:xfrm>
            <a:custGeom>
              <a:avLst/>
              <a:gdLst/>
              <a:ahLst/>
              <a:cxnLst/>
              <a:rect l="l" t="t" r="r" b="b"/>
              <a:pathLst>
                <a:path w="26633" h="20433" extrusionOk="0">
                  <a:moveTo>
                    <a:pt x="26633" y="0"/>
                  </a:moveTo>
                  <a:cubicBezTo>
                    <a:pt x="26633" y="0"/>
                    <a:pt x="15119" y="2851"/>
                    <a:pt x="0" y="3024"/>
                  </a:cubicBezTo>
                  <a:lnTo>
                    <a:pt x="0" y="20433"/>
                  </a:lnTo>
                  <a:cubicBezTo>
                    <a:pt x="15119" y="20260"/>
                    <a:pt x="26633" y="17409"/>
                    <a:pt x="26633" y="17409"/>
                  </a:cubicBezTo>
                  <a:lnTo>
                    <a:pt x="2663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3"/>
            <p:cNvSpPr/>
            <p:nvPr/>
          </p:nvSpPr>
          <p:spPr>
            <a:xfrm>
              <a:off x="8147723" y="2063347"/>
              <a:ext cx="275508" cy="211379"/>
            </a:xfrm>
            <a:custGeom>
              <a:avLst/>
              <a:gdLst/>
              <a:ahLst/>
              <a:cxnLst/>
              <a:rect l="l" t="t" r="r" b="b"/>
              <a:pathLst>
                <a:path w="26632" h="20433" extrusionOk="0">
                  <a:moveTo>
                    <a:pt x="1" y="0"/>
                  </a:moveTo>
                  <a:lnTo>
                    <a:pt x="1" y="17409"/>
                  </a:lnTo>
                  <a:cubicBezTo>
                    <a:pt x="1" y="17409"/>
                    <a:pt x="11512" y="20260"/>
                    <a:pt x="26631" y="20433"/>
                  </a:cubicBezTo>
                  <a:lnTo>
                    <a:pt x="26631" y="3024"/>
                  </a:lnTo>
                  <a:cubicBezTo>
                    <a:pt x="11512" y="285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3"/>
          <p:cNvGrpSpPr/>
          <p:nvPr/>
        </p:nvGrpSpPr>
        <p:grpSpPr>
          <a:xfrm>
            <a:off x="8212467" y="235203"/>
            <a:ext cx="637703" cy="353499"/>
            <a:chOff x="6293525" y="2740097"/>
            <a:chExt cx="637703" cy="353499"/>
          </a:xfrm>
        </p:grpSpPr>
        <p:sp>
          <p:nvSpPr>
            <p:cNvPr id="1296" name="Google Shape;1296;p33"/>
            <p:cNvSpPr/>
            <p:nvPr/>
          </p:nvSpPr>
          <p:spPr>
            <a:xfrm>
              <a:off x="6293525" y="2857173"/>
              <a:ext cx="119557" cy="119330"/>
            </a:xfrm>
            <a:custGeom>
              <a:avLst/>
              <a:gdLst/>
              <a:ahLst/>
              <a:cxnLst/>
              <a:rect l="l" t="t" r="r" b="b"/>
              <a:pathLst>
                <a:path w="11557" h="11535" extrusionOk="0">
                  <a:moveTo>
                    <a:pt x="5768" y="1772"/>
                  </a:moveTo>
                  <a:cubicBezTo>
                    <a:pt x="7971" y="1772"/>
                    <a:pt x="9763" y="3563"/>
                    <a:pt x="9763" y="5767"/>
                  </a:cubicBezTo>
                  <a:cubicBezTo>
                    <a:pt x="9763" y="7970"/>
                    <a:pt x="7971" y="9763"/>
                    <a:pt x="5768" y="9763"/>
                  </a:cubicBezTo>
                  <a:cubicBezTo>
                    <a:pt x="3586" y="9763"/>
                    <a:pt x="1794" y="7970"/>
                    <a:pt x="1794" y="5767"/>
                  </a:cubicBezTo>
                  <a:cubicBezTo>
                    <a:pt x="1794" y="3563"/>
                    <a:pt x="3586" y="1772"/>
                    <a:pt x="5768" y="1772"/>
                  </a:cubicBezTo>
                  <a:close/>
                  <a:moveTo>
                    <a:pt x="5768" y="1"/>
                  </a:moveTo>
                  <a:cubicBezTo>
                    <a:pt x="2592" y="1"/>
                    <a:pt x="1" y="2592"/>
                    <a:pt x="1" y="5767"/>
                  </a:cubicBezTo>
                  <a:cubicBezTo>
                    <a:pt x="1" y="8942"/>
                    <a:pt x="2592" y="11534"/>
                    <a:pt x="5768" y="11534"/>
                  </a:cubicBezTo>
                  <a:cubicBezTo>
                    <a:pt x="8965" y="11534"/>
                    <a:pt x="11557" y="8942"/>
                    <a:pt x="11557" y="5767"/>
                  </a:cubicBezTo>
                  <a:cubicBezTo>
                    <a:pt x="11557" y="2592"/>
                    <a:pt x="8965" y="1"/>
                    <a:pt x="57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3"/>
            <p:cNvSpPr/>
            <p:nvPr/>
          </p:nvSpPr>
          <p:spPr>
            <a:xfrm>
              <a:off x="6353191" y="2740097"/>
              <a:ext cx="578037" cy="353499"/>
            </a:xfrm>
            <a:custGeom>
              <a:avLst/>
              <a:gdLst/>
              <a:ahLst/>
              <a:cxnLst/>
              <a:rect l="l" t="t" r="r" b="b"/>
              <a:pathLst>
                <a:path w="55876" h="34171" extrusionOk="0">
                  <a:moveTo>
                    <a:pt x="17084" y="1"/>
                  </a:moveTo>
                  <a:cubicBezTo>
                    <a:pt x="7646" y="1"/>
                    <a:pt x="0" y="7647"/>
                    <a:pt x="0" y="17085"/>
                  </a:cubicBezTo>
                  <a:cubicBezTo>
                    <a:pt x="0" y="26524"/>
                    <a:pt x="7646" y="34170"/>
                    <a:pt x="17084" y="34170"/>
                  </a:cubicBezTo>
                  <a:cubicBezTo>
                    <a:pt x="20324" y="34170"/>
                    <a:pt x="23370" y="33263"/>
                    <a:pt x="25940" y="31708"/>
                  </a:cubicBezTo>
                  <a:lnTo>
                    <a:pt x="25940" y="31685"/>
                  </a:lnTo>
                  <a:cubicBezTo>
                    <a:pt x="27365" y="30821"/>
                    <a:pt x="28661" y="29764"/>
                    <a:pt x="29763" y="28532"/>
                  </a:cubicBezTo>
                  <a:cubicBezTo>
                    <a:pt x="32269" y="26026"/>
                    <a:pt x="34881" y="22766"/>
                    <a:pt x="40822" y="17085"/>
                  </a:cubicBezTo>
                  <a:cubicBezTo>
                    <a:pt x="48186" y="10043"/>
                    <a:pt x="55876" y="10043"/>
                    <a:pt x="55876" y="10043"/>
                  </a:cubicBezTo>
                  <a:lnTo>
                    <a:pt x="55876" y="1"/>
                  </a:lnTo>
                  <a:lnTo>
                    <a:pt x="39181" y="1"/>
                  </a:lnTo>
                  <a:lnTo>
                    <a:pt x="39181" y="2290"/>
                  </a:lnTo>
                  <a:cubicBezTo>
                    <a:pt x="39181" y="3650"/>
                    <a:pt x="38078" y="4773"/>
                    <a:pt x="36696" y="4773"/>
                  </a:cubicBezTo>
                  <a:cubicBezTo>
                    <a:pt x="35336" y="4773"/>
                    <a:pt x="34234" y="3650"/>
                    <a:pt x="34234" y="2290"/>
                  </a:cubicBezTo>
                  <a:lnTo>
                    <a:pt x="3423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3"/>
            <p:cNvSpPr/>
            <p:nvPr/>
          </p:nvSpPr>
          <p:spPr>
            <a:xfrm>
              <a:off x="6415742" y="2802659"/>
              <a:ext cx="228138" cy="228366"/>
            </a:xfrm>
            <a:custGeom>
              <a:avLst/>
              <a:gdLst/>
              <a:ahLst/>
              <a:cxnLst/>
              <a:rect l="l" t="t" r="r" b="b"/>
              <a:pathLst>
                <a:path w="22053" h="22075" extrusionOk="0">
                  <a:moveTo>
                    <a:pt x="11037" y="0"/>
                  </a:moveTo>
                  <a:cubicBezTo>
                    <a:pt x="4946" y="0"/>
                    <a:pt x="1" y="4946"/>
                    <a:pt x="1" y="11037"/>
                  </a:cubicBezTo>
                  <a:cubicBezTo>
                    <a:pt x="1" y="17127"/>
                    <a:pt x="4946" y="22074"/>
                    <a:pt x="11037" y="22074"/>
                  </a:cubicBezTo>
                  <a:cubicBezTo>
                    <a:pt x="17107" y="22074"/>
                    <a:pt x="22052" y="17127"/>
                    <a:pt x="22052" y="11037"/>
                  </a:cubicBezTo>
                  <a:cubicBezTo>
                    <a:pt x="22052" y="4946"/>
                    <a:pt x="17107" y="0"/>
                    <a:pt x="110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7" name="Google Shape;1307;p33"/>
          <p:cNvGrpSpPr/>
          <p:nvPr/>
        </p:nvGrpSpPr>
        <p:grpSpPr>
          <a:xfrm>
            <a:off x="6705714" y="1047979"/>
            <a:ext cx="2365091" cy="3404297"/>
            <a:chOff x="5476400" y="1113274"/>
            <a:chExt cx="3018297" cy="3328828"/>
          </a:xfrm>
        </p:grpSpPr>
        <p:sp>
          <p:nvSpPr>
            <p:cNvPr id="1308" name="Google Shape;1308;p33"/>
            <p:cNvSpPr/>
            <p:nvPr/>
          </p:nvSpPr>
          <p:spPr>
            <a:xfrm>
              <a:off x="6197297" y="4111503"/>
              <a:ext cx="2297400" cy="330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09" name="Google Shape;1309;p33"/>
            <p:cNvGrpSpPr/>
            <p:nvPr/>
          </p:nvGrpSpPr>
          <p:grpSpPr>
            <a:xfrm>
              <a:off x="5476400" y="1113274"/>
              <a:ext cx="2852147" cy="3285849"/>
              <a:chOff x="5476400" y="1265674"/>
              <a:chExt cx="2852147" cy="3285849"/>
            </a:xfrm>
          </p:grpSpPr>
          <p:sp>
            <p:nvSpPr>
              <p:cNvPr id="1310" name="Google Shape;1310;p33"/>
              <p:cNvSpPr/>
              <p:nvPr/>
            </p:nvSpPr>
            <p:spPr>
              <a:xfrm>
                <a:off x="6464331" y="4074052"/>
                <a:ext cx="417985" cy="417985"/>
              </a:xfrm>
              <a:custGeom>
                <a:avLst/>
                <a:gdLst/>
                <a:ahLst/>
                <a:cxnLst/>
                <a:rect l="l" t="t" r="r" b="b"/>
                <a:pathLst>
                  <a:path w="12164" h="12164" extrusionOk="0">
                    <a:moveTo>
                      <a:pt x="6083" y="0"/>
                    </a:moveTo>
                    <a:cubicBezTo>
                      <a:pt x="5279" y="0"/>
                      <a:pt x="4530" y="143"/>
                      <a:pt x="3817" y="428"/>
                    </a:cubicBezTo>
                    <a:cubicBezTo>
                      <a:pt x="2997" y="768"/>
                      <a:pt x="2247" y="1285"/>
                      <a:pt x="1641" y="1927"/>
                    </a:cubicBezTo>
                    <a:cubicBezTo>
                      <a:pt x="625" y="3015"/>
                      <a:pt x="0" y="4478"/>
                      <a:pt x="0" y="6083"/>
                    </a:cubicBezTo>
                    <a:cubicBezTo>
                      <a:pt x="0" y="6190"/>
                      <a:pt x="0" y="6297"/>
                      <a:pt x="19" y="6385"/>
                    </a:cubicBezTo>
                    <a:lnTo>
                      <a:pt x="19" y="6404"/>
                    </a:lnTo>
                    <a:cubicBezTo>
                      <a:pt x="54" y="7331"/>
                      <a:pt x="321" y="8187"/>
                      <a:pt x="732" y="8972"/>
                    </a:cubicBezTo>
                    <a:cubicBezTo>
                      <a:pt x="1498" y="10399"/>
                      <a:pt x="2837" y="11486"/>
                      <a:pt x="4442" y="11933"/>
                    </a:cubicBezTo>
                    <a:cubicBezTo>
                      <a:pt x="4958" y="12093"/>
                      <a:pt x="5512" y="12164"/>
                      <a:pt x="6083" y="12164"/>
                    </a:cubicBezTo>
                    <a:cubicBezTo>
                      <a:pt x="6492" y="12164"/>
                      <a:pt x="6885" y="12128"/>
                      <a:pt x="7277" y="12040"/>
                    </a:cubicBezTo>
                    <a:cubicBezTo>
                      <a:pt x="8901" y="11736"/>
                      <a:pt x="10292" y="10756"/>
                      <a:pt x="11165" y="9417"/>
                    </a:cubicBezTo>
                    <a:cubicBezTo>
                      <a:pt x="11700" y="8633"/>
                      <a:pt x="12040" y="7705"/>
                      <a:pt x="12128" y="6725"/>
                    </a:cubicBezTo>
                    <a:cubicBezTo>
                      <a:pt x="12164" y="6511"/>
                      <a:pt x="12164" y="6297"/>
                      <a:pt x="12164" y="6083"/>
                    </a:cubicBezTo>
                    <a:cubicBezTo>
                      <a:pt x="12164" y="4602"/>
                      <a:pt x="11647" y="3246"/>
                      <a:pt x="10773" y="2195"/>
                    </a:cubicBezTo>
                    <a:cubicBezTo>
                      <a:pt x="10185" y="1499"/>
                      <a:pt x="9453" y="928"/>
                      <a:pt x="8615" y="535"/>
                    </a:cubicBezTo>
                    <a:cubicBezTo>
                      <a:pt x="7831" y="197"/>
                      <a:pt x="6992" y="0"/>
                      <a:pt x="60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1" name="Google Shape;1311;p33"/>
              <p:cNvSpPr/>
              <p:nvPr/>
            </p:nvSpPr>
            <p:spPr>
              <a:xfrm>
                <a:off x="6489485" y="4102882"/>
                <a:ext cx="330327" cy="32974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9596" extrusionOk="0">
                    <a:moveTo>
                      <a:pt x="4797" y="0"/>
                    </a:moveTo>
                    <a:cubicBezTo>
                      <a:pt x="4174" y="0"/>
                      <a:pt x="3567" y="125"/>
                      <a:pt x="3014" y="339"/>
                    </a:cubicBezTo>
                    <a:cubicBezTo>
                      <a:pt x="2354" y="607"/>
                      <a:pt x="1765" y="999"/>
                      <a:pt x="1301" y="1516"/>
                    </a:cubicBezTo>
                    <a:cubicBezTo>
                      <a:pt x="481" y="2372"/>
                      <a:pt x="0" y="3532"/>
                      <a:pt x="0" y="4797"/>
                    </a:cubicBezTo>
                    <a:lnTo>
                      <a:pt x="0" y="5047"/>
                    </a:lnTo>
                    <a:cubicBezTo>
                      <a:pt x="36" y="5779"/>
                      <a:pt x="250" y="6474"/>
                      <a:pt x="571" y="7080"/>
                    </a:cubicBezTo>
                    <a:cubicBezTo>
                      <a:pt x="1177" y="8205"/>
                      <a:pt x="2229" y="9061"/>
                      <a:pt x="3496" y="9417"/>
                    </a:cubicBezTo>
                    <a:cubicBezTo>
                      <a:pt x="3905" y="9541"/>
                      <a:pt x="4352" y="9596"/>
                      <a:pt x="4797" y="9596"/>
                    </a:cubicBezTo>
                    <a:cubicBezTo>
                      <a:pt x="5118" y="9596"/>
                      <a:pt x="5439" y="9577"/>
                      <a:pt x="5743" y="9506"/>
                    </a:cubicBezTo>
                    <a:cubicBezTo>
                      <a:pt x="7027" y="9256"/>
                      <a:pt x="8114" y="8490"/>
                      <a:pt x="8811" y="7437"/>
                    </a:cubicBezTo>
                    <a:cubicBezTo>
                      <a:pt x="9220" y="6813"/>
                      <a:pt x="9488" y="6081"/>
                      <a:pt x="9577" y="5297"/>
                    </a:cubicBezTo>
                    <a:cubicBezTo>
                      <a:pt x="9595" y="5137"/>
                      <a:pt x="9613" y="4976"/>
                      <a:pt x="9613" y="4797"/>
                    </a:cubicBezTo>
                    <a:cubicBezTo>
                      <a:pt x="9613" y="3639"/>
                      <a:pt x="9185" y="2569"/>
                      <a:pt x="8490" y="1730"/>
                    </a:cubicBezTo>
                    <a:cubicBezTo>
                      <a:pt x="8043" y="1178"/>
                      <a:pt x="7455" y="731"/>
                      <a:pt x="6795" y="428"/>
                    </a:cubicBezTo>
                    <a:cubicBezTo>
                      <a:pt x="6188" y="143"/>
                      <a:pt x="5511" y="0"/>
                      <a:pt x="47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2" name="Google Shape;1312;p33"/>
              <p:cNvSpPr/>
              <p:nvPr/>
            </p:nvSpPr>
            <p:spPr>
              <a:xfrm>
                <a:off x="6711916" y="4326928"/>
                <a:ext cx="47833" cy="90373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630" extrusionOk="0">
                    <a:moveTo>
                      <a:pt x="83" y="1"/>
                    </a:moveTo>
                    <a:cubicBezTo>
                      <a:pt x="74" y="1"/>
                      <a:pt x="64" y="3"/>
                      <a:pt x="55" y="8"/>
                    </a:cubicBezTo>
                    <a:cubicBezTo>
                      <a:pt x="19" y="44"/>
                      <a:pt x="1" y="79"/>
                      <a:pt x="19" y="115"/>
                    </a:cubicBezTo>
                    <a:lnTo>
                      <a:pt x="305" y="614"/>
                    </a:lnTo>
                    <a:lnTo>
                      <a:pt x="821" y="1809"/>
                    </a:lnTo>
                    <a:lnTo>
                      <a:pt x="1232" y="2593"/>
                    </a:lnTo>
                    <a:cubicBezTo>
                      <a:pt x="1249" y="2612"/>
                      <a:pt x="1268" y="2629"/>
                      <a:pt x="1303" y="2629"/>
                    </a:cubicBezTo>
                    <a:cubicBezTo>
                      <a:pt x="1320" y="2629"/>
                      <a:pt x="1320" y="2629"/>
                      <a:pt x="1339" y="2612"/>
                    </a:cubicBezTo>
                    <a:cubicBezTo>
                      <a:pt x="1375" y="2593"/>
                      <a:pt x="1392" y="2558"/>
                      <a:pt x="1375" y="2522"/>
                    </a:cubicBezTo>
                    <a:lnTo>
                      <a:pt x="947" y="1737"/>
                    </a:lnTo>
                    <a:lnTo>
                      <a:pt x="447" y="543"/>
                    </a:lnTo>
                    <a:lnTo>
                      <a:pt x="143" y="44"/>
                    </a:lnTo>
                    <a:cubicBezTo>
                      <a:pt x="131" y="18"/>
                      <a:pt x="108" y="1"/>
                      <a:pt x="8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3" name="Google Shape;1313;p33"/>
              <p:cNvSpPr/>
              <p:nvPr/>
            </p:nvSpPr>
            <p:spPr>
              <a:xfrm>
                <a:off x="6725386" y="4244423"/>
                <a:ext cx="99961" cy="7388"/>
              </a:xfrm>
              <a:custGeom>
                <a:avLst/>
                <a:gdLst/>
                <a:ahLst/>
                <a:cxnLst/>
                <a:rect l="l" t="t" r="r" b="b"/>
                <a:pathLst>
                  <a:path w="2909" h="215" extrusionOk="0">
                    <a:moveTo>
                      <a:pt x="2837" y="1"/>
                    </a:moveTo>
                    <a:lnTo>
                      <a:pt x="72" y="72"/>
                    </a:lnTo>
                    <a:cubicBezTo>
                      <a:pt x="37" y="72"/>
                      <a:pt x="1" y="108"/>
                      <a:pt x="1" y="143"/>
                    </a:cubicBezTo>
                    <a:cubicBezTo>
                      <a:pt x="1" y="197"/>
                      <a:pt x="37" y="215"/>
                      <a:pt x="91" y="215"/>
                    </a:cubicBezTo>
                    <a:lnTo>
                      <a:pt x="2837" y="162"/>
                    </a:lnTo>
                    <a:cubicBezTo>
                      <a:pt x="2890" y="162"/>
                      <a:pt x="2909" y="126"/>
                      <a:pt x="2909" y="72"/>
                    </a:cubicBezTo>
                    <a:cubicBezTo>
                      <a:pt x="2909" y="36"/>
                      <a:pt x="2873" y="1"/>
                      <a:pt x="283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4" name="Google Shape;1314;p33"/>
              <p:cNvSpPr/>
              <p:nvPr/>
            </p:nvSpPr>
            <p:spPr>
              <a:xfrm>
                <a:off x="6670886" y="4131644"/>
                <a:ext cx="9209" cy="79721"/>
              </a:xfrm>
              <a:custGeom>
                <a:avLst/>
                <a:gdLst/>
                <a:ahLst/>
                <a:cxnLst/>
                <a:rect l="l" t="t" r="r" b="b"/>
                <a:pathLst>
                  <a:path w="268" h="2320" extrusionOk="0">
                    <a:moveTo>
                      <a:pt x="196" y="1"/>
                    </a:moveTo>
                    <a:cubicBezTo>
                      <a:pt x="143" y="1"/>
                      <a:pt x="107" y="37"/>
                      <a:pt x="107" y="72"/>
                    </a:cubicBezTo>
                    <a:lnTo>
                      <a:pt x="0" y="2231"/>
                    </a:lnTo>
                    <a:cubicBezTo>
                      <a:pt x="0" y="2267"/>
                      <a:pt x="36" y="2302"/>
                      <a:pt x="72" y="2320"/>
                    </a:cubicBezTo>
                    <a:cubicBezTo>
                      <a:pt x="124" y="2320"/>
                      <a:pt x="143" y="2284"/>
                      <a:pt x="160" y="2248"/>
                    </a:cubicBezTo>
                    <a:lnTo>
                      <a:pt x="267" y="91"/>
                    </a:lnTo>
                    <a:cubicBezTo>
                      <a:pt x="267" y="55"/>
                      <a:pt x="232" y="1"/>
                      <a:pt x="1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5" name="Google Shape;1315;p33"/>
              <p:cNvSpPr/>
              <p:nvPr/>
            </p:nvSpPr>
            <p:spPr>
              <a:xfrm>
                <a:off x="6536631" y="4229475"/>
                <a:ext cx="69893" cy="27249"/>
              </a:xfrm>
              <a:custGeom>
                <a:avLst/>
                <a:gdLst/>
                <a:ahLst/>
                <a:cxnLst/>
                <a:rect l="l" t="t" r="r" b="b"/>
                <a:pathLst>
                  <a:path w="2034" h="793" extrusionOk="0">
                    <a:moveTo>
                      <a:pt x="77" y="1"/>
                    </a:moveTo>
                    <a:cubicBezTo>
                      <a:pt x="46" y="1"/>
                      <a:pt x="14" y="17"/>
                      <a:pt x="1" y="43"/>
                    </a:cubicBezTo>
                    <a:cubicBezTo>
                      <a:pt x="1" y="79"/>
                      <a:pt x="19" y="133"/>
                      <a:pt x="55" y="150"/>
                    </a:cubicBezTo>
                    <a:lnTo>
                      <a:pt x="1910" y="792"/>
                    </a:lnTo>
                    <a:lnTo>
                      <a:pt x="1945" y="792"/>
                    </a:lnTo>
                    <a:cubicBezTo>
                      <a:pt x="1981" y="792"/>
                      <a:pt x="1998" y="775"/>
                      <a:pt x="2017" y="740"/>
                    </a:cubicBezTo>
                    <a:cubicBezTo>
                      <a:pt x="2034" y="704"/>
                      <a:pt x="1998" y="668"/>
                      <a:pt x="1963" y="650"/>
                    </a:cubicBezTo>
                    <a:lnTo>
                      <a:pt x="108" y="8"/>
                    </a:lnTo>
                    <a:cubicBezTo>
                      <a:pt x="98" y="3"/>
                      <a:pt x="88" y="1"/>
                      <a:pt x="7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6" name="Google Shape;1316;p33"/>
              <p:cNvSpPr/>
              <p:nvPr/>
            </p:nvSpPr>
            <p:spPr>
              <a:xfrm>
                <a:off x="6580169" y="4327100"/>
                <a:ext cx="53983" cy="74257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2161" extrusionOk="0">
                    <a:moveTo>
                      <a:pt x="1489" y="1"/>
                    </a:moveTo>
                    <a:cubicBezTo>
                      <a:pt x="1463" y="1"/>
                      <a:pt x="1438" y="17"/>
                      <a:pt x="1428" y="39"/>
                    </a:cubicBezTo>
                    <a:lnTo>
                      <a:pt x="36" y="2036"/>
                    </a:lnTo>
                    <a:cubicBezTo>
                      <a:pt x="1" y="2072"/>
                      <a:pt x="18" y="2125"/>
                      <a:pt x="54" y="2143"/>
                    </a:cubicBezTo>
                    <a:cubicBezTo>
                      <a:pt x="54" y="2143"/>
                      <a:pt x="72" y="2160"/>
                      <a:pt x="89" y="2160"/>
                    </a:cubicBezTo>
                    <a:cubicBezTo>
                      <a:pt x="108" y="2160"/>
                      <a:pt x="143" y="2143"/>
                      <a:pt x="161" y="2125"/>
                    </a:cubicBezTo>
                    <a:lnTo>
                      <a:pt x="1552" y="110"/>
                    </a:lnTo>
                    <a:cubicBezTo>
                      <a:pt x="1570" y="92"/>
                      <a:pt x="1570" y="39"/>
                      <a:pt x="1535" y="20"/>
                    </a:cubicBezTo>
                    <a:cubicBezTo>
                      <a:pt x="1521" y="7"/>
                      <a:pt x="1505" y="1"/>
                      <a:pt x="14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7" name="Google Shape;1317;p33"/>
              <p:cNvSpPr/>
              <p:nvPr/>
            </p:nvSpPr>
            <p:spPr>
              <a:xfrm>
                <a:off x="6590580" y="4189271"/>
                <a:ext cx="166143" cy="158136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4602" extrusionOk="0">
                    <a:moveTo>
                      <a:pt x="2409" y="0"/>
                    </a:moveTo>
                    <a:lnTo>
                      <a:pt x="0" y="1748"/>
                    </a:lnTo>
                    <a:lnTo>
                      <a:pt x="911" y="4602"/>
                    </a:lnTo>
                    <a:lnTo>
                      <a:pt x="3907" y="4602"/>
                    </a:lnTo>
                    <a:lnTo>
                      <a:pt x="4834" y="1748"/>
                    </a:lnTo>
                    <a:lnTo>
                      <a:pt x="24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8" name="Google Shape;1318;p33"/>
              <p:cNvSpPr/>
              <p:nvPr/>
            </p:nvSpPr>
            <p:spPr>
              <a:xfrm>
                <a:off x="6594257" y="4074052"/>
                <a:ext cx="166143" cy="79687"/>
              </a:xfrm>
              <a:custGeom>
                <a:avLst/>
                <a:gdLst/>
                <a:ahLst/>
                <a:cxnLst/>
                <a:rect l="l" t="t" r="r" b="b"/>
                <a:pathLst>
                  <a:path w="4835" h="2319" extrusionOk="0">
                    <a:moveTo>
                      <a:pt x="2302" y="0"/>
                    </a:moveTo>
                    <a:cubicBezTo>
                      <a:pt x="1498" y="0"/>
                      <a:pt x="749" y="143"/>
                      <a:pt x="36" y="428"/>
                    </a:cubicBezTo>
                    <a:lnTo>
                      <a:pt x="0" y="571"/>
                    </a:lnTo>
                    <a:lnTo>
                      <a:pt x="2409" y="2319"/>
                    </a:lnTo>
                    <a:lnTo>
                      <a:pt x="4834" y="571"/>
                    </a:lnTo>
                    <a:lnTo>
                      <a:pt x="4834" y="535"/>
                    </a:lnTo>
                    <a:cubicBezTo>
                      <a:pt x="4050" y="197"/>
                      <a:pt x="3211" y="0"/>
                      <a:pt x="23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9" name="Google Shape;1319;p33"/>
              <p:cNvSpPr/>
              <p:nvPr/>
            </p:nvSpPr>
            <p:spPr>
              <a:xfrm>
                <a:off x="6464331" y="4140235"/>
                <a:ext cx="88277" cy="156934"/>
              </a:xfrm>
              <a:custGeom>
                <a:avLst/>
                <a:gdLst/>
                <a:ahLst/>
                <a:cxnLst/>
                <a:rect l="l" t="t" r="r" b="b"/>
                <a:pathLst>
                  <a:path w="2569" h="4567" extrusionOk="0">
                    <a:moveTo>
                      <a:pt x="1641" y="1"/>
                    </a:moveTo>
                    <a:cubicBezTo>
                      <a:pt x="625" y="1089"/>
                      <a:pt x="0" y="2552"/>
                      <a:pt x="0" y="4157"/>
                    </a:cubicBezTo>
                    <a:cubicBezTo>
                      <a:pt x="0" y="4264"/>
                      <a:pt x="0" y="4371"/>
                      <a:pt x="19" y="4459"/>
                    </a:cubicBezTo>
                    <a:lnTo>
                      <a:pt x="19" y="4478"/>
                    </a:lnTo>
                    <a:lnTo>
                      <a:pt x="143" y="4566"/>
                    </a:lnTo>
                    <a:lnTo>
                      <a:pt x="2568" y="2801"/>
                    </a:lnTo>
                    <a:lnTo>
                      <a:pt x="16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0" name="Google Shape;1320;p33"/>
              <p:cNvSpPr/>
              <p:nvPr/>
            </p:nvSpPr>
            <p:spPr>
              <a:xfrm>
                <a:off x="6489485" y="4381119"/>
                <a:ext cx="134838" cy="102984"/>
              </a:xfrm>
              <a:custGeom>
                <a:avLst/>
                <a:gdLst/>
                <a:ahLst/>
                <a:cxnLst/>
                <a:rect l="l" t="t" r="r" b="b"/>
                <a:pathLst>
                  <a:path w="3924" h="2997" extrusionOk="0">
                    <a:moveTo>
                      <a:pt x="0" y="1"/>
                    </a:moveTo>
                    <a:lnTo>
                      <a:pt x="0" y="36"/>
                    </a:lnTo>
                    <a:cubicBezTo>
                      <a:pt x="766" y="1463"/>
                      <a:pt x="2105" y="2550"/>
                      <a:pt x="3710" y="2997"/>
                    </a:cubicBezTo>
                    <a:lnTo>
                      <a:pt x="3924" y="2836"/>
                    </a:lnTo>
                    <a:lnTo>
                      <a:pt x="2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1" name="Google Shape;1321;p33"/>
              <p:cNvSpPr/>
              <p:nvPr/>
            </p:nvSpPr>
            <p:spPr>
              <a:xfrm>
                <a:off x="6710679" y="4387854"/>
                <a:ext cx="137313" cy="99926"/>
              </a:xfrm>
              <a:custGeom>
                <a:avLst/>
                <a:gdLst/>
                <a:ahLst/>
                <a:cxnLst/>
                <a:rect l="l" t="t" r="r" b="b"/>
                <a:pathLst>
                  <a:path w="3996" h="2908" extrusionOk="0">
                    <a:moveTo>
                      <a:pt x="911" y="0"/>
                    </a:moveTo>
                    <a:lnTo>
                      <a:pt x="1" y="2837"/>
                    </a:lnTo>
                    <a:lnTo>
                      <a:pt x="108" y="2908"/>
                    </a:lnTo>
                    <a:cubicBezTo>
                      <a:pt x="1732" y="2604"/>
                      <a:pt x="3123" y="1624"/>
                      <a:pt x="3996" y="285"/>
                    </a:cubicBezTo>
                    <a:lnTo>
                      <a:pt x="39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2" name="Google Shape;1322;p33"/>
              <p:cNvSpPr/>
              <p:nvPr/>
            </p:nvSpPr>
            <p:spPr>
              <a:xfrm>
                <a:off x="6794696" y="4149444"/>
                <a:ext cx="87624" cy="158171"/>
              </a:xfrm>
              <a:custGeom>
                <a:avLst/>
                <a:gdLst/>
                <a:ahLst/>
                <a:cxnLst/>
                <a:rect l="l" t="t" r="r" b="b"/>
                <a:pathLst>
                  <a:path w="2550" h="4603" extrusionOk="0">
                    <a:moveTo>
                      <a:pt x="927" y="1"/>
                    </a:moveTo>
                    <a:lnTo>
                      <a:pt x="0" y="2836"/>
                    </a:lnTo>
                    <a:lnTo>
                      <a:pt x="2426" y="4602"/>
                    </a:lnTo>
                    <a:lnTo>
                      <a:pt x="2514" y="4531"/>
                    </a:lnTo>
                    <a:cubicBezTo>
                      <a:pt x="2550" y="4317"/>
                      <a:pt x="2550" y="4103"/>
                      <a:pt x="2550" y="3889"/>
                    </a:cubicBezTo>
                    <a:cubicBezTo>
                      <a:pt x="2550" y="2408"/>
                      <a:pt x="2033" y="1052"/>
                      <a:pt x="115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3" name="Google Shape;1323;p33"/>
              <p:cNvSpPr/>
              <p:nvPr/>
            </p:nvSpPr>
            <p:spPr>
              <a:xfrm>
                <a:off x="7207737" y="3871208"/>
                <a:ext cx="173462" cy="367129"/>
              </a:xfrm>
              <a:custGeom>
                <a:avLst/>
                <a:gdLst/>
                <a:ahLst/>
                <a:cxnLst/>
                <a:rect l="l" t="t" r="r" b="b"/>
                <a:pathLst>
                  <a:path w="5048" h="10684" extrusionOk="0">
                    <a:moveTo>
                      <a:pt x="5048" y="1"/>
                    </a:moveTo>
                    <a:lnTo>
                      <a:pt x="2194" y="108"/>
                    </a:lnTo>
                    <a:lnTo>
                      <a:pt x="89" y="179"/>
                    </a:lnTo>
                    <a:lnTo>
                      <a:pt x="1" y="4156"/>
                    </a:lnTo>
                    <a:lnTo>
                      <a:pt x="268" y="4441"/>
                    </a:lnTo>
                    <a:cubicBezTo>
                      <a:pt x="446" y="4619"/>
                      <a:pt x="607" y="4816"/>
                      <a:pt x="731" y="5030"/>
                    </a:cubicBezTo>
                    <a:cubicBezTo>
                      <a:pt x="1000" y="5458"/>
                      <a:pt x="1178" y="5939"/>
                      <a:pt x="1231" y="6457"/>
                    </a:cubicBezTo>
                    <a:cubicBezTo>
                      <a:pt x="1249" y="6546"/>
                      <a:pt x="1267" y="6653"/>
                      <a:pt x="1285" y="6742"/>
                    </a:cubicBezTo>
                    <a:cubicBezTo>
                      <a:pt x="1338" y="7009"/>
                      <a:pt x="1409" y="7259"/>
                      <a:pt x="1481" y="7509"/>
                    </a:cubicBezTo>
                    <a:cubicBezTo>
                      <a:pt x="1570" y="7741"/>
                      <a:pt x="1659" y="7955"/>
                      <a:pt x="1749" y="8151"/>
                    </a:cubicBezTo>
                    <a:cubicBezTo>
                      <a:pt x="1909" y="8455"/>
                      <a:pt x="2087" y="8740"/>
                      <a:pt x="2284" y="9007"/>
                    </a:cubicBezTo>
                    <a:cubicBezTo>
                      <a:pt x="2444" y="9204"/>
                      <a:pt x="2622" y="9399"/>
                      <a:pt x="2819" y="9577"/>
                    </a:cubicBezTo>
                    <a:cubicBezTo>
                      <a:pt x="3390" y="10077"/>
                      <a:pt x="4067" y="10469"/>
                      <a:pt x="4816" y="10683"/>
                    </a:cubicBezTo>
                    <a:lnTo>
                      <a:pt x="504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4" name="Google Shape;1324;p33"/>
              <p:cNvSpPr/>
              <p:nvPr/>
            </p:nvSpPr>
            <p:spPr>
              <a:xfrm>
                <a:off x="7281308" y="3871208"/>
                <a:ext cx="99892" cy="118310"/>
              </a:xfrm>
              <a:custGeom>
                <a:avLst/>
                <a:gdLst/>
                <a:ahLst/>
                <a:cxnLst/>
                <a:rect l="l" t="t" r="r" b="b"/>
                <a:pathLst>
                  <a:path w="2907" h="3443" extrusionOk="0">
                    <a:moveTo>
                      <a:pt x="2907" y="1"/>
                    </a:moveTo>
                    <a:lnTo>
                      <a:pt x="53" y="108"/>
                    </a:lnTo>
                    <a:lnTo>
                      <a:pt x="53" y="143"/>
                    </a:lnTo>
                    <a:cubicBezTo>
                      <a:pt x="0" y="1801"/>
                      <a:pt x="1230" y="3211"/>
                      <a:pt x="2835" y="3442"/>
                    </a:cubicBezTo>
                    <a:lnTo>
                      <a:pt x="29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5" name="Google Shape;1325;p33"/>
              <p:cNvSpPr/>
              <p:nvPr/>
            </p:nvSpPr>
            <p:spPr>
              <a:xfrm>
                <a:off x="7232856" y="4021270"/>
                <a:ext cx="63193" cy="81645"/>
              </a:xfrm>
              <a:custGeom>
                <a:avLst/>
                <a:gdLst/>
                <a:ahLst/>
                <a:cxnLst/>
                <a:rect l="l" t="t" r="r" b="b"/>
                <a:pathLst>
                  <a:path w="1839" h="2376" extrusionOk="0">
                    <a:moveTo>
                      <a:pt x="1016" y="0"/>
                    </a:moveTo>
                    <a:cubicBezTo>
                      <a:pt x="817" y="0"/>
                      <a:pt x="618" y="72"/>
                      <a:pt x="464" y="217"/>
                    </a:cubicBezTo>
                    <a:lnTo>
                      <a:pt x="0" y="663"/>
                    </a:lnTo>
                    <a:cubicBezTo>
                      <a:pt x="269" y="1091"/>
                      <a:pt x="447" y="1572"/>
                      <a:pt x="500" y="2090"/>
                    </a:cubicBezTo>
                    <a:cubicBezTo>
                      <a:pt x="518" y="2179"/>
                      <a:pt x="536" y="2286"/>
                      <a:pt x="554" y="2375"/>
                    </a:cubicBezTo>
                    <a:lnTo>
                      <a:pt x="1588" y="1394"/>
                    </a:lnTo>
                    <a:cubicBezTo>
                      <a:pt x="1748" y="1251"/>
                      <a:pt x="1838" y="1037"/>
                      <a:pt x="1838" y="823"/>
                    </a:cubicBezTo>
                    <a:cubicBezTo>
                      <a:pt x="1838" y="628"/>
                      <a:pt x="1767" y="414"/>
                      <a:pt x="1606" y="252"/>
                    </a:cubicBezTo>
                    <a:cubicBezTo>
                      <a:pt x="1448" y="85"/>
                      <a:pt x="1232" y="0"/>
                      <a:pt x="101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6" name="Google Shape;1326;p33"/>
              <p:cNvSpPr/>
              <p:nvPr/>
            </p:nvSpPr>
            <p:spPr>
              <a:xfrm>
                <a:off x="7258594" y="4078863"/>
                <a:ext cx="92607" cy="101850"/>
              </a:xfrm>
              <a:custGeom>
                <a:avLst/>
                <a:gdLst/>
                <a:ahLst/>
                <a:cxnLst/>
                <a:rect l="l" t="t" r="r" b="b"/>
                <a:pathLst>
                  <a:path w="2695" h="2964" extrusionOk="0">
                    <a:moveTo>
                      <a:pt x="1872" y="1"/>
                    </a:moveTo>
                    <a:cubicBezTo>
                      <a:pt x="1673" y="1"/>
                      <a:pt x="1474" y="72"/>
                      <a:pt x="1320" y="217"/>
                    </a:cubicBezTo>
                    <a:lnTo>
                      <a:pt x="1" y="1466"/>
                    </a:lnTo>
                    <a:cubicBezTo>
                      <a:pt x="90" y="1698"/>
                      <a:pt x="179" y="1912"/>
                      <a:pt x="269" y="2108"/>
                    </a:cubicBezTo>
                    <a:cubicBezTo>
                      <a:pt x="429" y="2412"/>
                      <a:pt x="607" y="2697"/>
                      <a:pt x="804" y="2964"/>
                    </a:cubicBezTo>
                    <a:lnTo>
                      <a:pt x="2445" y="1394"/>
                    </a:lnTo>
                    <a:cubicBezTo>
                      <a:pt x="2604" y="1252"/>
                      <a:pt x="2676" y="1038"/>
                      <a:pt x="2694" y="842"/>
                    </a:cubicBezTo>
                    <a:cubicBezTo>
                      <a:pt x="2694" y="628"/>
                      <a:pt x="2623" y="414"/>
                      <a:pt x="2462" y="253"/>
                    </a:cubicBezTo>
                    <a:cubicBezTo>
                      <a:pt x="2304" y="86"/>
                      <a:pt x="2088" y="1"/>
                      <a:pt x="18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7" name="Google Shape;1327;p33"/>
              <p:cNvSpPr/>
              <p:nvPr/>
            </p:nvSpPr>
            <p:spPr>
              <a:xfrm>
                <a:off x="7373228" y="3871208"/>
                <a:ext cx="46596" cy="368332"/>
              </a:xfrm>
              <a:custGeom>
                <a:avLst/>
                <a:gdLst/>
                <a:ahLst/>
                <a:cxnLst/>
                <a:rect l="l" t="t" r="r" b="b"/>
                <a:pathLst>
                  <a:path w="1356" h="10719" extrusionOk="0">
                    <a:moveTo>
                      <a:pt x="232" y="1"/>
                    </a:moveTo>
                    <a:lnTo>
                      <a:pt x="0" y="10683"/>
                    </a:lnTo>
                    <a:lnTo>
                      <a:pt x="1106" y="10719"/>
                    </a:lnTo>
                    <a:lnTo>
                      <a:pt x="1356" y="36"/>
                    </a:lnTo>
                    <a:lnTo>
                      <a:pt x="2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8" name="Google Shape;1328;p33"/>
              <p:cNvSpPr/>
              <p:nvPr/>
            </p:nvSpPr>
            <p:spPr>
              <a:xfrm>
                <a:off x="7411234" y="4176419"/>
                <a:ext cx="28796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38" h="1837" extrusionOk="0">
                    <a:moveTo>
                      <a:pt x="36" y="1"/>
                    </a:moveTo>
                    <a:lnTo>
                      <a:pt x="0" y="1837"/>
                    </a:lnTo>
                    <a:lnTo>
                      <a:pt x="802" y="1463"/>
                    </a:lnTo>
                    <a:lnTo>
                      <a:pt x="838" y="410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9" name="Google Shape;1329;p33"/>
              <p:cNvSpPr/>
              <p:nvPr/>
            </p:nvSpPr>
            <p:spPr>
              <a:xfrm>
                <a:off x="7414258" y="4035462"/>
                <a:ext cx="28865" cy="63124"/>
              </a:xfrm>
              <a:custGeom>
                <a:avLst/>
                <a:gdLst/>
                <a:ahLst/>
                <a:cxnLst/>
                <a:rect l="l" t="t" r="r" b="b"/>
                <a:pathLst>
                  <a:path w="840" h="1837" extrusionOk="0">
                    <a:moveTo>
                      <a:pt x="55" y="1"/>
                    </a:moveTo>
                    <a:lnTo>
                      <a:pt x="1" y="1837"/>
                    </a:lnTo>
                    <a:lnTo>
                      <a:pt x="821" y="1463"/>
                    </a:lnTo>
                    <a:lnTo>
                      <a:pt x="840" y="410"/>
                    </a:lnTo>
                    <a:lnTo>
                      <a:pt x="5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0" name="Google Shape;1330;p33"/>
              <p:cNvSpPr/>
              <p:nvPr/>
            </p:nvSpPr>
            <p:spPr>
              <a:xfrm>
                <a:off x="7417934" y="3895090"/>
                <a:ext cx="28246" cy="63193"/>
              </a:xfrm>
              <a:custGeom>
                <a:avLst/>
                <a:gdLst/>
                <a:ahLst/>
                <a:cxnLst/>
                <a:rect l="l" t="t" r="r" b="b"/>
                <a:pathLst>
                  <a:path w="822" h="1839" extrusionOk="0">
                    <a:moveTo>
                      <a:pt x="36" y="1"/>
                    </a:moveTo>
                    <a:lnTo>
                      <a:pt x="1" y="1838"/>
                    </a:lnTo>
                    <a:lnTo>
                      <a:pt x="804" y="1463"/>
                    </a:lnTo>
                    <a:lnTo>
                      <a:pt x="821" y="412"/>
                    </a:lnTo>
                    <a:lnTo>
                      <a:pt x="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1" name="Google Shape;1331;p33"/>
              <p:cNvSpPr/>
              <p:nvPr/>
            </p:nvSpPr>
            <p:spPr>
              <a:xfrm>
                <a:off x="6010227" y="3271197"/>
                <a:ext cx="1264334" cy="743467"/>
              </a:xfrm>
              <a:custGeom>
                <a:avLst/>
                <a:gdLst/>
                <a:ahLst/>
                <a:cxnLst/>
                <a:rect l="l" t="t" r="r" b="b"/>
                <a:pathLst>
                  <a:path w="36794" h="21636" extrusionOk="0">
                    <a:moveTo>
                      <a:pt x="7829" y="0"/>
                    </a:moveTo>
                    <a:lnTo>
                      <a:pt x="2550" y="1071"/>
                    </a:lnTo>
                    <a:cubicBezTo>
                      <a:pt x="2550" y="1071"/>
                      <a:pt x="0" y="9650"/>
                      <a:pt x="8383" y="13360"/>
                    </a:cubicBezTo>
                    <a:cubicBezTo>
                      <a:pt x="9149" y="13698"/>
                      <a:pt x="9988" y="14037"/>
                      <a:pt x="10880" y="14376"/>
                    </a:cubicBezTo>
                    <a:cubicBezTo>
                      <a:pt x="19904" y="17854"/>
                      <a:pt x="34831" y="21635"/>
                      <a:pt x="34831" y="21635"/>
                    </a:cubicBezTo>
                    <a:cubicBezTo>
                      <a:pt x="34831" y="21635"/>
                      <a:pt x="36793" y="19655"/>
                      <a:pt x="35438" y="17676"/>
                    </a:cubicBezTo>
                    <a:cubicBezTo>
                      <a:pt x="35438" y="17676"/>
                      <a:pt x="32120" y="15892"/>
                      <a:pt x="30729" y="14323"/>
                    </a:cubicBezTo>
                    <a:cubicBezTo>
                      <a:pt x="29465" y="12904"/>
                      <a:pt x="24730" y="7263"/>
                      <a:pt x="17465" y="7263"/>
                    </a:cubicBezTo>
                    <a:cubicBezTo>
                      <a:pt x="17147" y="7263"/>
                      <a:pt x="16824" y="7273"/>
                      <a:pt x="16497" y="7296"/>
                    </a:cubicBezTo>
                    <a:cubicBezTo>
                      <a:pt x="16052" y="7331"/>
                      <a:pt x="15213" y="7349"/>
                      <a:pt x="14732" y="7420"/>
                    </a:cubicBezTo>
                    <a:lnTo>
                      <a:pt x="15231" y="5334"/>
                    </a:lnTo>
                    <a:lnTo>
                      <a:pt x="13287" y="2854"/>
                    </a:lnTo>
                    <a:lnTo>
                      <a:pt x="782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2" name="Google Shape;1332;p33"/>
              <p:cNvSpPr/>
              <p:nvPr/>
            </p:nvSpPr>
            <p:spPr>
              <a:xfrm>
                <a:off x="6384060" y="3520740"/>
                <a:ext cx="890504" cy="493927"/>
              </a:xfrm>
              <a:custGeom>
                <a:avLst/>
                <a:gdLst/>
                <a:ahLst/>
                <a:cxnLst/>
                <a:rect l="l" t="t" r="r" b="b"/>
                <a:pathLst>
                  <a:path w="25915" h="14374" extrusionOk="0">
                    <a:moveTo>
                      <a:pt x="6586" y="1"/>
                    </a:moveTo>
                    <a:cubicBezTo>
                      <a:pt x="6268" y="1"/>
                      <a:pt x="5945" y="11"/>
                      <a:pt x="5618" y="34"/>
                    </a:cubicBezTo>
                    <a:cubicBezTo>
                      <a:pt x="3050" y="2174"/>
                      <a:pt x="1071" y="5223"/>
                      <a:pt x="1" y="7114"/>
                    </a:cubicBezTo>
                    <a:cubicBezTo>
                      <a:pt x="9025" y="10592"/>
                      <a:pt x="23952" y="14373"/>
                      <a:pt x="23952" y="14373"/>
                    </a:cubicBezTo>
                    <a:cubicBezTo>
                      <a:pt x="23952" y="14373"/>
                      <a:pt x="25914" y="12393"/>
                      <a:pt x="24559" y="10414"/>
                    </a:cubicBezTo>
                    <a:cubicBezTo>
                      <a:pt x="24559" y="10414"/>
                      <a:pt x="21241" y="8630"/>
                      <a:pt x="19850" y="7061"/>
                    </a:cubicBezTo>
                    <a:cubicBezTo>
                      <a:pt x="18586" y="5642"/>
                      <a:pt x="13851" y="1"/>
                      <a:pt x="65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3" name="Google Shape;1333;p33"/>
              <p:cNvSpPr/>
              <p:nvPr/>
            </p:nvSpPr>
            <p:spPr>
              <a:xfrm>
                <a:off x="6384060" y="3520637"/>
                <a:ext cx="289298" cy="272151"/>
              </a:xfrm>
              <a:custGeom>
                <a:avLst/>
                <a:gdLst/>
                <a:ahLst/>
                <a:cxnLst/>
                <a:rect l="l" t="t" r="r" b="b"/>
                <a:pathLst>
                  <a:path w="8419" h="7920" extrusionOk="0">
                    <a:moveTo>
                      <a:pt x="6611" y="0"/>
                    </a:moveTo>
                    <a:cubicBezTo>
                      <a:pt x="6286" y="0"/>
                      <a:pt x="5955" y="12"/>
                      <a:pt x="5618" y="37"/>
                    </a:cubicBezTo>
                    <a:cubicBezTo>
                      <a:pt x="3050" y="2177"/>
                      <a:pt x="1071" y="5226"/>
                      <a:pt x="1" y="7117"/>
                    </a:cubicBezTo>
                    <a:cubicBezTo>
                      <a:pt x="678" y="7385"/>
                      <a:pt x="1409" y="7652"/>
                      <a:pt x="2158" y="7920"/>
                    </a:cubicBezTo>
                    <a:cubicBezTo>
                      <a:pt x="3247" y="5958"/>
                      <a:pt x="5458" y="2408"/>
                      <a:pt x="8419" y="125"/>
                    </a:cubicBezTo>
                    <a:cubicBezTo>
                      <a:pt x="7833" y="44"/>
                      <a:pt x="7233" y="0"/>
                      <a:pt x="661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4" name="Google Shape;1334;p33"/>
              <p:cNvSpPr/>
              <p:nvPr/>
            </p:nvSpPr>
            <p:spPr>
              <a:xfrm>
                <a:off x="6097817" y="2692663"/>
                <a:ext cx="723228" cy="761817"/>
              </a:xfrm>
              <a:custGeom>
                <a:avLst/>
                <a:gdLst/>
                <a:ahLst/>
                <a:cxnLst/>
                <a:rect l="l" t="t" r="r" b="b"/>
                <a:pathLst>
                  <a:path w="21047" h="22170" extrusionOk="0">
                    <a:moveTo>
                      <a:pt x="6564" y="0"/>
                    </a:moveTo>
                    <a:lnTo>
                      <a:pt x="3586" y="2105"/>
                    </a:lnTo>
                    <a:lnTo>
                      <a:pt x="1" y="17907"/>
                    </a:lnTo>
                    <a:cubicBezTo>
                      <a:pt x="5601" y="21635"/>
                      <a:pt x="12682" y="22170"/>
                      <a:pt x="12682" y="22170"/>
                    </a:cubicBezTo>
                    <a:lnTo>
                      <a:pt x="21046" y="2747"/>
                    </a:lnTo>
                    <a:lnTo>
                      <a:pt x="65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5" name="Google Shape;1335;p33"/>
              <p:cNvSpPr/>
              <p:nvPr/>
            </p:nvSpPr>
            <p:spPr>
              <a:xfrm>
                <a:off x="6097817" y="3235047"/>
                <a:ext cx="464581" cy="219439"/>
              </a:xfrm>
              <a:custGeom>
                <a:avLst/>
                <a:gdLst/>
                <a:ahLst/>
                <a:cxnLst/>
                <a:rect l="l" t="t" r="r" b="b"/>
                <a:pathLst>
                  <a:path w="13520" h="6386" extrusionOk="0">
                    <a:moveTo>
                      <a:pt x="483" y="1"/>
                    </a:moveTo>
                    <a:lnTo>
                      <a:pt x="1" y="2123"/>
                    </a:lnTo>
                    <a:cubicBezTo>
                      <a:pt x="5601" y="5851"/>
                      <a:pt x="12682" y="6386"/>
                      <a:pt x="12682" y="6386"/>
                    </a:cubicBezTo>
                    <a:lnTo>
                      <a:pt x="13520" y="4460"/>
                    </a:lnTo>
                    <a:cubicBezTo>
                      <a:pt x="11220" y="4156"/>
                      <a:pt x="5423" y="3121"/>
                      <a:pt x="48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6" name="Google Shape;1336;p33"/>
              <p:cNvSpPr/>
              <p:nvPr/>
            </p:nvSpPr>
            <p:spPr>
              <a:xfrm>
                <a:off x="7870871" y="4290401"/>
                <a:ext cx="395959" cy="215762"/>
              </a:xfrm>
              <a:custGeom>
                <a:avLst/>
                <a:gdLst/>
                <a:ahLst/>
                <a:cxnLst/>
                <a:rect l="l" t="t" r="r" b="b"/>
                <a:pathLst>
                  <a:path w="11523" h="6279" extrusionOk="0">
                    <a:moveTo>
                      <a:pt x="3639" y="1"/>
                    </a:moveTo>
                    <a:lnTo>
                      <a:pt x="1" y="1623"/>
                    </a:lnTo>
                    <a:lnTo>
                      <a:pt x="750" y="3585"/>
                    </a:lnTo>
                    <a:lnTo>
                      <a:pt x="1765" y="6279"/>
                    </a:lnTo>
                    <a:lnTo>
                      <a:pt x="11522" y="1927"/>
                    </a:lnTo>
                    <a:cubicBezTo>
                      <a:pt x="11040" y="1321"/>
                      <a:pt x="10416" y="838"/>
                      <a:pt x="9739" y="517"/>
                    </a:cubicBezTo>
                    <a:cubicBezTo>
                      <a:pt x="9489" y="410"/>
                      <a:pt x="9256" y="322"/>
                      <a:pt x="8989" y="251"/>
                    </a:cubicBezTo>
                    <a:cubicBezTo>
                      <a:pt x="8668" y="161"/>
                      <a:pt x="8347" y="108"/>
                      <a:pt x="8008" y="89"/>
                    </a:cubicBezTo>
                    <a:cubicBezTo>
                      <a:pt x="7901" y="81"/>
                      <a:pt x="7785" y="77"/>
                      <a:pt x="7667" y="77"/>
                    </a:cubicBezTo>
                    <a:cubicBezTo>
                      <a:pt x="7549" y="77"/>
                      <a:pt x="7428" y="81"/>
                      <a:pt x="7313" y="89"/>
                    </a:cubicBezTo>
                    <a:cubicBezTo>
                      <a:pt x="7063" y="108"/>
                      <a:pt x="6795" y="144"/>
                      <a:pt x="6528" y="196"/>
                    </a:cubicBezTo>
                    <a:cubicBezTo>
                      <a:pt x="6438" y="215"/>
                      <a:pt x="6350" y="232"/>
                      <a:pt x="6243" y="268"/>
                    </a:cubicBezTo>
                    <a:cubicBezTo>
                      <a:pt x="5932" y="346"/>
                      <a:pt x="5622" y="389"/>
                      <a:pt x="5311" y="389"/>
                    </a:cubicBezTo>
                    <a:cubicBezTo>
                      <a:pt x="5122" y="389"/>
                      <a:pt x="4934" y="373"/>
                      <a:pt x="4745" y="339"/>
                    </a:cubicBezTo>
                    <a:cubicBezTo>
                      <a:pt x="4495" y="303"/>
                      <a:pt x="4245" y="232"/>
                      <a:pt x="4013" y="144"/>
                    </a:cubicBezTo>
                    <a:lnTo>
                      <a:pt x="3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7" name="Google Shape;1337;p33"/>
              <p:cNvSpPr/>
              <p:nvPr/>
            </p:nvSpPr>
            <p:spPr>
              <a:xfrm>
                <a:off x="7896609" y="4403317"/>
                <a:ext cx="142811" cy="102847"/>
              </a:xfrm>
              <a:custGeom>
                <a:avLst/>
                <a:gdLst/>
                <a:ahLst/>
                <a:cxnLst/>
                <a:rect l="l" t="t" r="r" b="b"/>
                <a:pathLst>
                  <a:path w="4156" h="2993" extrusionOk="0">
                    <a:moveTo>
                      <a:pt x="1353" y="0"/>
                    </a:moveTo>
                    <a:cubicBezTo>
                      <a:pt x="912" y="0"/>
                      <a:pt x="464" y="91"/>
                      <a:pt x="36" y="282"/>
                    </a:cubicBezTo>
                    <a:lnTo>
                      <a:pt x="1" y="299"/>
                    </a:lnTo>
                    <a:lnTo>
                      <a:pt x="1016" y="2993"/>
                    </a:lnTo>
                    <a:lnTo>
                      <a:pt x="4155" y="1583"/>
                    </a:lnTo>
                    <a:cubicBezTo>
                      <a:pt x="3554" y="585"/>
                      <a:pt x="2475" y="0"/>
                      <a:pt x="13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8" name="Google Shape;1338;p33"/>
              <p:cNvSpPr/>
              <p:nvPr/>
            </p:nvSpPr>
            <p:spPr>
              <a:xfrm>
                <a:off x="8020418" y="4297136"/>
                <a:ext cx="74807" cy="63502"/>
              </a:xfrm>
              <a:custGeom>
                <a:avLst/>
                <a:gdLst/>
                <a:ahLst/>
                <a:cxnLst/>
                <a:rect l="l" t="t" r="r" b="b"/>
                <a:pathLst>
                  <a:path w="2177" h="1848" extrusionOk="0">
                    <a:moveTo>
                      <a:pt x="2176" y="0"/>
                    </a:moveTo>
                    <a:lnTo>
                      <a:pt x="2176" y="0"/>
                    </a:lnTo>
                    <a:cubicBezTo>
                      <a:pt x="2086" y="19"/>
                      <a:pt x="1998" y="36"/>
                      <a:pt x="1891" y="72"/>
                    </a:cubicBezTo>
                    <a:cubicBezTo>
                      <a:pt x="1580" y="150"/>
                      <a:pt x="1270" y="193"/>
                      <a:pt x="959" y="193"/>
                    </a:cubicBezTo>
                    <a:cubicBezTo>
                      <a:pt x="770" y="193"/>
                      <a:pt x="582" y="177"/>
                      <a:pt x="393" y="143"/>
                    </a:cubicBezTo>
                    <a:lnTo>
                      <a:pt x="160" y="749"/>
                    </a:lnTo>
                    <a:cubicBezTo>
                      <a:pt x="0" y="1160"/>
                      <a:pt x="196" y="1641"/>
                      <a:pt x="624" y="1802"/>
                    </a:cubicBezTo>
                    <a:cubicBezTo>
                      <a:pt x="717" y="1834"/>
                      <a:pt x="810" y="1848"/>
                      <a:pt x="902" y="1848"/>
                    </a:cubicBezTo>
                    <a:cubicBezTo>
                      <a:pt x="1021" y="1848"/>
                      <a:pt x="1138" y="1824"/>
                      <a:pt x="1249" y="1784"/>
                    </a:cubicBezTo>
                    <a:cubicBezTo>
                      <a:pt x="1427" y="1695"/>
                      <a:pt x="1587" y="1534"/>
                      <a:pt x="1677" y="1320"/>
                    </a:cubicBezTo>
                    <a:lnTo>
                      <a:pt x="21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9" name="Google Shape;1339;p33"/>
              <p:cNvSpPr/>
              <p:nvPr/>
            </p:nvSpPr>
            <p:spPr>
              <a:xfrm>
                <a:off x="8094539" y="4293012"/>
                <a:ext cx="85253" cy="96284"/>
              </a:xfrm>
              <a:custGeom>
                <a:avLst/>
                <a:gdLst/>
                <a:ahLst/>
                <a:cxnLst/>
                <a:rect l="l" t="t" r="r" b="b"/>
                <a:pathLst>
                  <a:path w="2481" h="2802" extrusionOk="0">
                    <a:moveTo>
                      <a:pt x="1158" y="1"/>
                    </a:moveTo>
                    <a:cubicBezTo>
                      <a:pt x="1040" y="1"/>
                      <a:pt x="919" y="5"/>
                      <a:pt x="804" y="13"/>
                    </a:cubicBezTo>
                    <a:lnTo>
                      <a:pt x="162" y="1690"/>
                    </a:lnTo>
                    <a:cubicBezTo>
                      <a:pt x="1" y="2118"/>
                      <a:pt x="215" y="2582"/>
                      <a:pt x="626" y="2743"/>
                    </a:cubicBezTo>
                    <a:cubicBezTo>
                      <a:pt x="722" y="2783"/>
                      <a:pt x="818" y="2801"/>
                      <a:pt x="913" y="2801"/>
                    </a:cubicBezTo>
                    <a:cubicBezTo>
                      <a:pt x="1029" y="2801"/>
                      <a:pt x="1142" y="2774"/>
                      <a:pt x="1249" y="2724"/>
                    </a:cubicBezTo>
                    <a:cubicBezTo>
                      <a:pt x="1446" y="2653"/>
                      <a:pt x="1606" y="2493"/>
                      <a:pt x="1677" y="2279"/>
                    </a:cubicBezTo>
                    <a:lnTo>
                      <a:pt x="2480" y="175"/>
                    </a:lnTo>
                    <a:cubicBezTo>
                      <a:pt x="2159" y="85"/>
                      <a:pt x="1838" y="32"/>
                      <a:pt x="1499" y="13"/>
                    </a:cubicBezTo>
                    <a:cubicBezTo>
                      <a:pt x="1392" y="5"/>
                      <a:pt x="1276" y="1"/>
                      <a:pt x="115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0" name="Google Shape;1340;p33"/>
              <p:cNvSpPr/>
              <p:nvPr/>
            </p:nvSpPr>
            <p:spPr>
              <a:xfrm>
                <a:off x="7931521" y="4356618"/>
                <a:ext cx="351219" cy="184458"/>
              </a:xfrm>
              <a:custGeom>
                <a:avLst/>
                <a:gdLst/>
                <a:ahLst/>
                <a:cxnLst/>
                <a:rect l="l" t="t" r="r" b="b"/>
                <a:pathLst>
                  <a:path w="10221" h="5368" extrusionOk="0">
                    <a:moveTo>
                      <a:pt x="9757" y="0"/>
                    </a:moveTo>
                    <a:lnTo>
                      <a:pt x="0" y="4352"/>
                    </a:lnTo>
                    <a:lnTo>
                      <a:pt x="447" y="5368"/>
                    </a:lnTo>
                    <a:lnTo>
                      <a:pt x="10221" y="1016"/>
                    </a:lnTo>
                    <a:lnTo>
                      <a:pt x="97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1" name="Google Shape;1341;p33"/>
              <p:cNvSpPr/>
              <p:nvPr/>
            </p:nvSpPr>
            <p:spPr>
              <a:xfrm>
                <a:off x="8225117" y="4391531"/>
                <a:ext cx="57626" cy="45358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0" extrusionOk="0">
                    <a:moveTo>
                      <a:pt x="1677" y="0"/>
                    </a:moveTo>
                    <a:lnTo>
                      <a:pt x="0" y="749"/>
                    </a:lnTo>
                    <a:lnTo>
                      <a:pt x="678" y="1320"/>
                    </a:lnTo>
                    <a:lnTo>
                      <a:pt x="1641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2" name="Google Shape;1342;p33"/>
              <p:cNvSpPr/>
              <p:nvPr/>
            </p:nvSpPr>
            <p:spPr>
              <a:xfrm>
                <a:off x="8096394" y="4448539"/>
                <a:ext cx="57660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8" h="1321" extrusionOk="0">
                    <a:moveTo>
                      <a:pt x="1677" y="0"/>
                    </a:moveTo>
                    <a:lnTo>
                      <a:pt x="1" y="749"/>
                    </a:lnTo>
                    <a:lnTo>
                      <a:pt x="679" y="1320"/>
                    </a:lnTo>
                    <a:lnTo>
                      <a:pt x="1642" y="892"/>
                    </a:lnTo>
                    <a:lnTo>
                      <a:pt x="167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3" name="Google Shape;1343;p33"/>
              <p:cNvSpPr/>
              <p:nvPr/>
            </p:nvSpPr>
            <p:spPr>
              <a:xfrm>
                <a:off x="7967705" y="4506131"/>
                <a:ext cx="57626" cy="45393"/>
              </a:xfrm>
              <a:custGeom>
                <a:avLst/>
                <a:gdLst/>
                <a:ahLst/>
                <a:cxnLst/>
                <a:rect l="l" t="t" r="r" b="b"/>
                <a:pathLst>
                  <a:path w="1677" h="1321" extrusionOk="0">
                    <a:moveTo>
                      <a:pt x="1677" y="1"/>
                    </a:moveTo>
                    <a:lnTo>
                      <a:pt x="0" y="750"/>
                    </a:lnTo>
                    <a:lnTo>
                      <a:pt x="695" y="1321"/>
                    </a:lnTo>
                    <a:lnTo>
                      <a:pt x="1641" y="893"/>
                    </a:lnTo>
                    <a:lnTo>
                      <a:pt x="16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4" name="Google Shape;1344;p33"/>
              <p:cNvSpPr/>
              <p:nvPr/>
            </p:nvSpPr>
            <p:spPr>
              <a:xfrm>
                <a:off x="7103549" y="3198863"/>
                <a:ext cx="895418" cy="1179836"/>
              </a:xfrm>
              <a:custGeom>
                <a:avLst/>
                <a:gdLst/>
                <a:ahLst/>
                <a:cxnLst/>
                <a:rect l="l" t="t" r="r" b="b"/>
                <a:pathLst>
                  <a:path w="26058" h="34335" extrusionOk="0">
                    <a:moveTo>
                      <a:pt x="9970" y="1"/>
                    </a:moveTo>
                    <a:lnTo>
                      <a:pt x="8258" y="251"/>
                    </a:lnTo>
                    <a:lnTo>
                      <a:pt x="1356" y="5548"/>
                    </a:lnTo>
                    <a:lnTo>
                      <a:pt x="1" y="7920"/>
                    </a:lnTo>
                    <a:lnTo>
                      <a:pt x="6957" y="14502"/>
                    </a:lnTo>
                    <a:cubicBezTo>
                      <a:pt x="7099" y="15410"/>
                      <a:pt x="7295" y="16249"/>
                      <a:pt x="7527" y="17034"/>
                    </a:cubicBezTo>
                    <a:cubicBezTo>
                      <a:pt x="9026" y="21902"/>
                      <a:pt x="12307" y="24542"/>
                      <a:pt x="14733" y="26308"/>
                    </a:cubicBezTo>
                    <a:cubicBezTo>
                      <a:pt x="17532" y="28359"/>
                      <a:pt x="22687" y="34334"/>
                      <a:pt x="22687" y="34334"/>
                    </a:cubicBezTo>
                    <a:cubicBezTo>
                      <a:pt x="25541" y="32889"/>
                      <a:pt x="26057" y="31854"/>
                      <a:pt x="26057" y="31854"/>
                    </a:cubicBezTo>
                    <a:cubicBezTo>
                      <a:pt x="26057" y="31854"/>
                      <a:pt x="20564" y="20280"/>
                      <a:pt x="16659" y="10773"/>
                    </a:cubicBezTo>
                    <a:cubicBezTo>
                      <a:pt x="16552" y="10559"/>
                      <a:pt x="16481" y="10310"/>
                      <a:pt x="16374" y="10096"/>
                    </a:cubicBezTo>
                    <a:cubicBezTo>
                      <a:pt x="12824" y="3211"/>
                      <a:pt x="9970" y="1"/>
                      <a:pt x="997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5" name="Google Shape;1345;p33"/>
              <p:cNvSpPr/>
              <p:nvPr/>
            </p:nvSpPr>
            <p:spPr>
              <a:xfrm>
                <a:off x="7362198" y="3545756"/>
                <a:ext cx="636771" cy="832947"/>
              </a:xfrm>
              <a:custGeom>
                <a:avLst/>
                <a:gdLst/>
                <a:ahLst/>
                <a:cxnLst/>
                <a:rect l="l" t="t" r="r" b="b"/>
                <a:pathLst>
                  <a:path w="18531" h="24240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1499" y="11807"/>
                      <a:pt x="4780" y="14447"/>
                      <a:pt x="7206" y="16213"/>
                    </a:cubicBezTo>
                    <a:cubicBezTo>
                      <a:pt x="10005" y="18264"/>
                      <a:pt x="15160" y="24239"/>
                      <a:pt x="15160" y="24239"/>
                    </a:cubicBezTo>
                    <a:cubicBezTo>
                      <a:pt x="18085" y="23721"/>
                      <a:pt x="18530" y="21759"/>
                      <a:pt x="18530" y="21759"/>
                    </a:cubicBezTo>
                    <a:cubicBezTo>
                      <a:pt x="18530" y="21759"/>
                      <a:pt x="13037" y="10185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6" name="Google Shape;1346;p33"/>
              <p:cNvSpPr/>
              <p:nvPr/>
            </p:nvSpPr>
            <p:spPr>
              <a:xfrm>
                <a:off x="7362198" y="3545756"/>
                <a:ext cx="329743" cy="316272"/>
              </a:xfrm>
              <a:custGeom>
                <a:avLst/>
                <a:gdLst/>
                <a:ahLst/>
                <a:cxnLst/>
                <a:rect l="l" t="t" r="r" b="b"/>
                <a:pathLst>
                  <a:path w="9596" h="9204" extrusionOk="0">
                    <a:moveTo>
                      <a:pt x="8847" y="1"/>
                    </a:moveTo>
                    <a:cubicBezTo>
                      <a:pt x="4334" y="1268"/>
                      <a:pt x="1427" y="4799"/>
                      <a:pt x="0" y="6939"/>
                    </a:cubicBezTo>
                    <a:cubicBezTo>
                      <a:pt x="250" y="7760"/>
                      <a:pt x="553" y="8509"/>
                      <a:pt x="909" y="9204"/>
                    </a:cubicBezTo>
                    <a:cubicBezTo>
                      <a:pt x="2069" y="7277"/>
                      <a:pt x="4923" y="3354"/>
                      <a:pt x="9596" y="1820"/>
                    </a:cubicBezTo>
                    <a:cubicBezTo>
                      <a:pt x="9434" y="1427"/>
                      <a:pt x="9275" y="1054"/>
                      <a:pt x="9132" y="678"/>
                    </a:cubicBezTo>
                    <a:cubicBezTo>
                      <a:pt x="9025" y="464"/>
                      <a:pt x="8935" y="233"/>
                      <a:pt x="88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7" name="Google Shape;1347;p33"/>
              <p:cNvSpPr/>
              <p:nvPr/>
            </p:nvSpPr>
            <p:spPr>
              <a:xfrm>
                <a:off x="6585667" y="2681048"/>
                <a:ext cx="860506" cy="789960"/>
              </a:xfrm>
              <a:custGeom>
                <a:avLst/>
                <a:gdLst/>
                <a:ahLst/>
                <a:cxnLst/>
                <a:rect l="l" t="t" r="r" b="b"/>
                <a:pathLst>
                  <a:path w="25042" h="22989" extrusionOk="0">
                    <a:moveTo>
                      <a:pt x="16142" y="0"/>
                    </a:moveTo>
                    <a:lnTo>
                      <a:pt x="1" y="2336"/>
                    </a:lnTo>
                    <a:lnTo>
                      <a:pt x="1660" y="13769"/>
                    </a:lnTo>
                    <a:lnTo>
                      <a:pt x="15072" y="22989"/>
                    </a:lnTo>
                    <a:cubicBezTo>
                      <a:pt x="23222" y="19707"/>
                      <a:pt x="25041" y="15070"/>
                      <a:pt x="25041" y="15070"/>
                    </a:cubicBezTo>
                    <a:lnTo>
                      <a:pt x="161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8" name="Google Shape;1348;p33"/>
              <p:cNvSpPr/>
              <p:nvPr/>
            </p:nvSpPr>
            <p:spPr>
              <a:xfrm>
                <a:off x="7014687" y="3106942"/>
                <a:ext cx="431490" cy="364071"/>
              </a:xfrm>
              <a:custGeom>
                <a:avLst/>
                <a:gdLst/>
                <a:ahLst/>
                <a:cxnLst/>
                <a:rect l="l" t="t" r="r" b="b"/>
                <a:pathLst>
                  <a:path w="12557" h="10595" extrusionOk="0">
                    <a:moveTo>
                      <a:pt x="10987" y="1"/>
                    </a:moveTo>
                    <a:cubicBezTo>
                      <a:pt x="10506" y="982"/>
                      <a:pt x="7990" y="5441"/>
                      <a:pt x="0" y="8811"/>
                    </a:cubicBezTo>
                    <a:lnTo>
                      <a:pt x="2587" y="10595"/>
                    </a:lnTo>
                    <a:cubicBezTo>
                      <a:pt x="10737" y="7313"/>
                      <a:pt x="12556" y="2676"/>
                      <a:pt x="12556" y="2676"/>
                    </a:cubicBezTo>
                    <a:lnTo>
                      <a:pt x="1098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9" name="Google Shape;1349;p33"/>
              <p:cNvSpPr/>
              <p:nvPr/>
            </p:nvSpPr>
            <p:spPr>
              <a:xfrm>
                <a:off x="8021002" y="2206531"/>
                <a:ext cx="132399" cy="180953"/>
              </a:xfrm>
              <a:custGeom>
                <a:avLst/>
                <a:gdLst/>
                <a:ahLst/>
                <a:cxnLst/>
                <a:rect l="l" t="t" r="r" b="b"/>
                <a:pathLst>
                  <a:path w="3853" h="5266" extrusionOk="0">
                    <a:moveTo>
                      <a:pt x="3459" y="0"/>
                    </a:moveTo>
                    <a:cubicBezTo>
                      <a:pt x="3267" y="0"/>
                      <a:pt x="3091" y="163"/>
                      <a:pt x="2961" y="326"/>
                    </a:cubicBezTo>
                    <a:cubicBezTo>
                      <a:pt x="2480" y="932"/>
                      <a:pt x="2088" y="1591"/>
                      <a:pt x="1641" y="2216"/>
                    </a:cubicBezTo>
                    <a:cubicBezTo>
                      <a:pt x="1196" y="2840"/>
                      <a:pt x="661" y="3429"/>
                      <a:pt x="0" y="3821"/>
                    </a:cubicBezTo>
                    <a:lnTo>
                      <a:pt x="411" y="5265"/>
                    </a:lnTo>
                    <a:lnTo>
                      <a:pt x="1356" y="5194"/>
                    </a:lnTo>
                    <a:cubicBezTo>
                      <a:pt x="2961" y="4124"/>
                      <a:pt x="3550" y="2466"/>
                      <a:pt x="3800" y="771"/>
                    </a:cubicBezTo>
                    <a:cubicBezTo>
                      <a:pt x="3836" y="611"/>
                      <a:pt x="3853" y="468"/>
                      <a:pt x="3800" y="326"/>
                    </a:cubicBezTo>
                    <a:cubicBezTo>
                      <a:pt x="3764" y="164"/>
                      <a:pt x="3657" y="40"/>
                      <a:pt x="3515" y="5"/>
                    </a:cubicBezTo>
                    <a:cubicBezTo>
                      <a:pt x="3496" y="2"/>
                      <a:pt x="3477" y="0"/>
                      <a:pt x="345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0" name="Google Shape;1350;p33"/>
              <p:cNvSpPr/>
              <p:nvPr/>
            </p:nvSpPr>
            <p:spPr>
              <a:xfrm>
                <a:off x="8051070" y="2203060"/>
                <a:ext cx="159957" cy="192980"/>
              </a:xfrm>
              <a:custGeom>
                <a:avLst/>
                <a:gdLst/>
                <a:ahLst/>
                <a:cxnLst/>
                <a:rect l="l" t="t" r="r" b="b"/>
                <a:pathLst>
                  <a:path w="4655" h="5616" extrusionOk="0">
                    <a:moveTo>
                      <a:pt x="4227" y="1"/>
                    </a:moveTo>
                    <a:cubicBezTo>
                      <a:pt x="4018" y="1"/>
                      <a:pt x="3829" y="167"/>
                      <a:pt x="3691" y="320"/>
                    </a:cubicBezTo>
                    <a:cubicBezTo>
                      <a:pt x="3085" y="943"/>
                      <a:pt x="2585" y="1657"/>
                      <a:pt x="2015" y="2317"/>
                    </a:cubicBezTo>
                    <a:cubicBezTo>
                      <a:pt x="1444" y="2959"/>
                      <a:pt x="802" y="3583"/>
                      <a:pt x="0" y="3939"/>
                    </a:cubicBezTo>
                    <a:lnTo>
                      <a:pt x="338" y="5599"/>
                    </a:lnTo>
                    <a:lnTo>
                      <a:pt x="1391" y="5616"/>
                    </a:lnTo>
                    <a:cubicBezTo>
                      <a:pt x="3299" y="4564"/>
                      <a:pt x="4138" y="2781"/>
                      <a:pt x="4583" y="890"/>
                    </a:cubicBezTo>
                    <a:cubicBezTo>
                      <a:pt x="4619" y="729"/>
                      <a:pt x="4654" y="569"/>
                      <a:pt x="4637" y="391"/>
                    </a:cubicBezTo>
                    <a:cubicBezTo>
                      <a:pt x="4602" y="230"/>
                      <a:pt x="4495" y="70"/>
                      <a:pt x="4333" y="16"/>
                    </a:cubicBezTo>
                    <a:cubicBezTo>
                      <a:pt x="4297" y="5"/>
                      <a:pt x="4262" y="1"/>
                      <a:pt x="42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1" name="Google Shape;1351;p33"/>
              <p:cNvSpPr/>
              <p:nvPr/>
            </p:nvSpPr>
            <p:spPr>
              <a:xfrm>
                <a:off x="8082271" y="2212579"/>
                <a:ext cx="186348" cy="204938"/>
              </a:xfrm>
              <a:custGeom>
                <a:avLst/>
                <a:gdLst/>
                <a:ahLst/>
                <a:cxnLst/>
                <a:rect l="l" t="t" r="r" b="b"/>
                <a:pathLst>
                  <a:path w="5423" h="5964" extrusionOk="0">
                    <a:moveTo>
                      <a:pt x="4963" y="1"/>
                    </a:moveTo>
                    <a:cubicBezTo>
                      <a:pt x="4752" y="1"/>
                      <a:pt x="4531" y="149"/>
                      <a:pt x="4371" y="309"/>
                    </a:cubicBezTo>
                    <a:cubicBezTo>
                      <a:pt x="3658" y="952"/>
                      <a:pt x="3033" y="1701"/>
                      <a:pt x="2355" y="2378"/>
                    </a:cubicBezTo>
                    <a:cubicBezTo>
                      <a:pt x="1677" y="3039"/>
                      <a:pt x="911" y="3662"/>
                      <a:pt x="1" y="4002"/>
                    </a:cubicBezTo>
                    <a:lnTo>
                      <a:pt x="234" y="5857"/>
                    </a:lnTo>
                    <a:lnTo>
                      <a:pt x="1411" y="5964"/>
                    </a:lnTo>
                    <a:cubicBezTo>
                      <a:pt x="3587" y="4965"/>
                      <a:pt x="4657" y="3075"/>
                      <a:pt x="5316" y="1023"/>
                    </a:cubicBezTo>
                    <a:cubicBezTo>
                      <a:pt x="5370" y="845"/>
                      <a:pt x="5423" y="666"/>
                      <a:pt x="5406" y="471"/>
                    </a:cubicBezTo>
                    <a:cubicBezTo>
                      <a:pt x="5387" y="292"/>
                      <a:pt x="5280" y="95"/>
                      <a:pt x="5102" y="24"/>
                    </a:cubicBezTo>
                    <a:cubicBezTo>
                      <a:pt x="5057" y="8"/>
                      <a:pt x="5010" y="1"/>
                      <a:pt x="496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2" name="Google Shape;1352;p33"/>
              <p:cNvSpPr/>
              <p:nvPr/>
            </p:nvSpPr>
            <p:spPr>
              <a:xfrm>
                <a:off x="8108043" y="2246907"/>
                <a:ext cx="213941" cy="212292"/>
              </a:xfrm>
              <a:custGeom>
                <a:avLst/>
                <a:gdLst/>
                <a:ahLst/>
                <a:cxnLst/>
                <a:rect l="l" t="t" r="r" b="b"/>
                <a:pathLst>
                  <a:path w="6226" h="6178" extrusionOk="0">
                    <a:moveTo>
                      <a:pt x="5745" y="0"/>
                    </a:moveTo>
                    <a:cubicBezTo>
                      <a:pt x="5526" y="0"/>
                      <a:pt x="5296" y="137"/>
                      <a:pt x="5119" y="274"/>
                    </a:cubicBezTo>
                    <a:cubicBezTo>
                      <a:pt x="4280" y="916"/>
                      <a:pt x="3531" y="1665"/>
                      <a:pt x="2729" y="2342"/>
                    </a:cubicBezTo>
                    <a:cubicBezTo>
                      <a:pt x="1909" y="3003"/>
                      <a:pt x="1017" y="3609"/>
                      <a:pt x="0" y="3895"/>
                    </a:cubicBezTo>
                    <a:lnTo>
                      <a:pt x="90" y="5945"/>
                    </a:lnTo>
                    <a:lnTo>
                      <a:pt x="1338" y="6178"/>
                    </a:lnTo>
                    <a:cubicBezTo>
                      <a:pt x="3835" y="5286"/>
                      <a:pt x="5172" y="3324"/>
                      <a:pt x="6082" y="1148"/>
                    </a:cubicBezTo>
                    <a:cubicBezTo>
                      <a:pt x="6154" y="970"/>
                      <a:pt x="6225" y="773"/>
                      <a:pt x="6225" y="559"/>
                    </a:cubicBezTo>
                    <a:cubicBezTo>
                      <a:pt x="6225" y="345"/>
                      <a:pt x="6135" y="131"/>
                      <a:pt x="5940" y="42"/>
                    </a:cubicBezTo>
                    <a:cubicBezTo>
                      <a:pt x="5877" y="13"/>
                      <a:pt x="5811" y="0"/>
                      <a:pt x="574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3" name="Google Shape;1353;p33"/>
              <p:cNvSpPr/>
              <p:nvPr/>
            </p:nvSpPr>
            <p:spPr>
              <a:xfrm>
                <a:off x="7103549" y="2083477"/>
                <a:ext cx="1153446" cy="482278"/>
              </a:xfrm>
              <a:custGeom>
                <a:avLst/>
                <a:gdLst/>
                <a:ahLst/>
                <a:cxnLst/>
                <a:rect l="l" t="t" r="r" b="b"/>
                <a:pathLst>
                  <a:path w="33567" h="14035" extrusionOk="0">
                    <a:moveTo>
                      <a:pt x="9078" y="0"/>
                    </a:moveTo>
                    <a:lnTo>
                      <a:pt x="2087" y="2176"/>
                    </a:lnTo>
                    <a:lnTo>
                      <a:pt x="1" y="3460"/>
                    </a:lnTo>
                    <a:cubicBezTo>
                      <a:pt x="1" y="3460"/>
                      <a:pt x="4063" y="14034"/>
                      <a:pt x="18823" y="14034"/>
                    </a:cubicBezTo>
                    <a:cubicBezTo>
                      <a:pt x="21830" y="14034"/>
                      <a:pt x="25281" y="13595"/>
                      <a:pt x="29232" y="12539"/>
                    </a:cubicBezTo>
                    <a:cubicBezTo>
                      <a:pt x="29232" y="12539"/>
                      <a:pt x="29862" y="12587"/>
                      <a:pt x="30627" y="12587"/>
                    </a:cubicBezTo>
                    <a:cubicBezTo>
                      <a:pt x="31726" y="12587"/>
                      <a:pt x="33102" y="12488"/>
                      <a:pt x="33281" y="12004"/>
                    </a:cubicBezTo>
                    <a:cubicBezTo>
                      <a:pt x="33567" y="11183"/>
                      <a:pt x="30909" y="10791"/>
                      <a:pt x="30909" y="10791"/>
                    </a:cubicBezTo>
                    <a:lnTo>
                      <a:pt x="31141" y="8615"/>
                    </a:lnTo>
                    <a:lnTo>
                      <a:pt x="28626" y="5869"/>
                    </a:lnTo>
                    <a:cubicBezTo>
                      <a:pt x="28626" y="5869"/>
                      <a:pt x="26539" y="6236"/>
                      <a:pt x="23675" y="6236"/>
                    </a:cubicBezTo>
                    <a:cubicBezTo>
                      <a:pt x="18972" y="6236"/>
                      <a:pt x="12172" y="5244"/>
                      <a:pt x="907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4" name="Google Shape;1354;p33"/>
              <p:cNvSpPr/>
              <p:nvPr/>
            </p:nvSpPr>
            <p:spPr>
              <a:xfrm>
                <a:off x="5476400" y="2730050"/>
                <a:ext cx="87040" cy="212120"/>
              </a:xfrm>
              <a:custGeom>
                <a:avLst/>
                <a:gdLst/>
                <a:ahLst/>
                <a:cxnLst/>
                <a:rect l="l" t="t" r="r" b="b"/>
                <a:pathLst>
                  <a:path w="2533" h="6173" extrusionOk="0">
                    <a:moveTo>
                      <a:pt x="2533" y="1"/>
                    </a:moveTo>
                    <a:lnTo>
                      <a:pt x="197" y="143"/>
                    </a:lnTo>
                    <a:lnTo>
                      <a:pt x="0" y="3050"/>
                    </a:lnTo>
                    <a:cubicBezTo>
                      <a:pt x="0" y="3050"/>
                      <a:pt x="670" y="6172"/>
                      <a:pt x="1519" y="6172"/>
                    </a:cubicBezTo>
                    <a:cubicBezTo>
                      <a:pt x="1524" y="6172"/>
                      <a:pt x="1529" y="6172"/>
                      <a:pt x="1534" y="6172"/>
                    </a:cubicBezTo>
                    <a:cubicBezTo>
                      <a:pt x="2390" y="6118"/>
                      <a:pt x="1659" y="2783"/>
                      <a:pt x="1659" y="2783"/>
                    </a:cubicBezTo>
                    <a:lnTo>
                      <a:pt x="2533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5" name="Google Shape;1355;p33"/>
              <p:cNvSpPr/>
              <p:nvPr/>
            </p:nvSpPr>
            <p:spPr>
              <a:xfrm>
                <a:off x="5504578" y="272328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0" y="3479"/>
                    </a:lnTo>
                    <a:cubicBezTo>
                      <a:pt x="0" y="3479"/>
                      <a:pt x="671" y="6600"/>
                      <a:pt x="1520" y="6600"/>
                    </a:cubicBezTo>
                    <a:cubicBezTo>
                      <a:pt x="1525" y="6600"/>
                      <a:pt x="1529" y="6600"/>
                      <a:pt x="1534" y="6600"/>
                    </a:cubicBezTo>
                    <a:cubicBezTo>
                      <a:pt x="2390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6" name="Google Shape;1356;p33"/>
              <p:cNvSpPr/>
              <p:nvPr/>
            </p:nvSpPr>
            <p:spPr>
              <a:xfrm>
                <a:off x="5559730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89" y="6600"/>
                      <a:pt x="1520" y="6600"/>
                    </a:cubicBezTo>
                    <a:cubicBezTo>
                      <a:pt x="1525" y="6600"/>
                      <a:pt x="1530" y="6600"/>
                      <a:pt x="1534" y="6600"/>
                    </a:cubicBezTo>
                    <a:cubicBezTo>
                      <a:pt x="2390" y="6564"/>
                      <a:pt x="1677" y="3211"/>
                      <a:pt x="1677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7" name="Google Shape;1357;p33"/>
              <p:cNvSpPr/>
              <p:nvPr/>
            </p:nvSpPr>
            <p:spPr>
              <a:xfrm>
                <a:off x="5614882" y="2730050"/>
                <a:ext cx="87075" cy="226827"/>
              </a:xfrm>
              <a:custGeom>
                <a:avLst/>
                <a:gdLst/>
                <a:ahLst/>
                <a:cxnLst/>
                <a:rect l="l" t="t" r="r" b="b"/>
                <a:pathLst>
                  <a:path w="2534" h="6601" extrusionOk="0">
                    <a:moveTo>
                      <a:pt x="286" y="1"/>
                    </a:moveTo>
                    <a:lnTo>
                      <a:pt x="1" y="3478"/>
                    </a:lnTo>
                    <a:cubicBezTo>
                      <a:pt x="1" y="3478"/>
                      <a:pt x="671" y="6600"/>
                      <a:pt x="1520" y="6600"/>
                    </a:cubicBezTo>
                    <a:cubicBezTo>
                      <a:pt x="1525" y="6600"/>
                      <a:pt x="1530" y="6600"/>
                      <a:pt x="1535" y="6600"/>
                    </a:cubicBezTo>
                    <a:cubicBezTo>
                      <a:pt x="2391" y="6564"/>
                      <a:pt x="1660" y="3211"/>
                      <a:pt x="1660" y="3211"/>
                    </a:cubicBezTo>
                    <a:lnTo>
                      <a:pt x="2533" y="429"/>
                    </a:lnTo>
                    <a:lnTo>
                      <a:pt x="28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8" name="Google Shape;1358;p33"/>
              <p:cNvSpPr/>
              <p:nvPr/>
            </p:nvSpPr>
            <p:spPr>
              <a:xfrm>
                <a:off x="5483135" y="1817474"/>
                <a:ext cx="636187" cy="943835"/>
              </a:xfrm>
              <a:custGeom>
                <a:avLst/>
                <a:gdLst/>
                <a:ahLst/>
                <a:cxnLst/>
                <a:rect l="l" t="t" r="r" b="b"/>
                <a:pathLst>
                  <a:path w="18514" h="27467" extrusionOk="0">
                    <a:moveTo>
                      <a:pt x="16070" y="1"/>
                    </a:moveTo>
                    <a:lnTo>
                      <a:pt x="11718" y="464"/>
                    </a:lnTo>
                    <a:cubicBezTo>
                      <a:pt x="11718" y="464"/>
                      <a:pt x="1071" y="8847"/>
                      <a:pt x="1" y="26700"/>
                    </a:cubicBezTo>
                    <a:lnTo>
                      <a:pt x="6315" y="27467"/>
                    </a:lnTo>
                    <a:cubicBezTo>
                      <a:pt x="6315" y="27467"/>
                      <a:pt x="8776" y="26522"/>
                      <a:pt x="7580" y="23169"/>
                    </a:cubicBezTo>
                    <a:cubicBezTo>
                      <a:pt x="7580" y="23169"/>
                      <a:pt x="10612" y="11665"/>
                      <a:pt x="18514" y="7919"/>
                    </a:cubicBezTo>
                    <a:lnTo>
                      <a:pt x="1607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9" name="Google Shape;1359;p33"/>
              <p:cNvSpPr/>
              <p:nvPr/>
            </p:nvSpPr>
            <p:spPr>
              <a:xfrm>
                <a:off x="5682955" y="2692663"/>
                <a:ext cx="107245" cy="139615"/>
              </a:xfrm>
              <a:custGeom>
                <a:avLst/>
                <a:gdLst/>
                <a:ahLst/>
                <a:cxnLst/>
                <a:rect l="l" t="t" r="r" b="b"/>
                <a:pathLst>
                  <a:path w="3121" h="4063" extrusionOk="0">
                    <a:moveTo>
                      <a:pt x="1712" y="0"/>
                    </a:moveTo>
                    <a:lnTo>
                      <a:pt x="0" y="1481"/>
                    </a:lnTo>
                    <a:cubicBezTo>
                      <a:pt x="0" y="1481"/>
                      <a:pt x="1125" y="4062"/>
                      <a:pt x="1999" y="4062"/>
                    </a:cubicBezTo>
                    <a:cubicBezTo>
                      <a:pt x="2078" y="4062"/>
                      <a:pt x="2155" y="4041"/>
                      <a:pt x="2229" y="3995"/>
                    </a:cubicBezTo>
                    <a:cubicBezTo>
                      <a:pt x="3121" y="3460"/>
                      <a:pt x="1712" y="0"/>
                      <a:pt x="1712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0" name="Google Shape;1360;p33"/>
              <p:cNvSpPr/>
              <p:nvPr/>
            </p:nvSpPr>
            <p:spPr>
              <a:xfrm>
                <a:off x="6960737" y="1625042"/>
                <a:ext cx="485439" cy="577909"/>
              </a:xfrm>
              <a:custGeom>
                <a:avLst/>
                <a:gdLst/>
                <a:ahLst/>
                <a:cxnLst/>
                <a:rect l="l" t="t" r="r" b="b"/>
                <a:pathLst>
                  <a:path w="14127" h="16818" extrusionOk="0">
                    <a:moveTo>
                      <a:pt x="1" y="0"/>
                    </a:moveTo>
                    <a:lnTo>
                      <a:pt x="1" y="7456"/>
                    </a:lnTo>
                    <a:lnTo>
                      <a:pt x="1071" y="9845"/>
                    </a:lnTo>
                    <a:lnTo>
                      <a:pt x="3230" y="14697"/>
                    </a:lnTo>
                    <a:lnTo>
                      <a:pt x="3444" y="15196"/>
                    </a:lnTo>
                    <a:lnTo>
                      <a:pt x="4157" y="16801"/>
                    </a:lnTo>
                    <a:cubicBezTo>
                      <a:pt x="4342" y="16812"/>
                      <a:pt x="4528" y="16818"/>
                      <a:pt x="4713" y="16818"/>
                    </a:cubicBezTo>
                    <a:cubicBezTo>
                      <a:pt x="9513" y="16818"/>
                      <a:pt x="14126" y="13163"/>
                      <a:pt x="14126" y="13163"/>
                    </a:cubicBezTo>
                    <a:cubicBezTo>
                      <a:pt x="13876" y="12397"/>
                      <a:pt x="13591" y="11683"/>
                      <a:pt x="13306" y="11005"/>
                    </a:cubicBezTo>
                    <a:cubicBezTo>
                      <a:pt x="13199" y="10756"/>
                      <a:pt x="13075" y="10523"/>
                      <a:pt x="12968" y="10292"/>
                    </a:cubicBezTo>
                    <a:cubicBezTo>
                      <a:pt x="11130" y="6475"/>
                      <a:pt x="8580" y="4050"/>
                      <a:pt x="6243" y="2533"/>
                    </a:cubicBezTo>
                    <a:cubicBezTo>
                      <a:pt x="4407" y="1339"/>
                      <a:pt x="2676" y="678"/>
                      <a:pt x="1517" y="340"/>
                    </a:cubicBezTo>
                    <a:cubicBezTo>
                      <a:pt x="1499" y="340"/>
                      <a:pt x="1499" y="340"/>
                      <a:pt x="1482" y="321"/>
                    </a:cubicBezTo>
                    <a:cubicBezTo>
                      <a:pt x="571" y="72"/>
                      <a:pt x="1" y="0"/>
                      <a:pt x="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1" name="Google Shape;1361;p33"/>
              <p:cNvSpPr/>
              <p:nvPr/>
            </p:nvSpPr>
            <p:spPr>
              <a:xfrm>
                <a:off x="6129706" y="1579751"/>
                <a:ext cx="1045548" cy="1277529"/>
              </a:xfrm>
              <a:custGeom>
                <a:avLst/>
                <a:gdLst/>
                <a:ahLst/>
                <a:cxnLst/>
                <a:rect l="l" t="t" r="r" b="b"/>
                <a:pathLst>
                  <a:path w="30427" h="37178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6867" y="36347"/>
                      <a:pt x="10684" y="37096"/>
                      <a:pt x="14019" y="37167"/>
                    </a:cubicBezTo>
                    <a:cubicBezTo>
                      <a:pt x="14264" y="37174"/>
                      <a:pt x="14507" y="37178"/>
                      <a:pt x="14748" y="37178"/>
                    </a:cubicBezTo>
                    <a:cubicBezTo>
                      <a:pt x="15680" y="37178"/>
                      <a:pt x="16576" y="37124"/>
                      <a:pt x="17426" y="37024"/>
                    </a:cubicBezTo>
                    <a:cubicBezTo>
                      <a:pt x="19155" y="36829"/>
                      <a:pt x="20725" y="36472"/>
                      <a:pt x="22099" y="36026"/>
                    </a:cubicBezTo>
                    <a:cubicBezTo>
                      <a:pt x="23329" y="35616"/>
                      <a:pt x="24417" y="35152"/>
                      <a:pt x="25362" y="34689"/>
                    </a:cubicBezTo>
                    <a:cubicBezTo>
                      <a:pt x="27984" y="33386"/>
                      <a:pt x="29411" y="32049"/>
                      <a:pt x="29411" y="32049"/>
                    </a:cubicBezTo>
                    <a:cubicBezTo>
                      <a:pt x="27128" y="26644"/>
                      <a:pt x="26878" y="20937"/>
                      <a:pt x="27414" y="16015"/>
                    </a:cubicBezTo>
                    <a:cubicBezTo>
                      <a:pt x="27538" y="14802"/>
                      <a:pt x="27716" y="13625"/>
                      <a:pt x="27930" y="12537"/>
                    </a:cubicBezTo>
                    <a:cubicBezTo>
                      <a:pt x="28733" y="8274"/>
                      <a:pt x="29928" y="5047"/>
                      <a:pt x="30427" y="3851"/>
                    </a:cubicBezTo>
                    <a:cubicBezTo>
                      <a:pt x="28591" y="2657"/>
                      <a:pt x="26860" y="1996"/>
                      <a:pt x="25701" y="1658"/>
                    </a:cubicBezTo>
                    <a:cubicBezTo>
                      <a:pt x="25683" y="1658"/>
                      <a:pt x="25683" y="1658"/>
                      <a:pt x="25666" y="1639"/>
                    </a:cubicBezTo>
                    <a:cubicBezTo>
                      <a:pt x="25148" y="1515"/>
                      <a:pt x="24648" y="1408"/>
                      <a:pt x="24185" y="1318"/>
                    </a:cubicBezTo>
                    <a:cubicBezTo>
                      <a:pt x="23757" y="1230"/>
                      <a:pt x="23383" y="1159"/>
                      <a:pt x="23026" y="1104"/>
                    </a:cubicBezTo>
                    <a:cubicBezTo>
                      <a:pt x="22099" y="945"/>
                      <a:pt x="21509" y="890"/>
                      <a:pt x="21509" y="890"/>
                    </a:cubicBezTo>
                    <a:lnTo>
                      <a:pt x="18370" y="605"/>
                    </a:ln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2" name="Google Shape;1362;p33"/>
              <p:cNvSpPr/>
              <p:nvPr/>
            </p:nvSpPr>
            <p:spPr>
              <a:xfrm>
                <a:off x="6129706" y="1579751"/>
                <a:ext cx="631273" cy="1277735"/>
              </a:xfrm>
              <a:custGeom>
                <a:avLst/>
                <a:gdLst/>
                <a:ahLst/>
                <a:cxnLst/>
                <a:rect l="l" t="t" r="r" b="b"/>
                <a:pathLst>
                  <a:path w="18371" h="37184" extrusionOk="0">
                    <a:moveTo>
                      <a:pt x="10948" y="1"/>
                    </a:moveTo>
                    <a:cubicBezTo>
                      <a:pt x="10542" y="1"/>
                      <a:pt x="9999" y="13"/>
                      <a:pt x="9346" y="53"/>
                    </a:cubicBezTo>
                    <a:cubicBezTo>
                      <a:pt x="6528" y="4743"/>
                      <a:pt x="4692" y="9220"/>
                      <a:pt x="3532" y="13304"/>
                    </a:cubicBezTo>
                    <a:cubicBezTo>
                      <a:pt x="0" y="25700"/>
                      <a:pt x="2658" y="34492"/>
                      <a:pt x="2658" y="34492"/>
                    </a:cubicBezTo>
                    <a:cubicBezTo>
                      <a:pt x="7122" y="36467"/>
                      <a:pt x="11132" y="37184"/>
                      <a:pt x="14609" y="37184"/>
                    </a:cubicBezTo>
                    <a:cubicBezTo>
                      <a:pt x="15591" y="37184"/>
                      <a:pt x="16531" y="37126"/>
                      <a:pt x="17426" y="37024"/>
                    </a:cubicBezTo>
                    <a:cubicBezTo>
                      <a:pt x="9988" y="22114"/>
                      <a:pt x="16373" y="5206"/>
                      <a:pt x="18370" y="605"/>
                    </a:cubicBezTo>
                    <a:lnTo>
                      <a:pt x="13395" y="177"/>
                    </a:lnTo>
                    <a:lnTo>
                      <a:pt x="11754" y="17"/>
                    </a:lnTo>
                    <a:lnTo>
                      <a:pt x="11647" y="17"/>
                    </a:lnTo>
                    <a:cubicBezTo>
                      <a:pt x="11512" y="9"/>
                      <a:pt x="11274" y="1"/>
                      <a:pt x="109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3" name="Google Shape;1363;p33"/>
              <p:cNvSpPr/>
              <p:nvPr/>
            </p:nvSpPr>
            <p:spPr>
              <a:xfrm>
                <a:off x="6767721" y="2251374"/>
                <a:ext cx="233493" cy="566328"/>
              </a:xfrm>
              <a:custGeom>
                <a:avLst/>
                <a:gdLst/>
                <a:ahLst/>
                <a:cxnLst/>
                <a:rect l="l" t="t" r="r" b="b"/>
                <a:pathLst>
                  <a:path w="6795" h="16481" extrusionOk="0">
                    <a:moveTo>
                      <a:pt x="856" y="1"/>
                    </a:moveTo>
                    <a:cubicBezTo>
                      <a:pt x="0" y="5584"/>
                      <a:pt x="999" y="11415"/>
                      <a:pt x="3532" y="16481"/>
                    </a:cubicBezTo>
                    <a:cubicBezTo>
                      <a:pt x="4762" y="16071"/>
                      <a:pt x="5850" y="15607"/>
                      <a:pt x="6795" y="15144"/>
                    </a:cubicBezTo>
                    <a:cubicBezTo>
                      <a:pt x="4566" y="10471"/>
                      <a:pt x="3674" y="5085"/>
                      <a:pt x="445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4" name="Google Shape;1364;p33"/>
              <p:cNvSpPr/>
              <p:nvPr/>
            </p:nvSpPr>
            <p:spPr>
              <a:xfrm>
                <a:off x="5885764" y="1579751"/>
                <a:ext cx="647871" cy="533787"/>
              </a:xfrm>
              <a:custGeom>
                <a:avLst/>
                <a:gdLst/>
                <a:ahLst/>
                <a:cxnLst/>
                <a:rect l="l" t="t" r="r" b="b"/>
                <a:pathLst>
                  <a:path w="18854" h="15534" extrusionOk="0">
                    <a:moveTo>
                      <a:pt x="18047" y="1"/>
                    </a:moveTo>
                    <a:cubicBezTo>
                      <a:pt x="17641" y="1"/>
                      <a:pt x="17098" y="13"/>
                      <a:pt x="16445" y="53"/>
                    </a:cubicBezTo>
                    <a:cubicBezTo>
                      <a:pt x="13289" y="284"/>
                      <a:pt x="7546" y="1301"/>
                      <a:pt x="2267" y="5403"/>
                    </a:cubicBezTo>
                    <a:cubicBezTo>
                      <a:pt x="1499" y="5991"/>
                      <a:pt x="750" y="6652"/>
                      <a:pt x="1" y="7382"/>
                    </a:cubicBezTo>
                    <a:cubicBezTo>
                      <a:pt x="1" y="7382"/>
                      <a:pt x="3497" y="14730"/>
                      <a:pt x="6904" y="15534"/>
                    </a:cubicBezTo>
                    <a:lnTo>
                      <a:pt x="8704" y="14464"/>
                    </a:lnTo>
                    <a:lnTo>
                      <a:pt x="10631" y="13304"/>
                    </a:lnTo>
                    <a:lnTo>
                      <a:pt x="13591" y="11539"/>
                    </a:lnTo>
                    <a:lnTo>
                      <a:pt x="18478" y="2674"/>
                    </a:lnTo>
                    <a:lnTo>
                      <a:pt x="18853" y="17"/>
                    </a:lnTo>
                    <a:lnTo>
                      <a:pt x="18746" y="17"/>
                    </a:lnTo>
                    <a:cubicBezTo>
                      <a:pt x="18611" y="9"/>
                      <a:pt x="18373" y="1"/>
                      <a:pt x="1804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5" name="Google Shape;1365;p33"/>
              <p:cNvSpPr/>
              <p:nvPr/>
            </p:nvSpPr>
            <p:spPr>
              <a:xfrm>
                <a:off x="5885764" y="1765414"/>
                <a:ext cx="299126" cy="348126"/>
              </a:xfrm>
              <a:custGeom>
                <a:avLst/>
                <a:gdLst/>
                <a:ahLst/>
                <a:cxnLst/>
                <a:rect l="l" t="t" r="r" b="b"/>
                <a:pathLst>
                  <a:path w="8705" h="10131" extrusionOk="0">
                    <a:moveTo>
                      <a:pt x="2267" y="0"/>
                    </a:moveTo>
                    <a:cubicBezTo>
                      <a:pt x="1499" y="588"/>
                      <a:pt x="750" y="1249"/>
                      <a:pt x="1" y="1979"/>
                    </a:cubicBezTo>
                    <a:cubicBezTo>
                      <a:pt x="1" y="1979"/>
                      <a:pt x="3497" y="9327"/>
                      <a:pt x="6904" y="10131"/>
                    </a:cubicBezTo>
                    <a:lnTo>
                      <a:pt x="8704" y="9061"/>
                    </a:lnTo>
                    <a:cubicBezTo>
                      <a:pt x="5727" y="6759"/>
                      <a:pt x="3461" y="3567"/>
                      <a:pt x="22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6" name="Google Shape;1366;p33"/>
              <p:cNvSpPr/>
              <p:nvPr/>
            </p:nvSpPr>
            <p:spPr>
              <a:xfrm>
                <a:off x="7079048" y="2003206"/>
                <a:ext cx="367129" cy="199749"/>
              </a:xfrm>
              <a:custGeom>
                <a:avLst/>
                <a:gdLst/>
                <a:ahLst/>
                <a:cxnLst/>
                <a:rect l="l" t="t" r="r" b="b"/>
                <a:pathLst>
                  <a:path w="10684" h="5813" extrusionOk="0">
                    <a:moveTo>
                      <a:pt x="9863" y="0"/>
                    </a:moveTo>
                    <a:cubicBezTo>
                      <a:pt x="7045" y="2265"/>
                      <a:pt x="3585" y="3746"/>
                      <a:pt x="1" y="4191"/>
                    </a:cubicBezTo>
                    <a:lnTo>
                      <a:pt x="714" y="5796"/>
                    </a:lnTo>
                    <a:cubicBezTo>
                      <a:pt x="899" y="5807"/>
                      <a:pt x="1085" y="5813"/>
                      <a:pt x="1270" y="5813"/>
                    </a:cubicBezTo>
                    <a:cubicBezTo>
                      <a:pt x="6070" y="5813"/>
                      <a:pt x="10683" y="2158"/>
                      <a:pt x="10683" y="2158"/>
                    </a:cubicBezTo>
                    <a:cubicBezTo>
                      <a:pt x="10433" y="1392"/>
                      <a:pt x="10148" y="678"/>
                      <a:pt x="986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7" name="Google Shape;1367;p33"/>
              <p:cNvSpPr/>
              <p:nvPr/>
            </p:nvSpPr>
            <p:spPr>
              <a:xfrm>
                <a:off x="6580753" y="1585799"/>
                <a:ext cx="340223" cy="218889"/>
              </a:xfrm>
              <a:custGeom>
                <a:avLst/>
                <a:gdLst/>
                <a:ahLst/>
                <a:cxnLst/>
                <a:rect l="l" t="t" r="r" b="b"/>
                <a:pathLst>
                  <a:path w="9901" h="6370" extrusionOk="0">
                    <a:moveTo>
                      <a:pt x="269" y="1"/>
                    </a:moveTo>
                    <a:lnTo>
                      <a:pt x="269" y="1"/>
                    </a:lnTo>
                    <a:cubicBezTo>
                      <a:pt x="1" y="1375"/>
                      <a:pt x="162" y="2855"/>
                      <a:pt x="876" y="4067"/>
                    </a:cubicBezTo>
                    <a:cubicBezTo>
                      <a:pt x="1660" y="5406"/>
                      <a:pt x="3104" y="6350"/>
                      <a:pt x="4638" y="6369"/>
                    </a:cubicBezTo>
                    <a:cubicBezTo>
                      <a:pt x="4669" y="6370"/>
                      <a:pt x="4699" y="6370"/>
                      <a:pt x="4730" y="6370"/>
                    </a:cubicBezTo>
                    <a:cubicBezTo>
                      <a:pt x="6194" y="6370"/>
                      <a:pt x="7582" y="5541"/>
                      <a:pt x="8473" y="4371"/>
                    </a:cubicBezTo>
                    <a:cubicBezTo>
                      <a:pt x="9239" y="3390"/>
                      <a:pt x="9686" y="2177"/>
                      <a:pt x="9900" y="928"/>
                    </a:cubicBezTo>
                    <a:cubicBezTo>
                      <a:pt x="8973" y="769"/>
                      <a:pt x="8383" y="714"/>
                      <a:pt x="8383" y="714"/>
                    </a:cubicBezTo>
                    <a:lnTo>
                      <a:pt x="2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8" name="Google Shape;1368;p33"/>
              <p:cNvSpPr/>
              <p:nvPr/>
            </p:nvSpPr>
            <p:spPr>
              <a:xfrm>
                <a:off x="6613844" y="1554254"/>
                <a:ext cx="171641" cy="205660"/>
              </a:xfrm>
              <a:custGeom>
                <a:avLst/>
                <a:gdLst/>
                <a:ahLst/>
                <a:cxnLst/>
                <a:rect l="l" t="t" r="r" b="b"/>
                <a:pathLst>
                  <a:path w="4995" h="5985" extrusionOk="0">
                    <a:moveTo>
                      <a:pt x="1627" y="0"/>
                    </a:moveTo>
                    <a:cubicBezTo>
                      <a:pt x="1342" y="0"/>
                      <a:pt x="1073" y="82"/>
                      <a:pt x="928" y="277"/>
                    </a:cubicBezTo>
                    <a:cubicBezTo>
                      <a:pt x="20" y="1490"/>
                      <a:pt x="1" y="3309"/>
                      <a:pt x="911" y="4540"/>
                    </a:cubicBezTo>
                    <a:cubicBezTo>
                      <a:pt x="1587" y="5454"/>
                      <a:pt x="2726" y="5985"/>
                      <a:pt x="3852" y="5985"/>
                    </a:cubicBezTo>
                    <a:cubicBezTo>
                      <a:pt x="4241" y="5985"/>
                      <a:pt x="4628" y="5921"/>
                      <a:pt x="4995" y="5789"/>
                    </a:cubicBezTo>
                    <a:cubicBezTo>
                      <a:pt x="4567" y="4308"/>
                      <a:pt x="3943" y="2881"/>
                      <a:pt x="3301" y="1490"/>
                    </a:cubicBezTo>
                    <a:cubicBezTo>
                      <a:pt x="3104" y="1026"/>
                      <a:pt x="2873" y="562"/>
                      <a:pt x="2481" y="260"/>
                    </a:cubicBezTo>
                    <a:cubicBezTo>
                      <a:pt x="2275" y="100"/>
                      <a:pt x="1941" y="0"/>
                      <a:pt x="162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9" name="Google Shape;1369;p33"/>
              <p:cNvSpPr/>
              <p:nvPr/>
            </p:nvSpPr>
            <p:spPr>
              <a:xfrm>
                <a:off x="6559929" y="1265674"/>
                <a:ext cx="443139" cy="308129"/>
              </a:xfrm>
              <a:custGeom>
                <a:avLst/>
                <a:gdLst/>
                <a:ahLst/>
                <a:cxnLst/>
                <a:rect l="l" t="t" r="r" b="b"/>
                <a:pathLst>
                  <a:path w="12896" h="8967" extrusionOk="0">
                    <a:moveTo>
                      <a:pt x="6100" y="1"/>
                    </a:moveTo>
                    <a:cubicBezTo>
                      <a:pt x="4194" y="1"/>
                      <a:pt x="2288" y="652"/>
                      <a:pt x="804" y="1845"/>
                    </a:cubicBezTo>
                    <a:cubicBezTo>
                      <a:pt x="571" y="2040"/>
                      <a:pt x="357" y="2237"/>
                      <a:pt x="215" y="2487"/>
                    </a:cubicBezTo>
                    <a:cubicBezTo>
                      <a:pt x="72" y="2754"/>
                      <a:pt x="36" y="3075"/>
                      <a:pt x="179" y="3324"/>
                    </a:cubicBezTo>
                    <a:cubicBezTo>
                      <a:pt x="322" y="3557"/>
                      <a:pt x="571" y="3681"/>
                      <a:pt x="839" y="3717"/>
                    </a:cubicBezTo>
                    <a:cubicBezTo>
                      <a:pt x="932" y="3737"/>
                      <a:pt x="1027" y="3745"/>
                      <a:pt x="1123" y="3745"/>
                    </a:cubicBezTo>
                    <a:cubicBezTo>
                      <a:pt x="1287" y="3745"/>
                      <a:pt x="1455" y="3722"/>
                      <a:pt x="1624" y="3700"/>
                    </a:cubicBezTo>
                    <a:lnTo>
                      <a:pt x="1624" y="3700"/>
                    </a:lnTo>
                    <a:cubicBezTo>
                      <a:pt x="892" y="4252"/>
                      <a:pt x="340" y="4984"/>
                      <a:pt x="126" y="5857"/>
                    </a:cubicBezTo>
                    <a:cubicBezTo>
                      <a:pt x="19" y="6268"/>
                      <a:pt x="0" y="6732"/>
                      <a:pt x="197" y="7105"/>
                    </a:cubicBezTo>
                    <a:cubicBezTo>
                      <a:pt x="341" y="7382"/>
                      <a:pt x="650" y="7580"/>
                      <a:pt x="952" y="7580"/>
                    </a:cubicBezTo>
                    <a:cubicBezTo>
                      <a:pt x="1061" y="7580"/>
                      <a:pt x="1168" y="7554"/>
                      <a:pt x="1267" y="7498"/>
                    </a:cubicBezTo>
                    <a:lnTo>
                      <a:pt x="1267" y="7498"/>
                    </a:lnTo>
                    <a:cubicBezTo>
                      <a:pt x="1106" y="7819"/>
                      <a:pt x="1035" y="8104"/>
                      <a:pt x="1053" y="8479"/>
                    </a:cubicBezTo>
                    <a:cubicBezTo>
                      <a:pt x="1053" y="8604"/>
                      <a:pt x="1089" y="8746"/>
                      <a:pt x="1160" y="8836"/>
                    </a:cubicBezTo>
                    <a:cubicBezTo>
                      <a:pt x="1242" y="8928"/>
                      <a:pt x="1359" y="8967"/>
                      <a:pt x="1478" y="8967"/>
                    </a:cubicBezTo>
                    <a:cubicBezTo>
                      <a:pt x="1566" y="8967"/>
                      <a:pt x="1655" y="8945"/>
                      <a:pt x="1731" y="8908"/>
                    </a:cubicBezTo>
                    <a:cubicBezTo>
                      <a:pt x="1910" y="8800"/>
                      <a:pt x="2034" y="8639"/>
                      <a:pt x="2159" y="8479"/>
                    </a:cubicBezTo>
                    <a:lnTo>
                      <a:pt x="10791" y="5447"/>
                    </a:lnTo>
                    <a:lnTo>
                      <a:pt x="10791" y="5447"/>
                    </a:lnTo>
                    <a:cubicBezTo>
                      <a:pt x="10791" y="5448"/>
                      <a:pt x="10416" y="8425"/>
                      <a:pt x="10916" y="8532"/>
                    </a:cubicBezTo>
                    <a:cubicBezTo>
                      <a:pt x="10936" y="8537"/>
                      <a:pt x="10957" y="8540"/>
                      <a:pt x="10979" y="8540"/>
                    </a:cubicBezTo>
                    <a:cubicBezTo>
                      <a:pt x="11525" y="8540"/>
                      <a:pt x="12633" y="7085"/>
                      <a:pt x="12770" y="5714"/>
                    </a:cubicBezTo>
                    <a:cubicBezTo>
                      <a:pt x="12896" y="4430"/>
                      <a:pt x="12271" y="3058"/>
                      <a:pt x="11398" y="2112"/>
                    </a:cubicBezTo>
                    <a:cubicBezTo>
                      <a:pt x="10523" y="1167"/>
                      <a:pt x="9329" y="542"/>
                      <a:pt x="8062" y="240"/>
                    </a:cubicBezTo>
                    <a:cubicBezTo>
                      <a:pt x="7420" y="79"/>
                      <a:pt x="6760" y="1"/>
                      <a:pt x="61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0" name="Google Shape;1370;p33"/>
              <p:cNvSpPr/>
              <p:nvPr/>
            </p:nvSpPr>
            <p:spPr>
              <a:xfrm>
                <a:off x="6630441" y="1389553"/>
                <a:ext cx="330327" cy="371493"/>
              </a:xfrm>
              <a:custGeom>
                <a:avLst/>
                <a:gdLst/>
                <a:ahLst/>
                <a:cxnLst/>
                <a:rect l="l" t="t" r="r" b="b"/>
                <a:pathLst>
                  <a:path w="9613" h="10811" extrusionOk="0">
                    <a:moveTo>
                      <a:pt x="5331" y="0"/>
                    </a:moveTo>
                    <a:cubicBezTo>
                      <a:pt x="4391" y="0"/>
                      <a:pt x="3452" y="322"/>
                      <a:pt x="2711" y="915"/>
                    </a:cubicBezTo>
                    <a:cubicBezTo>
                      <a:pt x="1837" y="1628"/>
                      <a:pt x="1320" y="2680"/>
                      <a:pt x="1249" y="3804"/>
                    </a:cubicBezTo>
                    <a:cubicBezTo>
                      <a:pt x="1164" y="3772"/>
                      <a:pt x="1075" y="3757"/>
                      <a:pt x="985" y="3757"/>
                    </a:cubicBezTo>
                    <a:cubicBezTo>
                      <a:pt x="678" y="3757"/>
                      <a:pt x="366" y="3934"/>
                      <a:pt x="214" y="4197"/>
                    </a:cubicBezTo>
                    <a:cubicBezTo>
                      <a:pt x="0" y="4553"/>
                      <a:pt x="72" y="5017"/>
                      <a:pt x="321" y="5338"/>
                    </a:cubicBezTo>
                    <a:cubicBezTo>
                      <a:pt x="481" y="5534"/>
                      <a:pt x="659" y="5659"/>
                      <a:pt x="909" y="5712"/>
                    </a:cubicBezTo>
                    <a:cubicBezTo>
                      <a:pt x="821" y="8156"/>
                      <a:pt x="909" y="10313"/>
                      <a:pt x="3798" y="10777"/>
                    </a:cubicBezTo>
                    <a:cubicBezTo>
                      <a:pt x="3938" y="10800"/>
                      <a:pt x="4074" y="10810"/>
                      <a:pt x="4208" y="10810"/>
                    </a:cubicBezTo>
                    <a:cubicBezTo>
                      <a:pt x="8015" y="10810"/>
                      <a:pt x="9613" y="2038"/>
                      <a:pt x="9613" y="2038"/>
                    </a:cubicBezTo>
                    <a:cubicBezTo>
                      <a:pt x="8935" y="665"/>
                      <a:pt x="7116" y="219"/>
                      <a:pt x="5903" y="40"/>
                    </a:cubicBezTo>
                    <a:cubicBezTo>
                      <a:pt x="5713" y="13"/>
                      <a:pt x="5522" y="0"/>
                      <a:pt x="533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1" name="Google Shape;1371;p33"/>
              <p:cNvSpPr/>
              <p:nvPr/>
            </p:nvSpPr>
            <p:spPr>
              <a:xfrm>
                <a:off x="6642675" y="1329040"/>
                <a:ext cx="360394" cy="230091"/>
              </a:xfrm>
              <a:custGeom>
                <a:avLst/>
                <a:gdLst/>
                <a:ahLst/>
                <a:cxnLst/>
                <a:rect l="l" t="t" r="r" b="b"/>
                <a:pathLst>
                  <a:path w="10488" h="6696" extrusionOk="0">
                    <a:moveTo>
                      <a:pt x="8722" y="1"/>
                    </a:moveTo>
                    <a:lnTo>
                      <a:pt x="8722" y="1820"/>
                    </a:lnTo>
                    <a:cubicBezTo>
                      <a:pt x="8062" y="1445"/>
                      <a:pt x="7028" y="838"/>
                      <a:pt x="6921" y="767"/>
                    </a:cubicBezTo>
                    <a:cubicBezTo>
                      <a:pt x="6795" y="660"/>
                      <a:pt x="4638" y="108"/>
                      <a:pt x="4638" y="108"/>
                    </a:cubicBezTo>
                    <a:cubicBezTo>
                      <a:pt x="4638" y="108"/>
                      <a:pt x="1535" y="358"/>
                      <a:pt x="1409" y="358"/>
                    </a:cubicBezTo>
                    <a:cubicBezTo>
                      <a:pt x="1267" y="358"/>
                      <a:pt x="358" y="2479"/>
                      <a:pt x="303" y="2640"/>
                    </a:cubicBezTo>
                    <a:cubicBezTo>
                      <a:pt x="251" y="2800"/>
                      <a:pt x="1" y="4460"/>
                      <a:pt x="1" y="4460"/>
                    </a:cubicBezTo>
                    <a:lnTo>
                      <a:pt x="893" y="5565"/>
                    </a:lnTo>
                    <a:cubicBezTo>
                      <a:pt x="943" y="5578"/>
                      <a:pt x="993" y="5584"/>
                      <a:pt x="1043" y="5584"/>
                    </a:cubicBezTo>
                    <a:cubicBezTo>
                      <a:pt x="1959" y="5584"/>
                      <a:pt x="2738" y="3506"/>
                      <a:pt x="2907" y="3033"/>
                    </a:cubicBezTo>
                    <a:lnTo>
                      <a:pt x="2907" y="3033"/>
                    </a:lnTo>
                    <a:cubicBezTo>
                      <a:pt x="2783" y="3389"/>
                      <a:pt x="2427" y="4584"/>
                      <a:pt x="2943" y="4709"/>
                    </a:cubicBezTo>
                    <a:cubicBezTo>
                      <a:pt x="2960" y="4713"/>
                      <a:pt x="2977" y="4714"/>
                      <a:pt x="2994" y="4714"/>
                    </a:cubicBezTo>
                    <a:cubicBezTo>
                      <a:pt x="3606" y="4714"/>
                      <a:pt x="4584" y="2641"/>
                      <a:pt x="4584" y="2640"/>
                    </a:cubicBezTo>
                    <a:lnTo>
                      <a:pt x="4584" y="2640"/>
                    </a:lnTo>
                    <a:cubicBezTo>
                      <a:pt x="4584" y="2641"/>
                      <a:pt x="4120" y="4460"/>
                      <a:pt x="4584" y="4781"/>
                    </a:cubicBezTo>
                    <a:cubicBezTo>
                      <a:pt x="4617" y="4804"/>
                      <a:pt x="4655" y="4814"/>
                      <a:pt x="4697" y="4814"/>
                    </a:cubicBezTo>
                    <a:cubicBezTo>
                      <a:pt x="5279" y="4814"/>
                      <a:pt x="6688" y="2800"/>
                      <a:pt x="6688" y="2800"/>
                    </a:cubicBezTo>
                    <a:lnTo>
                      <a:pt x="6688" y="2800"/>
                    </a:lnTo>
                    <a:cubicBezTo>
                      <a:pt x="6688" y="2800"/>
                      <a:pt x="6153" y="4709"/>
                      <a:pt x="6688" y="4781"/>
                    </a:cubicBezTo>
                    <a:cubicBezTo>
                      <a:pt x="6707" y="4784"/>
                      <a:pt x="6726" y="4785"/>
                      <a:pt x="6745" y="4785"/>
                    </a:cubicBezTo>
                    <a:cubicBezTo>
                      <a:pt x="7288" y="4785"/>
                      <a:pt x="8383" y="3656"/>
                      <a:pt x="8383" y="3656"/>
                    </a:cubicBezTo>
                    <a:lnTo>
                      <a:pt x="8383" y="3656"/>
                    </a:lnTo>
                    <a:cubicBezTo>
                      <a:pt x="8329" y="4049"/>
                      <a:pt x="8044" y="6581"/>
                      <a:pt x="8508" y="6688"/>
                    </a:cubicBezTo>
                    <a:cubicBezTo>
                      <a:pt x="8528" y="6693"/>
                      <a:pt x="8549" y="6696"/>
                      <a:pt x="8571" y="6696"/>
                    </a:cubicBezTo>
                    <a:cubicBezTo>
                      <a:pt x="9117" y="6696"/>
                      <a:pt x="10225" y="5241"/>
                      <a:pt x="10362" y="3870"/>
                    </a:cubicBezTo>
                    <a:cubicBezTo>
                      <a:pt x="10488" y="2586"/>
                      <a:pt x="9863" y="1214"/>
                      <a:pt x="8990" y="268"/>
                    </a:cubicBezTo>
                    <a:lnTo>
                      <a:pt x="8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2" name="Google Shape;1372;p33"/>
              <p:cNvSpPr/>
              <p:nvPr/>
            </p:nvSpPr>
            <p:spPr>
              <a:xfrm>
                <a:off x="8105432" y="2242646"/>
                <a:ext cx="223116" cy="131677"/>
              </a:xfrm>
              <a:custGeom>
                <a:avLst/>
                <a:gdLst/>
                <a:ahLst/>
                <a:cxnLst/>
                <a:rect l="l" t="t" r="r" b="b"/>
                <a:pathLst>
                  <a:path w="6493" h="3832" extrusionOk="0">
                    <a:moveTo>
                      <a:pt x="5763" y="0"/>
                    </a:moveTo>
                    <a:cubicBezTo>
                      <a:pt x="5295" y="0"/>
                      <a:pt x="4836" y="416"/>
                      <a:pt x="4428" y="737"/>
                    </a:cubicBezTo>
                    <a:cubicBezTo>
                      <a:pt x="3091" y="1824"/>
                      <a:pt x="1593" y="2752"/>
                      <a:pt x="95" y="3608"/>
                    </a:cubicBezTo>
                    <a:cubicBezTo>
                      <a:pt x="0" y="3671"/>
                      <a:pt x="44" y="3831"/>
                      <a:pt x="141" y="3831"/>
                    </a:cubicBezTo>
                    <a:cubicBezTo>
                      <a:pt x="154" y="3831"/>
                      <a:pt x="168" y="3828"/>
                      <a:pt x="183" y="3822"/>
                    </a:cubicBezTo>
                    <a:cubicBezTo>
                      <a:pt x="1129" y="3448"/>
                      <a:pt x="2038" y="3002"/>
                      <a:pt x="2913" y="2449"/>
                    </a:cubicBezTo>
                    <a:cubicBezTo>
                      <a:pt x="3511" y="2071"/>
                      <a:pt x="5001" y="468"/>
                      <a:pt x="5868" y="468"/>
                    </a:cubicBezTo>
                    <a:cubicBezTo>
                      <a:pt x="5983" y="468"/>
                      <a:pt x="6086" y="496"/>
                      <a:pt x="6176" y="559"/>
                    </a:cubicBezTo>
                    <a:cubicBezTo>
                      <a:pt x="6204" y="578"/>
                      <a:pt x="6233" y="586"/>
                      <a:pt x="6261" y="586"/>
                    </a:cubicBezTo>
                    <a:cubicBezTo>
                      <a:pt x="6391" y="586"/>
                      <a:pt x="6493" y="408"/>
                      <a:pt x="6390" y="291"/>
                    </a:cubicBezTo>
                    <a:cubicBezTo>
                      <a:pt x="6181" y="82"/>
                      <a:pt x="5971" y="0"/>
                      <a:pt x="57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3" name="Google Shape;1373;p33"/>
              <p:cNvSpPr/>
              <p:nvPr/>
            </p:nvSpPr>
            <p:spPr>
              <a:xfrm>
                <a:off x="8076361" y="2195603"/>
                <a:ext cx="199921" cy="128859"/>
              </a:xfrm>
              <a:custGeom>
                <a:avLst/>
                <a:gdLst/>
                <a:ahLst/>
                <a:cxnLst/>
                <a:rect l="l" t="t" r="r" b="b"/>
                <a:pathLst>
                  <a:path w="5818" h="3750" extrusionOk="0">
                    <a:moveTo>
                      <a:pt x="3264" y="0"/>
                    </a:moveTo>
                    <a:cubicBezTo>
                      <a:pt x="3154" y="0"/>
                      <a:pt x="3043" y="33"/>
                      <a:pt x="2938" y="109"/>
                    </a:cubicBezTo>
                    <a:cubicBezTo>
                      <a:pt x="2367" y="482"/>
                      <a:pt x="2082" y="1143"/>
                      <a:pt x="1671" y="1660"/>
                    </a:cubicBezTo>
                    <a:cubicBezTo>
                      <a:pt x="1172" y="2266"/>
                      <a:pt x="601" y="2820"/>
                      <a:pt x="30" y="3372"/>
                    </a:cubicBezTo>
                    <a:cubicBezTo>
                      <a:pt x="0" y="3402"/>
                      <a:pt x="34" y="3470"/>
                      <a:pt x="76" y="3470"/>
                    </a:cubicBezTo>
                    <a:cubicBezTo>
                      <a:pt x="85" y="3470"/>
                      <a:pt x="93" y="3467"/>
                      <a:pt x="102" y="3462"/>
                    </a:cubicBezTo>
                    <a:cubicBezTo>
                      <a:pt x="727" y="3086"/>
                      <a:pt x="1243" y="2623"/>
                      <a:pt x="1725" y="2088"/>
                    </a:cubicBezTo>
                    <a:cubicBezTo>
                      <a:pt x="1921" y="1874"/>
                      <a:pt x="2082" y="1660"/>
                      <a:pt x="2242" y="1428"/>
                    </a:cubicBezTo>
                    <a:cubicBezTo>
                      <a:pt x="2349" y="1303"/>
                      <a:pt x="2456" y="1143"/>
                      <a:pt x="2546" y="1000"/>
                    </a:cubicBezTo>
                    <a:lnTo>
                      <a:pt x="2670" y="803"/>
                    </a:lnTo>
                    <a:cubicBezTo>
                      <a:pt x="2913" y="548"/>
                      <a:pt x="3134" y="444"/>
                      <a:pt x="3315" y="444"/>
                    </a:cubicBezTo>
                    <a:cubicBezTo>
                      <a:pt x="3690" y="444"/>
                      <a:pt x="3890" y="893"/>
                      <a:pt x="3759" y="1374"/>
                    </a:cubicBezTo>
                    <a:cubicBezTo>
                      <a:pt x="2884" y="2320"/>
                      <a:pt x="1814" y="3015"/>
                      <a:pt x="708" y="3657"/>
                    </a:cubicBezTo>
                    <a:cubicBezTo>
                      <a:pt x="661" y="3689"/>
                      <a:pt x="684" y="3750"/>
                      <a:pt x="728" y="3750"/>
                    </a:cubicBezTo>
                    <a:cubicBezTo>
                      <a:pt x="733" y="3750"/>
                      <a:pt x="738" y="3749"/>
                      <a:pt x="744" y="3747"/>
                    </a:cubicBezTo>
                    <a:cubicBezTo>
                      <a:pt x="1547" y="3514"/>
                      <a:pt x="2242" y="3158"/>
                      <a:pt x="2920" y="2677"/>
                    </a:cubicBezTo>
                    <a:cubicBezTo>
                      <a:pt x="3354" y="2371"/>
                      <a:pt x="4541" y="834"/>
                      <a:pt x="5255" y="834"/>
                    </a:cubicBezTo>
                    <a:cubicBezTo>
                      <a:pt x="5333" y="834"/>
                      <a:pt x="5405" y="853"/>
                      <a:pt x="5471" y="893"/>
                    </a:cubicBezTo>
                    <a:cubicBezTo>
                      <a:pt x="5498" y="911"/>
                      <a:pt x="5526" y="919"/>
                      <a:pt x="5554" y="919"/>
                    </a:cubicBezTo>
                    <a:cubicBezTo>
                      <a:pt x="5692" y="919"/>
                      <a:pt x="5817" y="729"/>
                      <a:pt x="5685" y="625"/>
                    </a:cubicBezTo>
                    <a:cubicBezTo>
                      <a:pt x="5488" y="463"/>
                      <a:pt x="5297" y="396"/>
                      <a:pt x="5113" y="396"/>
                    </a:cubicBezTo>
                    <a:cubicBezTo>
                      <a:pt x="4712" y="396"/>
                      <a:pt x="4343" y="717"/>
                      <a:pt x="4025" y="1072"/>
                    </a:cubicBezTo>
                    <a:cubicBezTo>
                      <a:pt x="4080" y="786"/>
                      <a:pt x="4061" y="501"/>
                      <a:pt x="3883" y="304"/>
                    </a:cubicBezTo>
                    <a:cubicBezTo>
                      <a:pt x="3715" y="136"/>
                      <a:pt x="3490" y="0"/>
                      <a:pt x="326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4" name="Google Shape;1374;p33"/>
              <p:cNvSpPr/>
              <p:nvPr/>
            </p:nvSpPr>
            <p:spPr>
              <a:xfrm>
                <a:off x="5493547" y="2747884"/>
                <a:ext cx="212670" cy="211398"/>
              </a:xfrm>
              <a:custGeom>
                <a:avLst/>
                <a:gdLst/>
                <a:ahLst/>
                <a:cxnLst/>
                <a:rect l="l" t="t" r="r" b="b"/>
                <a:pathLst>
                  <a:path w="6189" h="6152" extrusionOk="0">
                    <a:moveTo>
                      <a:pt x="3241" y="1"/>
                    </a:moveTo>
                    <a:cubicBezTo>
                      <a:pt x="3225" y="1"/>
                      <a:pt x="3211" y="10"/>
                      <a:pt x="3211" y="34"/>
                    </a:cubicBezTo>
                    <a:cubicBezTo>
                      <a:pt x="3032" y="1051"/>
                      <a:pt x="3087" y="2121"/>
                      <a:pt x="3282" y="3137"/>
                    </a:cubicBezTo>
                    <a:cubicBezTo>
                      <a:pt x="3372" y="3637"/>
                      <a:pt x="3586" y="4778"/>
                      <a:pt x="3995" y="5456"/>
                    </a:cubicBezTo>
                    <a:cubicBezTo>
                      <a:pt x="3978" y="5452"/>
                      <a:pt x="3960" y="5449"/>
                      <a:pt x="3943" y="5449"/>
                    </a:cubicBezTo>
                    <a:cubicBezTo>
                      <a:pt x="3890" y="5449"/>
                      <a:pt x="3840" y="5469"/>
                      <a:pt x="3800" y="5510"/>
                    </a:cubicBezTo>
                    <a:cubicBezTo>
                      <a:pt x="3704" y="5634"/>
                      <a:pt x="3607" y="5688"/>
                      <a:pt x="3511" y="5688"/>
                    </a:cubicBezTo>
                    <a:cubicBezTo>
                      <a:pt x="2861" y="5688"/>
                      <a:pt x="2262" y="3202"/>
                      <a:pt x="2230" y="3030"/>
                    </a:cubicBezTo>
                    <a:cubicBezTo>
                      <a:pt x="2034" y="2067"/>
                      <a:pt x="2088" y="1211"/>
                      <a:pt x="2123" y="248"/>
                    </a:cubicBezTo>
                    <a:cubicBezTo>
                      <a:pt x="2123" y="199"/>
                      <a:pt x="2086" y="172"/>
                      <a:pt x="2049" y="172"/>
                    </a:cubicBezTo>
                    <a:cubicBezTo>
                      <a:pt x="2018" y="172"/>
                      <a:pt x="1989" y="190"/>
                      <a:pt x="1981" y="231"/>
                    </a:cubicBezTo>
                    <a:cubicBezTo>
                      <a:pt x="1695" y="1622"/>
                      <a:pt x="1731" y="3441"/>
                      <a:pt x="2248" y="4832"/>
                    </a:cubicBezTo>
                    <a:cubicBezTo>
                      <a:pt x="2230" y="4868"/>
                      <a:pt x="2230" y="4904"/>
                      <a:pt x="2230" y="4939"/>
                    </a:cubicBezTo>
                    <a:cubicBezTo>
                      <a:pt x="2238" y="5201"/>
                      <a:pt x="2115" y="5305"/>
                      <a:pt x="1959" y="5305"/>
                    </a:cubicBezTo>
                    <a:cubicBezTo>
                      <a:pt x="1774" y="5305"/>
                      <a:pt x="1543" y="5160"/>
                      <a:pt x="1427" y="4956"/>
                    </a:cubicBezTo>
                    <a:cubicBezTo>
                      <a:pt x="1160" y="4493"/>
                      <a:pt x="999" y="3976"/>
                      <a:pt x="875" y="3458"/>
                    </a:cubicBezTo>
                    <a:cubicBezTo>
                      <a:pt x="625" y="2495"/>
                      <a:pt x="732" y="1532"/>
                      <a:pt x="714" y="552"/>
                    </a:cubicBezTo>
                    <a:cubicBezTo>
                      <a:pt x="714" y="543"/>
                      <a:pt x="710" y="538"/>
                      <a:pt x="705" y="538"/>
                    </a:cubicBezTo>
                    <a:cubicBezTo>
                      <a:pt x="701" y="538"/>
                      <a:pt x="697" y="543"/>
                      <a:pt x="697" y="552"/>
                    </a:cubicBezTo>
                    <a:cubicBezTo>
                      <a:pt x="0" y="2014"/>
                      <a:pt x="411" y="3762"/>
                      <a:pt x="1106" y="5153"/>
                    </a:cubicBezTo>
                    <a:cubicBezTo>
                      <a:pt x="1337" y="5625"/>
                      <a:pt x="1728" y="5893"/>
                      <a:pt x="2051" y="5893"/>
                    </a:cubicBezTo>
                    <a:cubicBezTo>
                      <a:pt x="2277" y="5893"/>
                      <a:pt x="2470" y="5761"/>
                      <a:pt x="2552" y="5474"/>
                    </a:cubicBezTo>
                    <a:cubicBezTo>
                      <a:pt x="2794" y="5838"/>
                      <a:pt x="3133" y="6141"/>
                      <a:pt x="3478" y="6141"/>
                    </a:cubicBezTo>
                    <a:cubicBezTo>
                      <a:pt x="3691" y="6141"/>
                      <a:pt x="3906" y="6027"/>
                      <a:pt x="4102" y="5741"/>
                    </a:cubicBezTo>
                    <a:cubicBezTo>
                      <a:pt x="4121" y="5724"/>
                      <a:pt x="4121" y="5706"/>
                      <a:pt x="4138" y="5670"/>
                    </a:cubicBezTo>
                    <a:cubicBezTo>
                      <a:pt x="4228" y="5813"/>
                      <a:pt x="4335" y="5902"/>
                      <a:pt x="4442" y="5974"/>
                    </a:cubicBezTo>
                    <a:cubicBezTo>
                      <a:pt x="4667" y="6096"/>
                      <a:pt x="4852" y="6151"/>
                      <a:pt x="5003" y="6151"/>
                    </a:cubicBezTo>
                    <a:cubicBezTo>
                      <a:pt x="6189" y="6151"/>
                      <a:pt x="5258" y="2758"/>
                      <a:pt x="5227" y="2300"/>
                    </a:cubicBezTo>
                    <a:cubicBezTo>
                      <a:pt x="5218" y="2210"/>
                      <a:pt x="5151" y="2169"/>
                      <a:pt x="5085" y="2169"/>
                    </a:cubicBezTo>
                    <a:cubicBezTo>
                      <a:pt x="5007" y="2169"/>
                      <a:pt x="4930" y="2228"/>
                      <a:pt x="4959" y="2335"/>
                    </a:cubicBezTo>
                    <a:cubicBezTo>
                      <a:pt x="5084" y="3049"/>
                      <a:pt x="5155" y="3762"/>
                      <a:pt x="5244" y="4476"/>
                    </a:cubicBezTo>
                    <a:cubicBezTo>
                      <a:pt x="5262" y="4707"/>
                      <a:pt x="5280" y="4939"/>
                      <a:pt x="5298" y="5153"/>
                    </a:cubicBezTo>
                    <a:cubicBezTo>
                      <a:pt x="5198" y="5408"/>
                      <a:pt x="5038" y="5532"/>
                      <a:pt x="4862" y="5532"/>
                    </a:cubicBezTo>
                    <a:cubicBezTo>
                      <a:pt x="4693" y="5532"/>
                      <a:pt x="4510" y="5417"/>
                      <a:pt x="4352" y="5189"/>
                    </a:cubicBezTo>
                    <a:cubicBezTo>
                      <a:pt x="4192" y="4849"/>
                      <a:pt x="4050" y="4511"/>
                      <a:pt x="3924" y="4172"/>
                    </a:cubicBezTo>
                    <a:cubicBezTo>
                      <a:pt x="3443" y="2835"/>
                      <a:pt x="3336" y="1444"/>
                      <a:pt x="3282" y="34"/>
                    </a:cubicBezTo>
                    <a:cubicBezTo>
                      <a:pt x="3282" y="14"/>
                      <a:pt x="3261" y="1"/>
                      <a:pt x="324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5" name="Google Shape;1375;p33"/>
              <p:cNvSpPr/>
              <p:nvPr/>
            </p:nvSpPr>
            <p:spPr>
              <a:xfrm>
                <a:off x="6725386" y="1526867"/>
                <a:ext cx="72539" cy="30686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893" extrusionOk="0">
                    <a:moveTo>
                      <a:pt x="643" y="0"/>
                    </a:moveTo>
                    <a:cubicBezTo>
                      <a:pt x="417" y="0"/>
                      <a:pt x="212" y="59"/>
                      <a:pt x="72" y="218"/>
                    </a:cubicBezTo>
                    <a:cubicBezTo>
                      <a:pt x="20" y="272"/>
                      <a:pt x="1" y="379"/>
                      <a:pt x="72" y="432"/>
                    </a:cubicBezTo>
                    <a:cubicBezTo>
                      <a:pt x="251" y="575"/>
                      <a:pt x="465" y="575"/>
                      <a:pt x="697" y="629"/>
                    </a:cubicBezTo>
                    <a:cubicBezTo>
                      <a:pt x="983" y="682"/>
                      <a:pt x="1249" y="753"/>
                      <a:pt x="1499" y="860"/>
                    </a:cubicBezTo>
                    <a:cubicBezTo>
                      <a:pt x="1546" y="882"/>
                      <a:pt x="1593" y="892"/>
                      <a:pt x="1638" y="892"/>
                    </a:cubicBezTo>
                    <a:cubicBezTo>
                      <a:pt x="1915" y="892"/>
                      <a:pt x="2110" y="512"/>
                      <a:pt x="1803" y="343"/>
                    </a:cubicBezTo>
                    <a:cubicBezTo>
                      <a:pt x="1527" y="194"/>
                      <a:pt x="1052" y="0"/>
                      <a:pt x="6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6" name="Google Shape;1376;p33"/>
              <p:cNvSpPr/>
              <p:nvPr/>
            </p:nvSpPr>
            <p:spPr>
              <a:xfrm>
                <a:off x="6734561" y="1561333"/>
                <a:ext cx="36149" cy="25806"/>
              </a:xfrm>
              <a:custGeom>
                <a:avLst/>
                <a:gdLst/>
                <a:ahLst/>
                <a:cxnLst/>
                <a:rect l="l" t="t" r="r" b="b"/>
                <a:pathLst>
                  <a:path w="1052" h="751" extrusionOk="0">
                    <a:moveTo>
                      <a:pt x="501" y="1"/>
                    </a:moveTo>
                    <a:cubicBezTo>
                      <a:pt x="174" y="1"/>
                      <a:pt x="0" y="502"/>
                      <a:pt x="323" y="696"/>
                    </a:cubicBezTo>
                    <a:cubicBezTo>
                      <a:pt x="390" y="734"/>
                      <a:pt x="453" y="751"/>
                      <a:pt x="513" y="751"/>
                    </a:cubicBezTo>
                    <a:cubicBezTo>
                      <a:pt x="866" y="751"/>
                      <a:pt x="1051" y="155"/>
                      <a:pt x="609" y="18"/>
                    </a:cubicBezTo>
                    <a:cubicBezTo>
                      <a:pt x="571" y="6"/>
                      <a:pt x="536" y="1"/>
                      <a:pt x="5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7" name="Google Shape;1377;p33"/>
              <p:cNvSpPr/>
              <p:nvPr/>
            </p:nvSpPr>
            <p:spPr>
              <a:xfrm>
                <a:off x="6831223" y="1550028"/>
                <a:ext cx="72574" cy="2515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732" extrusionOk="0">
                    <a:moveTo>
                      <a:pt x="1250" y="1"/>
                    </a:moveTo>
                    <a:cubicBezTo>
                      <a:pt x="920" y="1"/>
                      <a:pt x="574" y="80"/>
                      <a:pt x="345" y="150"/>
                    </a:cubicBezTo>
                    <a:cubicBezTo>
                      <a:pt x="0" y="266"/>
                      <a:pt x="156" y="731"/>
                      <a:pt x="463" y="731"/>
                    </a:cubicBezTo>
                    <a:cubicBezTo>
                      <a:pt x="488" y="731"/>
                      <a:pt x="515" y="728"/>
                      <a:pt x="542" y="721"/>
                    </a:cubicBezTo>
                    <a:cubicBezTo>
                      <a:pt x="828" y="650"/>
                      <a:pt x="1094" y="633"/>
                      <a:pt x="1380" y="614"/>
                    </a:cubicBezTo>
                    <a:cubicBezTo>
                      <a:pt x="1473" y="614"/>
                      <a:pt x="1563" y="620"/>
                      <a:pt x="1651" y="620"/>
                    </a:cubicBezTo>
                    <a:cubicBezTo>
                      <a:pt x="1784" y="620"/>
                      <a:pt x="1912" y="607"/>
                      <a:pt x="2040" y="543"/>
                    </a:cubicBezTo>
                    <a:cubicBezTo>
                      <a:pt x="2112" y="507"/>
                      <a:pt x="2112" y="400"/>
                      <a:pt x="2076" y="347"/>
                    </a:cubicBezTo>
                    <a:cubicBezTo>
                      <a:pt x="1913" y="85"/>
                      <a:pt x="1590" y="1"/>
                      <a:pt x="12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8" name="Google Shape;1378;p33"/>
              <p:cNvSpPr/>
              <p:nvPr/>
            </p:nvSpPr>
            <p:spPr>
              <a:xfrm>
                <a:off x="6853456" y="1583875"/>
                <a:ext cx="35084" cy="25531"/>
              </a:xfrm>
              <a:custGeom>
                <a:avLst/>
                <a:gdLst/>
                <a:ahLst/>
                <a:cxnLst/>
                <a:rect l="l" t="t" r="r" b="b"/>
                <a:pathLst>
                  <a:path w="1021" h="743" extrusionOk="0">
                    <a:moveTo>
                      <a:pt x="533" y="1"/>
                    </a:moveTo>
                    <a:cubicBezTo>
                      <a:pt x="517" y="1"/>
                      <a:pt x="500" y="2"/>
                      <a:pt x="483" y="4"/>
                    </a:cubicBezTo>
                    <a:cubicBezTo>
                      <a:pt x="0" y="69"/>
                      <a:pt x="113" y="743"/>
                      <a:pt x="507" y="743"/>
                    </a:cubicBezTo>
                    <a:cubicBezTo>
                      <a:pt x="550" y="743"/>
                      <a:pt x="596" y="735"/>
                      <a:pt x="644" y="718"/>
                    </a:cubicBezTo>
                    <a:cubicBezTo>
                      <a:pt x="1020" y="581"/>
                      <a:pt x="905" y="1"/>
                      <a:pt x="5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9" name="Google Shape;1379;p33"/>
              <p:cNvSpPr/>
              <p:nvPr/>
            </p:nvSpPr>
            <p:spPr>
              <a:xfrm>
                <a:off x="6776896" y="1598067"/>
                <a:ext cx="34328" cy="67660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969" extrusionOk="0">
                    <a:moveTo>
                      <a:pt x="999" y="1"/>
                    </a:moveTo>
                    <a:cubicBezTo>
                      <a:pt x="411" y="340"/>
                      <a:pt x="71" y="911"/>
                      <a:pt x="0" y="1570"/>
                    </a:cubicBezTo>
                    <a:cubicBezTo>
                      <a:pt x="197" y="1713"/>
                      <a:pt x="392" y="1820"/>
                      <a:pt x="607" y="1927"/>
                    </a:cubicBezTo>
                    <a:cubicBezTo>
                      <a:pt x="668" y="1947"/>
                      <a:pt x="736" y="1968"/>
                      <a:pt x="796" y="1968"/>
                    </a:cubicBezTo>
                    <a:cubicBezTo>
                      <a:pt x="840" y="1968"/>
                      <a:pt x="880" y="1957"/>
                      <a:pt x="910" y="1927"/>
                    </a:cubicBezTo>
                    <a:cubicBezTo>
                      <a:pt x="963" y="1874"/>
                      <a:pt x="963" y="1784"/>
                      <a:pt x="963" y="1713"/>
                    </a:cubicBezTo>
                    <a:cubicBezTo>
                      <a:pt x="963" y="1142"/>
                      <a:pt x="982" y="571"/>
                      <a:pt x="999" y="1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0" name="Google Shape;1380;p33"/>
              <p:cNvSpPr/>
              <p:nvPr/>
            </p:nvSpPr>
            <p:spPr>
              <a:xfrm>
                <a:off x="6708892" y="1617104"/>
                <a:ext cx="80924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2355" h="1970" extrusionOk="0">
                    <a:moveTo>
                      <a:pt x="160" y="0"/>
                    </a:moveTo>
                    <a:cubicBezTo>
                      <a:pt x="0" y="571"/>
                      <a:pt x="214" y="1320"/>
                      <a:pt x="678" y="1677"/>
                    </a:cubicBezTo>
                    <a:cubicBezTo>
                      <a:pt x="925" y="1876"/>
                      <a:pt x="1239" y="1969"/>
                      <a:pt x="1556" y="1969"/>
                    </a:cubicBezTo>
                    <a:cubicBezTo>
                      <a:pt x="1833" y="1969"/>
                      <a:pt x="2113" y="1898"/>
                      <a:pt x="2354" y="1765"/>
                    </a:cubicBezTo>
                    <a:cubicBezTo>
                      <a:pt x="1444" y="1498"/>
                      <a:pt x="624" y="838"/>
                      <a:pt x="16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257015" y="944423"/>
            <a:ext cx="6488086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Extracting X-Y Coordinates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Transform data to extract precise shot positions using feature extraction techniques, enabling analysis of shot locations.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Feature Extraction from Tags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Utilize tags in the dataset to identify specific events such as goals, assists, and shots, facilitating the creation of relevant features for model building.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Target Variable Identification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Designate the shot outcome (goal or no goal) as the target variable for model training and evaluation, essential for predicting shot success.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Body Part Analysis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the body part used for shots (e.g., right foot, left foot, header) using tags, providing categorical features for model building and insights into player preferences.</a:t>
            </a:r>
          </a:p>
          <a:p>
            <a:pPr algn="just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Player Dataset Integration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just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Merge additional player dataset to gain insights into player characteristics such as preferred foot, facilitating analysis of shot success based on player attributes.</a:t>
            </a:r>
          </a:p>
          <a:p>
            <a:pPr algn="just"/>
            <a:endParaRPr lang="en-US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605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8" name="Google Shape;1268;p33"/>
          <p:cNvSpPr txBox="1">
            <a:spLocks noGrp="1"/>
          </p:cNvSpPr>
          <p:nvPr>
            <p:ph type="title"/>
          </p:nvPr>
        </p:nvSpPr>
        <p:spPr>
          <a:xfrm>
            <a:off x="681622" y="327914"/>
            <a:ext cx="7717500" cy="4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MINING TASKS – DIMENSION REDUCTION</a:t>
            </a:r>
            <a:endParaRPr dirty="0"/>
          </a:p>
        </p:txBody>
      </p:sp>
      <p:sp>
        <p:nvSpPr>
          <p:cNvPr id="1282" name="Google Shape;1282;p33"/>
          <p:cNvSpPr/>
          <p:nvPr/>
        </p:nvSpPr>
        <p:spPr>
          <a:xfrm>
            <a:off x="3673847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3" name="Google Shape;1283;p33"/>
          <p:cNvSpPr/>
          <p:nvPr/>
        </p:nvSpPr>
        <p:spPr>
          <a:xfrm>
            <a:off x="1351322" y="1284900"/>
            <a:ext cx="834300" cy="330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D3E1AB-562A-4155-04D2-084C0AC9CE60}"/>
              </a:ext>
            </a:extLst>
          </p:cNvPr>
          <p:cNvSpPr txBox="1"/>
          <p:nvPr/>
        </p:nvSpPr>
        <p:spPr>
          <a:xfrm>
            <a:off x="257014" y="944423"/>
            <a:ext cx="662790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Dimensionality Reduction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Eliminate redundant or irrelevant columns/features from the dataset to reduce complexity and enhance model performance based on domain knowledge.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Handling Missing Values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71450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Address missing values in the dataset by dropping rows with null values to ensure data integrity and model accuracy.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Outlier Detection and Removal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and remove outliers, particularly extreme values in height and weight, to prevent skewing model predictions.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Chi-Squared Test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>
              <a:spcAft>
                <a:spcPts val="600"/>
              </a:spcAft>
            </a:pP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 statistical analysis to determine the relationship between player foot preference and goal scoring likelihood, providing insights into the significance of player attributes on shot success.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Interpretation of Chi-Squared Test Results</a:t>
            </a:r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</a:p>
          <a:p>
            <a:pPr marL="117475" lvl="1" algn="l"/>
            <a:r>
              <a:rPr lang="en-US" b="0" i="0" dirty="0"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Evaluate the strength of association between player foot preference and goal scoring likelihood based on chi-squared statistic and p-value, guiding model interpretation and decision-making.</a:t>
            </a:r>
          </a:p>
        </p:txBody>
      </p:sp>
      <p:grpSp>
        <p:nvGrpSpPr>
          <p:cNvPr id="3" name="Google Shape;742;p25">
            <a:extLst>
              <a:ext uri="{FF2B5EF4-FFF2-40B4-BE49-F238E27FC236}">
                <a16:creationId xmlns:a16="http://schemas.microsoft.com/office/drawing/2014/main" id="{FFD476AE-507B-B588-39D1-A7F8B3F8CCBC}"/>
              </a:ext>
            </a:extLst>
          </p:cNvPr>
          <p:cNvGrpSpPr/>
          <p:nvPr/>
        </p:nvGrpSpPr>
        <p:grpSpPr>
          <a:xfrm>
            <a:off x="130074" y="79152"/>
            <a:ext cx="902208" cy="784914"/>
            <a:chOff x="3992973" y="2911305"/>
            <a:chExt cx="902208" cy="784914"/>
          </a:xfrm>
        </p:grpSpPr>
        <p:sp>
          <p:nvSpPr>
            <p:cNvPr id="4" name="Google Shape;743;p25">
              <a:extLst>
                <a:ext uri="{FF2B5EF4-FFF2-40B4-BE49-F238E27FC236}">
                  <a16:creationId xmlns:a16="http://schemas.microsoft.com/office/drawing/2014/main" id="{F8FCD1D5-7EA7-EF39-D378-FB2FDDFEDE48}"/>
                </a:ext>
              </a:extLst>
            </p:cNvPr>
            <p:cNvSpPr/>
            <p:nvPr/>
          </p:nvSpPr>
          <p:spPr>
            <a:xfrm>
              <a:off x="4366524" y="2911305"/>
              <a:ext cx="528657" cy="670372"/>
            </a:xfrm>
            <a:custGeom>
              <a:avLst/>
              <a:gdLst/>
              <a:ahLst/>
              <a:cxnLst/>
              <a:rect l="l" t="t" r="r" b="b"/>
              <a:pathLst>
                <a:path w="36655" h="46481" extrusionOk="0">
                  <a:moveTo>
                    <a:pt x="6999" y="1"/>
                  </a:moveTo>
                  <a:cubicBezTo>
                    <a:pt x="6967" y="1"/>
                    <a:pt x="6935" y="16"/>
                    <a:pt x="6918" y="65"/>
                  </a:cubicBezTo>
                  <a:lnTo>
                    <a:pt x="0" y="41448"/>
                  </a:lnTo>
                  <a:cubicBezTo>
                    <a:pt x="0" y="41495"/>
                    <a:pt x="16" y="41527"/>
                    <a:pt x="48" y="41527"/>
                  </a:cubicBezTo>
                  <a:lnTo>
                    <a:pt x="29639" y="46480"/>
                  </a:lnTo>
                  <a:cubicBezTo>
                    <a:pt x="29688" y="46480"/>
                    <a:pt x="29720" y="46465"/>
                    <a:pt x="29720" y="46433"/>
                  </a:cubicBezTo>
                  <a:lnTo>
                    <a:pt x="36638" y="5033"/>
                  </a:lnTo>
                  <a:cubicBezTo>
                    <a:pt x="36654" y="5001"/>
                    <a:pt x="36622" y="4954"/>
                    <a:pt x="36590" y="4954"/>
                  </a:cubicBezTo>
                  <a:lnTo>
                    <a:pt x="69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" name="Google Shape;744;p25">
              <a:extLst>
                <a:ext uri="{FF2B5EF4-FFF2-40B4-BE49-F238E27FC236}">
                  <a16:creationId xmlns:a16="http://schemas.microsoft.com/office/drawing/2014/main" id="{379A842A-D858-E732-18D1-83A9408B52DD}"/>
                </a:ext>
              </a:extLst>
            </p:cNvPr>
            <p:cNvSpPr/>
            <p:nvPr/>
          </p:nvSpPr>
          <p:spPr>
            <a:xfrm>
              <a:off x="3992973" y="3019616"/>
              <a:ext cx="539027" cy="676603"/>
            </a:xfrm>
            <a:custGeom>
              <a:avLst/>
              <a:gdLst/>
              <a:ahLst/>
              <a:cxnLst/>
              <a:rect l="l" t="t" r="r" b="b"/>
              <a:pathLst>
                <a:path w="37374" h="46913" extrusionOk="0">
                  <a:moveTo>
                    <a:pt x="29544" y="0"/>
                  </a:moveTo>
                  <a:lnTo>
                    <a:pt x="64" y="5529"/>
                  </a:lnTo>
                  <a:cubicBezTo>
                    <a:pt x="32" y="5544"/>
                    <a:pt x="0" y="5576"/>
                    <a:pt x="17" y="5608"/>
                  </a:cubicBezTo>
                  <a:lnTo>
                    <a:pt x="7750" y="46864"/>
                  </a:lnTo>
                  <a:cubicBezTo>
                    <a:pt x="7750" y="46896"/>
                    <a:pt x="7782" y="46912"/>
                    <a:pt x="7814" y="46912"/>
                  </a:cubicBezTo>
                  <a:lnTo>
                    <a:pt x="37310" y="41384"/>
                  </a:lnTo>
                  <a:cubicBezTo>
                    <a:pt x="37342" y="41384"/>
                    <a:pt x="37374" y="41335"/>
                    <a:pt x="37357" y="41303"/>
                  </a:cubicBezTo>
                  <a:lnTo>
                    <a:pt x="29624" y="48"/>
                  </a:lnTo>
                  <a:cubicBezTo>
                    <a:pt x="29624" y="16"/>
                    <a:pt x="29592" y="0"/>
                    <a:pt x="295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" name="Google Shape;726;p25">
            <a:extLst>
              <a:ext uri="{FF2B5EF4-FFF2-40B4-BE49-F238E27FC236}">
                <a16:creationId xmlns:a16="http://schemas.microsoft.com/office/drawing/2014/main" id="{988DED9A-CB0A-89AD-B898-4F2160382BB2}"/>
              </a:ext>
            </a:extLst>
          </p:cNvPr>
          <p:cNvGrpSpPr/>
          <p:nvPr/>
        </p:nvGrpSpPr>
        <p:grpSpPr>
          <a:xfrm>
            <a:off x="8183396" y="86687"/>
            <a:ext cx="809564" cy="967179"/>
            <a:chOff x="1595203" y="2820013"/>
            <a:chExt cx="809564" cy="967179"/>
          </a:xfrm>
        </p:grpSpPr>
        <p:sp>
          <p:nvSpPr>
            <p:cNvPr id="7" name="Google Shape;727;p25">
              <a:extLst>
                <a:ext uri="{FF2B5EF4-FFF2-40B4-BE49-F238E27FC236}">
                  <a16:creationId xmlns:a16="http://schemas.microsoft.com/office/drawing/2014/main" id="{9800FF45-C745-4C45-BF4D-E379F6D91CE6}"/>
                </a:ext>
              </a:extLst>
            </p:cNvPr>
            <p:cNvSpPr/>
            <p:nvPr/>
          </p:nvSpPr>
          <p:spPr>
            <a:xfrm>
              <a:off x="1600742" y="3379049"/>
              <a:ext cx="789978" cy="408142"/>
            </a:xfrm>
            <a:custGeom>
              <a:avLst/>
              <a:gdLst/>
              <a:ahLst/>
              <a:cxnLst/>
              <a:rect l="l" t="t" r="r" b="b"/>
              <a:pathLst>
                <a:path w="54774" h="28299" extrusionOk="0">
                  <a:moveTo>
                    <a:pt x="27387" y="1"/>
                  </a:moveTo>
                  <a:lnTo>
                    <a:pt x="0" y="14509"/>
                  </a:lnTo>
                  <a:cubicBezTo>
                    <a:pt x="5209" y="24304"/>
                    <a:pt x="15514" y="28299"/>
                    <a:pt x="27387" y="28299"/>
                  </a:cubicBezTo>
                  <a:cubicBezTo>
                    <a:pt x="39258" y="28299"/>
                    <a:pt x="49564" y="24304"/>
                    <a:pt x="54773" y="14509"/>
                  </a:cubicBezTo>
                  <a:lnTo>
                    <a:pt x="273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" name="Google Shape;728;p25">
              <a:extLst>
                <a:ext uri="{FF2B5EF4-FFF2-40B4-BE49-F238E27FC236}">
                  <a16:creationId xmlns:a16="http://schemas.microsoft.com/office/drawing/2014/main" id="{41CBCB26-C766-F556-A4F8-930B9F8D4518}"/>
                </a:ext>
              </a:extLst>
            </p:cNvPr>
            <p:cNvSpPr/>
            <p:nvPr/>
          </p:nvSpPr>
          <p:spPr>
            <a:xfrm>
              <a:off x="1995710" y="2830151"/>
              <a:ext cx="262259" cy="203718"/>
            </a:xfrm>
            <a:custGeom>
              <a:avLst/>
              <a:gdLst/>
              <a:ahLst/>
              <a:cxnLst/>
              <a:rect l="l" t="t" r="r" b="b"/>
              <a:pathLst>
                <a:path w="18184" h="14125" extrusionOk="0">
                  <a:moveTo>
                    <a:pt x="1" y="0"/>
                  </a:moveTo>
                  <a:lnTo>
                    <a:pt x="1" y="14125"/>
                  </a:lnTo>
                  <a:lnTo>
                    <a:pt x="18184" y="70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29;p25">
              <a:extLst>
                <a:ext uri="{FF2B5EF4-FFF2-40B4-BE49-F238E27FC236}">
                  <a16:creationId xmlns:a16="http://schemas.microsoft.com/office/drawing/2014/main" id="{E2C3CC4D-5CFB-C4EB-F456-DF44A6E2B810}"/>
                </a:ext>
              </a:extLst>
            </p:cNvPr>
            <p:cNvSpPr/>
            <p:nvPr/>
          </p:nvSpPr>
          <p:spPr>
            <a:xfrm>
              <a:off x="1825643" y="3448940"/>
              <a:ext cx="340371" cy="91900"/>
            </a:xfrm>
            <a:custGeom>
              <a:avLst/>
              <a:gdLst/>
              <a:ahLst/>
              <a:cxnLst/>
              <a:rect l="l" t="t" r="r" b="b"/>
              <a:pathLst>
                <a:path w="23600" h="6372" extrusionOk="0">
                  <a:moveTo>
                    <a:pt x="22594" y="0"/>
                  </a:moveTo>
                  <a:cubicBezTo>
                    <a:pt x="22280" y="0"/>
                    <a:pt x="21977" y="172"/>
                    <a:pt x="21810" y="460"/>
                  </a:cubicBezTo>
                  <a:cubicBezTo>
                    <a:pt x="20021" y="3864"/>
                    <a:pt x="13821" y="4614"/>
                    <a:pt x="11793" y="4614"/>
                  </a:cubicBezTo>
                  <a:cubicBezTo>
                    <a:pt x="9763" y="4614"/>
                    <a:pt x="3580" y="3864"/>
                    <a:pt x="1774" y="492"/>
                  </a:cubicBezTo>
                  <a:cubicBezTo>
                    <a:pt x="1619" y="192"/>
                    <a:pt x="1317" y="24"/>
                    <a:pt x="1002" y="24"/>
                  </a:cubicBezTo>
                  <a:cubicBezTo>
                    <a:pt x="864" y="24"/>
                    <a:pt x="723" y="56"/>
                    <a:pt x="592" y="125"/>
                  </a:cubicBezTo>
                  <a:cubicBezTo>
                    <a:pt x="161" y="364"/>
                    <a:pt x="1" y="892"/>
                    <a:pt x="225" y="1323"/>
                  </a:cubicBezTo>
                  <a:cubicBezTo>
                    <a:pt x="2445" y="5461"/>
                    <a:pt x="9332" y="6372"/>
                    <a:pt x="11793" y="6372"/>
                  </a:cubicBezTo>
                  <a:cubicBezTo>
                    <a:pt x="11872" y="6372"/>
                    <a:pt x="20692" y="6308"/>
                    <a:pt x="23361" y="1291"/>
                  </a:cubicBezTo>
                  <a:cubicBezTo>
                    <a:pt x="23600" y="860"/>
                    <a:pt x="23425" y="332"/>
                    <a:pt x="23009" y="108"/>
                  </a:cubicBezTo>
                  <a:cubicBezTo>
                    <a:pt x="22876" y="34"/>
                    <a:pt x="22734" y="0"/>
                    <a:pt x="225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30;p25">
              <a:extLst>
                <a:ext uri="{FF2B5EF4-FFF2-40B4-BE49-F238E27FC236}">
                  <a16:creationId xmlns:a16="http://schemas.microsoft.com/office/drawing/2014/main" id="{8D4F8396-14C2-913A-3654-860BD90D5136}"/>
                </a:ext>
              </a:extLst>
            </p:cNvPr>
            <p:cNvSpPr/>
            <p:nvPr/>
          </p:nvSpPr>
          <p:spPr>
            <a:xfrm>
              <a:off x="1595203" y="3364771"/>
              <a:ext cx="809564" cy="235981"/>
            </a:xfrm>
            <a:custGeom>
              <a:avLst/>
              <a:gdLst/>
              <a:ahLst/>
              <a:cxnLst/>
              <a:rect l="l" t="t" r="r" b="b"/>
              <a:pathLst>
                <a:path w="56132" h="16362" extrusionOk="0">
                  <a:moveTo>
                    <a:pt x="27771" y="0"/>
                  </a:moveTo>
                  <a:lnTo>
                    <a:pt x="1" y="14700"/>
                  </a:lnTo>
                  <a:lnTo>
                    <a:pt x="815" y="16251"/>
                  </a:lnTo>
                  <a:lnTo>
                    <a:pt x="27771" y="1982"/>
                  </a:lnTo>
                  <a:lnTo>
                    <a:pt x="54725" y="16251"/>
                  </a:lnTo>
                  <a:cubicBezTo>
                    <a:pt x="54853" y="16330"/>
                    <a:pt x="54981" y="16362"/>
                    <a:pt x="55125" y="16362"/>
                  </a:cubicBezTo>
                  <a:cubicBezTo>
                    <a:pt x="55445" y="16362"/>
                    <a:pt x="55748" y="16187"/>
                    <a:pt x="55908" y="15899"/>
                  </a:cubicBezTo>
                  <a:cubicBezTo>
                    <a:pt x="56131" y="15467"/>
                    <a:pt x="55972" y="14940"/>
                    <a:pt x="55541" y="14700"/>
                  </a:cubicBezTo>
                  <a:lnTo>
                    <a:pt x="28186" y="224"/>
                  </a:lnTo>
                  <a:cubicBezTo>
                    <a:pt x="28186" y="224"/>
                    <a:pt x="28170" y="224"/>
                    <a:pt x="28170" y="209"/>
                  </a:cubicBezTo>
                  <a:lnTo>
                    <a:pt x="2777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731;p25">
              <a:extLst>
                <a:ext uri="{FF2B5EF4-FFF2-40B4-BE49-F238E27FC236}">
                  <a16:creationId xmlns:a16="http://schemas.microsoft.com/office/drawing/2014/main" id="{AA9D3A58-B8D6-FDE6-50DD-2B0D8DEDF2BB}"/>
                </a:ext>
              </a:extLst>
            </p:cNvPr>
            <p:cNvSpPr/>
            <p:nvPr/>
          </p:nvSpPr>
          <p:spPr>
            <a:xfrm>
              <a:off x="1985571" y="2820013"/>
              <a:ext cx="20292" cy="569198"/>
            </a:xfrm>
            <a:custGeom>
              <a:avLst/>
              <a:gdLst/>
              <a:ahLst/>
              <a:cxnLst/>
              <a:rect l="l" t="t" r="r" b="b"/>
              <a:pathLst>
                <a:path w="1407" h="39466" extrusionOk="0">
                  <a:moveTo>
                    <a:pt x="704" y="0"/>
                  </a:moveTo>
                  <a:cubicBezTo>
                    <a:pt x="320" y="0"/>
                    <a:pt x="1" y="320"/>
                    <a:pt x="1" y="703"/>
                  </a:cubicBezTo>
                  <a:lnTo>
                    <a:pt x="1" y="38763"/>
                  </a:lnTo>
                  <a:cubicBezTo>
                    <a:pt x="1" y="39146"/>
                    <a:pt x="320" y="39466"/>
                    <a:pt x="704" y="39466"/>
                  </a:cubicBezTo>
                  <a:cubicBezTo>
                    <a:pt x="1087" y="39466"/>
                    <a:pt x="1407" y="39146"/>
                    <a:pt x="1407" y="38763"/>
                  </a:cubicBezTo>
                  <a:lnTo>
                    <a:pt x="1407" y="703"/>
                  </a:lnTo>
                  <a:cubicBezTo>
                    <a:pt x="1407" y="320"/>
                    <a:pt x="1087" y="0"/>
                    <a:pt x="7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" name="Google Shape;393;p21">
            <a:extLst>
              <a:ext uri="{FF2B5EF4-FFF2-40B4-BE49-F238E27FC236}">
                <a16:creationId xmlns:a16="http://schemas.microsoft.com/office/drawing/2014/main" id="{938D6574-359D-AF16-EF15-87A29DDEF4C7}"/>
              </a:ext>
            </a:extLst>
          </p:cNvPr>
          <p:cNvGrpSpPr/>
          <p:nvPr/>
        </p:nvGrpSpPr>
        <p:grpSpPr>
          <a:xfrm>
            <a:off x="6681093" y="1099932"/>
            <a:ext cx="2398899" cy="3633983"/>
            <a:chOff x="5816032" y="1047894"/>
            <a:chExt cx="1947802" cy="2082881"/>
          </a:xfrm>
        </p:grpSpPr>
        <p:sp>
          <p:nvSpPr>
            <p:cNvPr id="13" name="Google Shape;394;p21">
              <a:extLst>
                <a:ext uri="{FF2B5EF4-FFF2-40B4-BE49-F238E27FC236}">
                  <a16:creationId xmlns:a16="http://schemas.microsoft.com/office/drawing/2014/main" id="{0E9F35CB-65E0-3953-528A-F4C6AEAD3966}"/>
                </a:ext>
              </a:extLst>
            </p:cNvPr>
            <p:cNvSpPr/>
            <p:nvPr/>
          </p:nvSpPr>
          <p:spPr>
            <a:xfrm>
              <a:off x="5975225" y="2882375"/>
              <a:ext cx="1361100" cy="2484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" name="Google Shape;395;p21">
              <a:extLst>
                <a:ext uri="{FF2B5EF4-FFF2-40B4-BE49-F238E27FC236}">
                  <a16:creationId xmlns:a16="http://schemas.microsoft.com/office/drawing/2014/main" id="{D2CC9E6B-C329-AA64-4888-550E4C7B2D4A}"/>
                </a:ext>
              </a:extLst>
            </p:cNvPr>
            <p:cNvGrpSpPr/>
            <p:nvPr/>
          </p:nvGrpSpPr>
          <p:grpSpPr>
            <a:xfrm>
              <a:off x="5816032" y="1047894"/>
              <a:ext cx="1947802" cy="2006646"/>
              <a:chOff x="5884325" y="1182947"/>
              <a:chExt cx="1802185" cy="1856630"/>
            </a:xfrm>
          </p:grpSpPr>
          <p:sp>
            <p:nvSpPr>
              <p:cNvPr id="15" name="Google Shape;396;p21">
                <a:extLst>
                  <a:ext uri="{FF2B5EF4-FFF2-40B4-BE49-F238E27FC236}">
                    <a16:creationId xmlns:a16="http://schemas.microsoft.com/office/drawing/2014/main" id="{3B5F4EE3-397E-656A-C110-ADD0A671785B}"/>
                  </a:ext>
                </a:extLst>
              </p:cNvPr>
              <p:cNvSpPr/>
              <p:nvPr/>
            </p:nvSpPr>
            <p:spPr>
              <a:xfrm>
                <a:off x="5884325" y="1607072"/>
                <a:ext cx="700394" cy="280644"/>
              </a:xfrm>
              <a:custGeom>
                <a:avLst/>
                <a:gdLst/>
                <a:ahLst/>
                <a:cxnLst/>
                <a:rect l="l" t="t" r="r" b="b"/>
                <a:pathLst>
                  <a:path w="43442" h="17407" extrusionOk="0">
                    <a:moveTo>
                      <a:pt x="36693" y="1"/>
                    </a:moveTo>
                    <a:cubicBezTo>
                      <a:pt x="35516" y="1"/>
                      <a:pt x="34330" y="352"/>
                      <a:pt x="33302" y="1070"/>
                    </a:cubicBezTo>
                    <a:cubicBezTo>
                      <a:pt x="30889" y="2746"/>
                      <a:pt x="27638" y="5814"/>
                      <a:pt x="23330" y="10288"/>
                    </a:cubicBezTo>
                    <a:cubicBezTo>
                      <a:pt x="23330" y="10288"/>
                      <a:pt x="17095" y="8227"/>
                      <a:pt x="7291" y="6735"/>
                    </a:cubicBezTo>
                    <a:cubicBezTo>
                      <a:pt x="7073" y="6383"/>
                      <a:pt x="6771" y="5997"/>
                      <a:pt x="6353" y="5613"/>
                    </a:cubicBezTo>
                    <a:cubicBezTo>
                      <a:pt x="6302" y="5562"/>
                      <a:pt x="6252" y="5528"/>
                      <a:pt x="6201" y="5478"/>
                    </a:cubicBezTo>
                    <a:cubicBezTo>
                      <a:pt x="5933" y="5260"/>
                      <a:pt x="5582" y="5110"/>
                      <a:pt x="5046" y="5025"/>
                    </a:cubicBezTo>
                    <a:cubicBezTo>
                      <a:pt x="4762" y="4978"/>
                      <a:pt x="4500" y="4958"/>
                      <a:pt x="4255" y="4958"/>
                    </a:cubicBezTo>
                    <a:cubicBezTo>
                      <a:pt x="4067" y="4958"/>
                      <a:pt x="3889" y="4970"/>
                      <a:pt x="3721" y="4992"/>
                    </a:cubicBezTo>
                    <a:cubicBezTo>
                      <a:pt x="3407" y="4796"/>
                      <a:pt x="2980" y="4594"/>
                      <a:pt x="2590" y="4594"/>
                    </a:cubicBezTo>
                    <a:cubicBezTo>
                      <a:pt x="2378" y="4594"/>
                      <a:pt x="2177" y="4654"/>
                      <a:pt x="2011" y="4808"/>
                    </a:cubicBezTo>
                    <a:cubicBezTo>
                      <a:pt x="1475" y="5311"/>
                      <a:pt x="1777" y="5964"/>
                      <a:pt x="1777" y="5964"/>
                    </a:cubicBezTo>
                    <a:cubicBezTo>
                      <a:pt x="1777" y="5964"/>
                      <a:pt x="1731" y="5959"/>
                      <a:pt x="1657" y="5959"/>
                    </a:cubicBezTo>
                    <a:cubicBezTo>
                      <a:pt x="1420" y="5959"/>
                      <a:pt x="897" y="6008"/>
                      <a:pt x="704" y="6417"/>
                    </a:cubicBezTo>
                    <a:cubicBezTo>
                      <a:pt x="520" y="6835"/>
                      <a:pt x="688" y="7238"/>
                      <a:pt x="755" y="7356"/>
                    </a:cubicBezTo>
                    <a:cubicBezTo>
                      <a:pt x="537" y="7389"/>
                      <a:pt x="67" y="7657"/>
                      <a:pt x="34" y="8176"/>
                    </a:cubicBezTo>
                    <a:cubicBezTo>
                      <a:pt x="0" y="8779"/>
                      <a:pt x="436" y="9199"/>
                      <a:pt x="436" y="9199"/>
                    </a:cubicBezTo>
                    <a:cubicBezTo>
                      <a:pt x="436" y="9199"/>
                      <a:pt x="0" y="10104"/>
                      <a:pt x="1073" y="10741"/>
                    </a:cubicBezTo>
                    <a:cubicBezTo>
                      <a:pt x="1676" y="11110"/>
                      <a:pt x="2682" y="11193"/>
                      <a:pt x="3772" y="11244"/>
                    </a:cubicBezTo>
                    <a:cubicBezTo>
                      <a:pt x="3865" y="11250"/>
                      <a:pt x="3958" y="11254"/>
                      <a:pt x="4051" y="11254"/>
                    </a:cubicBezTo>
                    <a:cubicBezTo>
                      <a:pt x="4426" y="11254"/>
                      <a:pt x="4797" y="11200"/>
                      <a:pt x="5146" y="11092"/>
                    </a:cubicBezTo>
                    <a:cubicBezTo>
                      <a:pt x="6268" y="11545"/>
                      <a:pt x="15754" y="15266"/>
                      <a:pt x="24168" y="17311"/>
                    </a:cubicBezTo>
                    <a:cubicBezTo>
                      <a:pt x="24428" y="17374"/>
                      <a:pt x="24696" y="17406"/>
                      <a:pt x="24963" y="17406"/>
                    </a:cubicBezTo>
                    <a:cubicBezTo>
                      <a:pt x="25402" y="17406"/>
                      <a:pt x="25840" y="17320"/>
                      <a:pt x="26246" y="17143"/>
                    </a:cubicBezTo>
                    <a:cubicBezTo>
                      <a:pt x="28543" y="16171"/>
                      <a:pt x="34308" y="14612"/>
                      <a:pt x="39973" y="10757"/>
                    </a:cubicBezTo>
                    <a:cubicBezTo>
                      <a:pt x="42838" y="8797"/>
                      <a:pt x="43441" y="4757"/>
                      <a:pt x="41162" y="2109"/>
                    </a:cubicBezTo>
                    <a:cubicBezTo>
                      <a:pt x="41129" y="2060"/>
                      <a:pt x="41095" y="2026"/>
                      <a:pt x="41061" y="1975"/>
                    </a:cubicBezTo>
                    <a:cubicBezTo>
                      <a:pt x="39924" y="672"/>
                      <a:pt x="38318" y="1"/>
                      <a:pt x="3669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397;p21">
                <a:extLst>
                  <a:ext uri="{FF2B5EF4-FFF2-40B4-BE49-F238E27FC236}">
                    <a16:creationId xmlns:a16="http://schemas.microsoft.com/office/drawing/2014/main" id="{453A5D89-5F2A-41D1-ACFF-93108112DD34}"/>
                  </a:ext>
                </a:extLst>
              </p:cNvPr>
              <p:cNvSpPr/>
              <p:nvPr/>
            </p:nvSpPr>
            <p:spPr>
              <a:xfrm>
                <a:off x="5890258" y="1685099"/>
                <a:ext cx="72712" cy="89206"/>
              </a:xfrm>
              <a:custGeom>
                <a:avLst/>
                <a:gdLst/>
                <a:ahLst/>
                <a:cxnLst/>
                <a:rect l="l" t="t" r="r" b="b"/>
                <a:pathLst>
                  <a:path w="4510" h="5533" extrusionOk="0">
                    <a:moveTo>
                      <a:pt x="3943" y="0"/>
                    </a:moveTo>
                    <a:cubicBezTo>
                      <a:pt x="3214" y="0"/>
                      <a:pt x="2605" y="183"/>
                      <a:pt x="2298" y="504"/>
                    </a:cubicBezTo>
                    <a:cubicBezTo>
                      <a:pt x="2113" y="688"/>
                      <a:pt x="2046" y="907"/>
                      <a:pt x="2079" y="1124"/>
                    </a:cubicBezTo>
                    <a:lnTo>
                      <a:pt x="2079" y="1141"/>
                    </a:lnTo>
                    <a:cubicBezTo>
                      <a:pt x="1710" y="1023"/>
                      <a:pt x="1426" y="1023"/>
                      <a:pt x="1409" y="1023"/>
                    </a:cubicBezTo>
                    <a:lnTo>
                      <a:pt x="1409" y="1242"/>
                    </a:lnTo>
                    <a:cubicBezTo>
                      <a:pt x="1409" y="1242"/>
                      <a:pt x="1777" y="1242"/>
                      <a:pt x="2231" y="1426"/>
                    </a:cubicBezTo>
                    <a:cubicBezTo>
                      <a:pt x="2414" y="1660"/>
                      <a:pt x="2750" y="1828"/>
                      <a:pt x="3085" y="1946"/>
                    </a:cubicBezTo>
                    <a:cubicBezTo>
                      <a:pt x="3136" y="2180"/>
                      <a:pt x="3118" y="2348"/>
                      <a:pt x="3018" y="2482"/>
                    </a:cubicBezTo>
                    <a:cubicBezTo>
                      <a:pt x="2884" y="2666"/>
                      <a:pt x="2633" y="2717"/>
                      <a:pt x="2548" y="2717"/>
                    </a:cubicBezTo>
                    <a:cubicBezTo>
                      <a:pt x="2165" y="2440"/>
                      <a:pt x="1573" y="2366"/>
                      <a:pt x="1063" y="2366"/>
                    </a:cubicBezTo>
                    <a:cubicBezTo>
                      <a:pt x="770" y="2366"/>
                      <a:pt x="504" y="2391"/>
                      <a:pt x="320" y="2415"/>
                    </a:cubicBezTo>
                    <a:lnTo>
                      <a:pt x="336" y="2632"/>
                    </a:lnTo>
                    <a:cubicBezTo>
                      <a:pt x="598" y="2602"/>
                      <a:pt x="845" y="2587"/>
                      <a:pt x="1072" y="2587"/>
                    </a:cubicBezTo>
                    <a:cubicBezTo>
                      <a:pt x="1850" y="2587"/>
                      <a:pt x="2408" y="2761"/>
                      <a:pt x="2615" y="3085"/>
                    </a:cubicBezTo>
                    <a:cubicBezTo>
                      <a:pt x="2683" y="3186"/>
                      <a:pt x="2700" y="3303"/>
                      <a:pt x="2666" y="3403"/>
                    </a:cubicBezTo>
                    <a:cubicBezTo>
                      <a:pt x="2615" y="3655"/>
                      <a:pt x="2347" y="3856"/>
                      <a:pt x="2264" y="3906"/>
                    </a:cubicBezTo>
                    <a:cubicBezTo>
                      <a:pt x="2095" y="3860"/>
                      <a:pt x="1888" y="3838"/>
                      <a:pt x="1667" y="3838"/>
                    </a:cubicBezTo>
                    <a:cubicBezTo>
                      <a:pt x="1076" y="3838"/>
                      <a:pt x="379" y="3995"/>
                      <a:pt x="1" y="4275"/>
                    </a:cubicBezTo>
                    <a:lnTo>
                      <a:pt x="135" y="4442"/>
                    </a:lnTo>
                    <a:cubicBezTo>
                      <a:pt x="474" y="4193"/>
                      <a:pt x="1117" y="4069"/>
                      <a:pt x="1645" y="4069"/>
                    </a:cubicBezTo>
                    <a:cubicBezTo>
                      <a:pt x="2004" y="4069"/>
                      <a:pt x="2310" y="4126"/>
                      <a:pt x="2432" y="4241"/>
                    </a:cubicBezTo>
                    <a:cubicBezTo>
                      <a:pt x="2582" y="4375"/>
                      <a:pt x="2633" y="4543"/>
                      <a:pt x="2582" y="4710"/>
                    </a:cubicBezTo>
                    <a:cubicBezTo>
                      <a:pt x="2499" y="4979"/>
                      <a:pt x="2180" y="5231"/>
                      <a:pt x="1777" y="5314"/>
                    </a:cubicBezTo>
                    <a:lnTo>
                      <a:pt x="1828" y="5532"/>
                    </a:lnTo>
                    <a:cubicBezTo>
                      <a:pt x="2314" y="5432"/>
                      <a:pt x="2700" y="5130"/>
                      <a:pt x="2801" y="4777"/>
                    </a:cubicBezTo>
                    <a:cubicBezTo>
                      <a:pt x="2868" y="4527"/>
                      <a:pt x="2801" y="4275"/>
                      <a:pt x="2582" y="4074"/>
                    </a:cubicBezTo>
                    <a:cubicBezTo>
                      <a:pt x="2566" y="4057"/>
                      <a:pt x="2532" y="4040"/>
                      <a:pt x="2499" y="4006"/>
                    </a:cubicBezTo>
                    <a:cubicBezTo>
                      <a:pt x="2633" y="3890"/>
                      <a:pt x="2834" y="3705"/>
                      <a:pt x="2884" y="3454"/>
                    </a:cubicBezTo>
                    <a:cubicBezTo>
                      <a:pt x="2935" y="3286"/>
                      <a:pt x="2901" y="3119"/>
                      <a:pt x="2801" y="2967"/>
                    </a:cubicBezTo>
                    <a:cubicBezTo>
                      <a:pt x="2783" y="2951"/>
                      <a:pt x="2750" y="2934"/>
                      <a:pt x="2733" y="2900"/>
                    </a:cubicBezTo>
                    <a:cubicBezTo>
                      <a:pt x="2884" y="2867"/>
                      <a:pt x="3069" y="2784"/>
                      <a:pt x="3203" y="2616"/>
                    </a:cubicBezTo>
                    <a:cubicBezTo>
                      <a:pt x="3303" y="2465"/>
                      <a:pt x="3353" y="2263"/>
                      <a:pt x="3319" y="2029"/>
                    </a:cubicBezTo>
                    <a:lnTo>
                      <a:pt x="3319" y="2029"/>
                    </a:lnTo>
                    <a:cubicBezTo>
                      <a:pt x="3471" y="2062"/>
                      <a:pt x="3605" y="2096"/>
                      <a:pt x="3706" y="2129"/>
                    </a:cubicBezTo>
                    <a:cubicBezTo>
                      <a:pt x="3521" y="2415"/>
                      <a:pt x="3203" y="3068"/>
                      <a:pt x="3386" y="4124"/>
                    </a:cubicBezTo>
                    <a:lnTo>
                      <a:pt x="3605" y="4074"/>
                    </a:lnTo>
                    <a:cubicBezTo>
                      <a:pt x="3370" y="2800"/>
                      <a:pt x="3974" y="2129"/>
                      <a:pt x="3990" y="2129"/>
                    </a:cubicBezTo>
                    <a:lnTo>
                      <a:pt x="4124" y="1979"/>
                    </a:lnTo>
                    <a:lnTo>
                      <a:pt x="3923" y="1946"/>
                    </a:lnTo>
                    <a:cubicBezTo>
                      <a:pt x="3504" y="1879"/>
                      <a:pt x="2381" y="1593"/>
                      <a:pt x="2298" y="1090"/>
                    </a:cubicBezTo>
                    <a:cubicBezTo>
                      <a:pt x="2280" y="940"/>
                      <a:pt x="2331" y="789"/>
                      <a:pt x="2448" y="655"/>
                    </a:cubicBezTo>
                    <a:cubicBezTo>
                      <a:pt x="2729" y="375"/>
                      <a:pt x="3285" y="222"/>
                      <a:pt x="3949" y="222"/>
                    </a:cubicBezTo>
                    <a:cubicBezTo>
                      <a:pt x="4118" y="222"/>
                      <a:pt x="4295" y="232"/>
                      <a:pt x="4476" y="252"/>
                    </a:cubicBezTo>
                    <a:lnTo>
                      <a:pt x="4510" y="35"/>
                    </a:lnTo>
                    <a:cubicBezTo>
                      <a:pt x="4315" y="11"/>
                      <a:pt x="4125" y="0"/>
                      <a:pt x="394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398;p21">
                <a:extLst>
                  <a:ext uri="{FF2B5EF4-FFF2-40B4-BE49-F238E27FC236}">
                    <a16:creationId xmlns:a16="http://schemas.microsoft.com/office/drawing/2014/main" id="{E7F8995A-C0E9-7A58-7B7C-433C7B3197CA}"/>
                  </a:ext>
                </a:extLst>
              </p:cNvPr>
              <p:cNvSpPr/>
              <p:nvPr/>
            </p:nvSpPr>
            <p:spPr>
              <a:xfrm>
                <a:off x="6256644" y="1606040"/>
                <a:ext cx="319403" cy="272293"/>
              </a:xfrm>
              <a:custGeom>
                <a:avLst/>
                <a:gdLst/>
                <a:ahLst/>
                <a:cxnLst/>
                <a:rect l="l" t="t" r="r" b="b"/>
                <a:pathLst>
                  <a:path w="19811" h="16889" extrusionOk="0">
                    <a:moveTo>
                      <a:pt x="11940" y="0"/>
                    </a:moveTo>
                    <a:cubicBezTo>
                      <a:pt x="8181" y="0"/>
                      <a:pt x="3853" y="3701"/>
                      <a:pt x="1576" y="5945"/>
                    </a:cubicBezTo>
                    <a:cubicBezTo>
                      <a:pt x="587" y="6917"/>
                      <a:pt x="0" y="7621"/>
                      <a:pt x="0" y="7621"/>
                    </a:cubicBezTo>
                    <a:cubicBezTo>
                      <a:pt x="1576" y="13051"/>
                      <a:pt x="6554" y="16888"/>
                      <a:pt x="6554" y="16888"/>
                    </a:cubicBezTo>
                    <a:cubicBezTo>
                      <a:pt x="6554" y="16888"/>
                      <a:pt x="7258" y="16586"/>
                      <a:pt x="8297" y="16050"/>
                    </a:cubicBezTo>
                    <a:cubicBezTo>
                      <a:pt x="11933" y="14123"/>
                      <a:pt x="19810" y="9163"/>
                      <a:pt x="16777" y="3330"/>
                    </a:cubicBezTo>
                    <a:cubicBezTo>
                      <a:pt x="15514" y="903"/>
                      <a:pt x="13796" y="0"/>
                      <a:pt x="119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399;p21">
                <a:extLst>
                  <a:ext uri="{FF2B5EF4-FFF2-40B4-BE49-F238E27FC236}">
                    <a16:creationId xmlns:a16="http://schemas.microsoft.com/office/drawing/2014/main" id="{D591C4FC-799A-C1ED-B30D-5E4E31C3A739}"/>
                  </a:ext>
                </a:extLst>
              </p:cNvPr>
              <p:cNvSpPr/>
              <p:nvPr/>
            </p:nvSpPr>
            <p:spPr>
              <a:xfrm rot="120891">
                <a:off x="6444357" y="1458071"/>
                <a:ext cx="151371" cy="104256"/>
              </a:xfrm>
              <a:custGeom>
                <a:avLst/>
                <a:gdLst/>
                <a:ahLst/>
                <a:cxnLst/>
                <a:rect l="l" t="t" r="r" b="b"/>
                <a:pathLst>
                  <a:path w="10644" h="7331" extrusionOk="0">
                    <a:moveTo>
                      <a:pt x="7844" y="0"/>
                    </a:moveTo>
                    <a:lnTo>
                      <a:pt x="1107" y="1055"/>
                    </a:lnTo>
                    <a:lnTo>
                      <a:pt x="1107" y="1055"/>
                    </a:lnTo>
                    <a:lnTo>
                      <a:pt x="6503" y="720"/>
                    </a:lnTo>
                    <a:lnTo>
                      <a:pt x="6503" y="720"/>
                    </a:lnTo>
                    <a:cubicBezTo>
                      <a:pt x="6503" y="720"/>
                      <a:pt x="6671" y="3770"/>
                      <a:pt x="353" y="4474"/>
                    </a:cubicBezTo>
                    <a:cubicBezTo>
                      <a:pt x="369" y="6034"/>
                      <a:pt x="1" y="6821"/>
                      <a:pt x="1" y="6821"/>
                    </a:cubicBezTo>
                    <a:cubicBezTo>
                      <a:pt x="533" y="7160"/>
                      <a:pt x="1144" y="7331"/>
                      <a:pt x="1759" y="7331"/>
                    </a:cubicBezTo>
                    <a:cubicBezTo>
                      <a:pt x="2208" y="7331"/>
                      <a:pt x="2660" y="7239"/>
                      <a:pt x="3084" y="7055"/>
                    </a:cubicBezTo>
                    <a:lnTo>
                      <a:pt x="10644" y="3821"/>
                    </a:lnTo>
                    <a:cubicBezTo>
                      <a:pt x="7677" y="3620"/>
                      <a:pt x="7844" y="0"/>
                      <a:pt x="784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400;p21">
                <a:extLst>
                  <a:ext uri="{FF2B5EF4-FFF2-40B4-BE49-F238E27FC236}">
                    <a16:creationId xmlns:a16="http://schemas.microsoft.com/office/drawing/2014/main" id="{22032D28-8583-D497-97B5-98F18B5F92ED}"/>
                  </a:ext>
                </a:extLst>
              </p:cNvPr>
              <p:cNvSpPr/>
              <p:nvPr/>
            </p:nvSpPr>
            <p:spPr>
              <a:xfrm rot="120891">
                <a:off x="6443486" y="1467301"/>
                <a:ext cx="96292" cy="53401"/>
              </a:xfrm>
              <a:custGeom>
                <a:avLst/>
                <a:gdLst/>
                <a:ahLst/>
                <a:cxnLst/>
                <a:rect l="l" t="t" r="r" b="b"/>
                <a:pathLst>
                  <a:path w="6771" h="3755" extrusionOk="0">
                    <a:moveTo>
                      <a:pt x="6603" y="0"/>
                    </a:moveTo>
                    <a:lnTo>
                      <a:pt x="1207" y="335"/>
                    </a:lnTo>
                    <a:lnTo>
                      <a:pt x="0" y="755"/>
                    </a:lnTo>
                    <a:cubicBezTo>
                      <a:pt x="319" y="1962"/>
                      <a:pt x="436" y="2967"/>
                      <a:pt x="453" y="3754"/>
                    </a:cubicBezTo>
                    <a:cubicBezTo>
                      <a:pt x="6771" y="3050"/>
                      <a:pt x="6603" y="0"/>
                      <a:pt x="6603" y="0"/>
                    </a:cubicBezTo>
                    <a:close/>
                  </a:path>
                </a:pathLst>
              </a:custGeom>
              <a:solidFill>
                <a:srgbClr val="E5867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401;p21">
                <a:extLst>
                  <a:ext uri="{FF2B5EF4-FFF2-40B4-BE49-F238E27FC236}">
                    <a16:creationId xmlns:a16="http://schemas.microsoft.com/office/drawing/2014/main" id="{E7F642B9-7D6D-542C-C2FA-86066E4BED88}"/>
                  </a:ext>
                </a:extLst>
              </p:cNvPr>
              <p:cNvSpPr/>
              <p:nvPr/>
            </p:nvSpPr>
            <p:spPr>
              <a:xfrm rot="120891">
                <a:off x="6383162" y="1514829"/>
                <a:ext cx="402576" cy="504899"/>
              </a:xfrm>
              <a:custGeom>
                <a:avLst/>
                <a:gdLst/>
                <a:ahLst/>
                <a:cxnLst/>
                <a:rect l="l" t="t" r="r" b="b"/>
                <a:pathLst>
                  <a:path w="28308" h="35503" extrusionOk="0">
                    <a:moveTo>
                      <a:pt x="14314" y="0"/>
                    </a:moveTo>
                    <a:lnTo>
                      <a:pt x="4240" y="2045"/>
                    </a:lnTo>
                    <a:cubicBezTo>
                      <a:pt x="4240" y="2045"/>
                      <a:pt x="1" y="7558"/>
                      <a:pt x="2531" y="15938"/>
                    </a:cubicBezTo>
                    <a:cubicBezTo>
                      <a:pt x="5078" y="24302"/>
                      <a:pt x="10341" y="34273"/>
                      <a:pt x="10341" y="34273"/>
                    </a:cubicBezTo>
                    <a:cubicBezTo>
                      <a:pt x="13125" y="35184"/>
                      <a:pt x="15866" y="35502"/>
                      <a:pt x="18336" y="35502"/>
                    </a:cubicBezTo>
                    <a:cubicBezTo>
                      <a:pt x="24045" y="35502"/>
                      <a:pt x="28307" y="33804"/>
                      <a:pt x="28307" y="33804"/>
                    </a:cubicBezTo>
                    <a:cubicBezTo>
                      <a:pt x="28307" y="33804"/>
                      <a:pt x="26247" y="14698"/>
                      <a:pt x="23045" y="8027"/>
                    </a:cubicBezTo>
                    <a:cubicBezTo>
                      <a:pt x="19844" y="1341"/>
                      <a:pt x="14314" y="0"/>
                      <a:pt x="1431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402;p21">
                <a:extLst>
                  <a:ext uri="{FF2B5EF4-FFF2-40B4-BE49-F238E27FC236}">
                    <a16:creationId xmlns:a16="http://schemas.microsoft.com/office/drawing/2014/main" id="{D6CF4794-7D4A-4AE9-A0A7-01F46A8A1C2E}"/>
                  </a:ext>
                </a:extLst>
              </p:cNvPr>
              <p:cNvSpPr/>
              <p:nvPr/>
            </p:nvSpPr>
            <p:spPr>
              <a:xfrm>
                <a:off x="6213950" y="2034750"/>
                <a:ext cx="654854" cy="843947"/>
              </a:xfrm>
              <a:custGeom>
                <a:avLst/>
                <a:gdLst/>
                <a:ahLst/>
                <a:cxnLst/>
                <a:rect l="l" t="t" r="r" b="b"/>
                <a:pathLst>
                  <a:path w="41381" h="53330" extrusionOk="0">
                    <a:moveTo>
                      <a:pt x="22576" y="1"/>
                    </a:moveTo>
                    <a:cubicBezTo>
                      <a:pt x="22576" y="1"/>
                      <a:pt x="11631" y="9100"/>
                      <a:pt x="1777" y="21335"/>
                    </a:cubicBezTo>
                    <a:cubicBezTo>
                      <a:pt x="402" y="23028"/>
                      <a:pt x="0" y="25308"/>
                      <a:pt x="704" y="27368"/>
                    </a:cubicBezTo>
                    <a:cubicBezTo>
                      <a:pt x="2364" y="32195"/>
                      <a:pt x="6637" y="41882"/>
                      <a:pt x="13660" y="53330"/>
                    </a:cubicBezTo>
                    <a:lnTo>
                      <a:pt x="18755" y="50966"/>
                    </a:lnTo>
                    <a:cubicBezTo>
                      <a:pt x="18755" y="50966"/>
                      <a:pt x="14833" y="32698"/>
                      <a:pt x="9872" y="26313"/>
                    </a:cubicBezTo>
                    <a:cubicBezTo>
                      <a:pt x="9872" y="26313"/>
                      <a:pt x="25341" y="21301"/>
                      <a:pt x="41380" y="12436"/>
                    </a:cubicBezTo>
                    <a:lnTo>
                      <a:pt x="2257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403;p21">
                <a:extLst>
                  <a:ext uri="{FF2B5EF4-FFF2-40B4-BE49-F238E27FC236}">
                    <a16:creationId xmlns:a16="http://schemas.microsoft.com/office/drawing/2014/main" id="{D7F5331D-48AE-D4DC-13B2-0E54B4BFD8B2}"/>
                  </a:ext>
                </a:extLst>
              </p:cNvPr>
              <p:cNvSpPr/>
              <p:nvPr/>
            </p:nvSpPr>
            <p:spPr>
              <a:xfrm>
                <a:off x="6267993" y="2547298"/>
                <a:ext cx="248335" cy="347214"/>
              </a:xfrm>
              <a:custGeom>
                <a:avLst/>
                <a:gdLst/>
                <a:ahLst/>
                <a:cxnLst/>
                <a:rect l="l" t="t" r="r" b="b"/>
                <a:pathLst>
                  <a:path w="15403" h="21536" extrusionOk="0">
                    <a:moveTo>
                      <a:pt x="8788" y="1"/>
                    </a:moveTo>
                    <a:cubicBezTo>
                      <a:pt x="5739" y="1"/>
                      <a:pt x="2691" y="737"/>
                      <a:pt x="0" y="2144"/>
                    </a:cubicBezTo>
                    <a:cubicBezTo>
                      <a:pt x="2279" y="7273"/>
                      <a:pt x="5698" y="14027"/>
                      <a:pt x="10308" y="21536"/>
                    </a:cubicBezTo>
                    <a:lnTo>
                      <a:pt x="15403" y="19172"/>
                    </a:lnTo>
                    <a:cubicBezTo>
                      <a:pt x="15403" y="19172"/>
                      <a:pt x="12989" y="7960"/>
                      <a:pt x="9553" y="16"/>
                    </a:cubicBezTo>
                    <a:cubicBezTo>
                      <a:pt x="9298" y="6"/>
                      <a:pt x="9043" y="1"/>
                      <a:pt x="878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404;p21">
                <a:extLst>
                  <a:ext uri="{FF2B5EF4-FFF2-40B4-BE49-F238E27FC236}">
                    <a16:creationId xmlns:a16="http://schemas.microsoft.com/office/drawing/2014/main" id="{549D924E-1D6B-B087-3B52-5EF0A64A0F13}"/>
                  </a:ext>
                </a:extLst>
              </p:cNvPr>
              <p:cNvSpPr/>
              <p:nvPr/>
            </p:nvSpPr>
            <p:spPr>
              <a:xfrm>
                <a:off x="6552225" y="2119125"/>
                <a:ext cx="938373" cy="596157"/>
              </a:xfrm>
              <a:custGeom>
                <a:avLst/>
                <a:gdLst/>
                <a:ahLst/>
                <a:cxnLst/>
                <a:rect l="l" t="t" r="r" b="b"/>
                <a:pathLst>
                  <a:path w="60687" h="38555" extrusionOk="0">
                    <a:moveTo>
                      <a:pt x="13140" y="1"/>
                    </a:moveTo>
                    <a:lnTo>
                      <a:pt x="1" y="7945"/>
                    </a:lnTo>
                    <a:cubicBezTo>
                      <a:pt x="9051" y="21335"/>
                      <a:pt x="20515" y="31927"/>
                      <a:pt x="26229" y="37089"/>
                    </a:cubicBezTo>
                    <a:cubicBezTo>
                      <a:pt x="27307" y="38058"/>
                      <a:pt x="28676" y="38555"/>
                      <a:pt x="30058" y="38555"/>
                    </a:cubicBezTo>
                    <a:cubicBezTo>
                      <a:pt x="31019" y="38555"/>
                      <a:pt x="31986" y="38315"/>
                      <a:pt x="32866" y="37826"/>
                    </a:cubicBezTo>
                    <a:cubicBezTo>
                      <a:pt x="45637" y="30720"/>
                      <a:pt x="60687" y="20615"/>
                      <a:pt x="60687" y="20615"/>
                    </a:cubicBezTo>
                    <a:lnTo>
                      <a:pt x="54838" y="17028"/>
                    </a:lnTo>
                    <a:cubicBezTo>
                      <a:pt x="41614" y="20347"/>
                      <a:pt x="31357" y="28660"/>
                      <a:pt x="31357" y="28660"/>
                    </a:cubicBezTo>
                    <a:cubicBezTo>
                      <a:pt x="26280" y="19040"/>
                      <a:pt x="21402" y="10123"/>
                      <a:pt x="21402" y="10123"/>
                    </a:cubicBezTo>
                    <a:cubicBezTo>
                      <a:pt x="17665" y="1442"/>
                      <a:pt x="13140" y="1"/>
                      <a:pt x="13140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405;p21">
                <a:extLst>
                  <a:ext uri="{FF2B5EF4-FFF2-40B4-BE49-F238E27FC236}">
                    <a16:creationId xmlns:a16="http://schemas.microsoft.com/office/drawing/2014/main" id="{F5420263-492E-9894-00C0-1FE24C611B4B}"/>
                  </a:ext>
                </a:extLst>
              </p:cNvPr>
              <p:cNvSpPr/>
              <p:nvPr/>
            </p:nvSpPr>
            <p:spPr>
              <a:xfrm>
                <a:off x="7113395" y="2368216"/>
                <a:ext cx="398838" cy="268859"/>
              </a:xfrm>
              <a:custGeom>
                <a:avLst/>
                <a:gdLst/>
                <a:ahLst/>
                <a:cxnLst/>
                <a:rect l="l" t="t" r="r" b="b"/>
                <a:pathLst>
                  <a:path w="24738" h="16676" extrusionOk="0">
                    <a:moveTo>
                      <a:pt x="18889" y="0"/>
                    </a:moveTo>
                    <a:cubicBezTo>
                      <a:pt x="11046" y="1961"/>
                      <a:pt x="4242" y="5699"/>
                      <a:pt x="1" y="8396"/>
                    </a:cubicBezTo>
                    <a:cubicBezTo>
                      <a:pt x="604" y="11330"/>
                      <a:pt x="2163" y="14078"/>
                      <a:pt x="4074" y="16676"/>
                    </a:cubicBezTo>
                    <a:cubicBezTo>
                      <a:pt x="14700" y="10324"/>
                      <a:pt x="24738" y="3587"/>
                      <a:pt x="24738" y="3587"/>
                    </a:cubicBezTo>
                    <a:lnTo>
                      <a:pt x="188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406;p21">
                <a:extLst>
                  <a:ext uri="{FF2B5EF4-FFF2-40B4-BE49-F238E27FC236}">
                    <a16:creationId xmlns:a16="http://schemas.microsoft.com/office/drawing/2014/main" id="{54C5B2CF-9E1B-E79A-1CE5-F6BD25D5379B}"/>
                  </a:ext>
                </a:extLst>
              </p:cNvPr>
              <p:cNvSpPr/>
              <p:nvPr/>
            </p:nvSpPr>
            <p:spPr>
              <a:xfrm>
                <a:off x="6346624" y="2022475"/>
                <a:ext cx="579686" cy="454348"/>
              </a:xfrm>
              <a:custGeom>
                <a:avLst/>
                <a:gdLst/>
                <a:ahLst/>
                <a:cxnLst/>
                <a:rect l="l" t="t" r="r" b="b"/>
                <a:pathLst>
                  <a:path w="40694" h="28181" extrusionOk="0">
                    <a:moveTo>
                      <a:pt x="28834" y="0"/>
                    </a:moveTo>
                    <a:cubicBezTo>
                      <a:pt x="25640" y="0"/>
                      <a:pt x="19686" y="99"/>
                      <a:pt x="12955" y="695"/>
                    </a:cubicBezTo>
                    <a:cubicBezTo>
                      <a:pt x="12955" y="695"/>
                      <a:pt x="8247" y="3593"/>
                      <a:pt x="1" y="13734"/>
                    </a:cubicBezTo>
                    <a:cubicBezTo>
                      <a:pt x="1" y="13734"/>
                      <a:pt x="1760" y="21141"/>
                      <a:pt x="8832" y="25046"/>
                    </a:cubicBezTo>
                    <a:cubicBezTo>
                      <a:pt x="8832" y="25046"/>
                      <a:pt x="15554" y="22398"/>
                      <a:pt x="20347" y="20219"/>
                    </a:cubicBezTo>
                    <a:cubicBezTo>
                      <a:pt x="20347" y="20219"/>
                      <a:pt x="23045" y="24393"/>
                      <a:pt x="26783" y="28180"/>
                    </a:cubicBezTo>
                    <a:cubicBezTo>
                      <a:pt x="26783" y="28180"/>
                      <a:pt x="34642" y="25280"/>
                      <a:pt x="40693" y="21593"/>
                    </a:cubicBezTo>
                    <a:cubicBezTo>
                      <a:pt x="40693" y="21593"/>
                      <a:pt x="36470" y="8521"/>
                      <a:pt x="31308" y="24"/>
                    </a:cubicBezTo>
                    <a:cubicBezTo>
                      <a:pt x="31308" y="24"/>
                      <a:pt x="30405" y="0"/>
                      <a:pt x="2883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407;p21">
                <a:extLst>
                  <a:ext uri="{FF2B5EF4-FFF2-40B4-BE49-F238E27FC236}">
                    <a16:creationId xmlns:a16="http://schemas.microsoft.com/office/drawing/2014/main" id="{026E1A9D-6AEC-82E2-B49F-D0401168EB5D}"/>
                  </a:ext>
                </a:extLst>
              </p:cNvPr>
              <p:cNvSpPr/>
              <p:nvPr/>
            </p:nvSpPr>
            <p:spPr>
              <a:xfrm>
                <a:off x="6622755" y="2263854"/>
                <a:ext cx="51882" cy="103232"/>
              </a:xfrm>
              <a:custGeom>
                <a:avLst/>
                <a:gdLst/>
                <a:ahLst/>
                <a:cxnLst/>
                <a:rect l="l" t="t" r="r" b="b"/>
                <a:pathLst>
                  <a:path w="3218" h="6403" extrusionOk="0">
                    <a:moveTo>
                      <a:pt x="251" y="1"/>
                    </a:moveTo>
                    <a:cubicBezTo>
                      <a:pt x="0" y="4459"/>
                      <a:pt x="553" y="6403"/>
                      <a:pt x="553" y="6403"/>
                    </a:cubicBezTo>
                    <a:cubicBezTo>
                      <a:pt x="2581" y="5598"/>
                      <a:pt x="3218" y="5230"/>
                      <a:pt x="3218" y="5230"/>
                    </a:cubicBezTo>
                    <a:cubicBezTo>
                      <a:pt x="2112" y="3286"/>
                      <a:pt x="1491" y="2314"/>
                      <a:pt x="1055" y="470"/>
                    </a:cubicBezTo>
                    <a:cubicBezTo>
                      <a:pt x="787" y="352"/>
                      <a:pt x="402" y="218"/>
                      <a:pt x="2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408;p21">
                <a:extLst>
                  <a:ext uri="{FF2B5EF4-FFF2-40B4-BE49-F238E27FC236}">
                    <a16:creationId xmlns:a16="http://schemas.microsoft.com/office/drawing/2014/main" id="{234C97A9-E95F-CDB0-AC5A-7EA277C1A38B}"/>
                  </a:ext>
                </a:extLst>
              </p:cNvPr>
              <p:cNvSpPr/>
              <p:nvPr/>
            </p:nvSpPr>
            <p:spPr>
              <a:xfrm>
                <a:off x="7396289" y="2277437"/>
                <a:ext cx="290221" cy="184522"/>
              </a:xfrm>
              <a:custGeom>
                <a:avLst/>
                <a:gdLst/>
                <a:ahLst/>
                <a:cxnLst/>
                <a:rect l="l" t="t" r="r" b="b"/>
                <a:pathLst>
                  <a:path w="18001" h="11445" extrusionOk="0">
                    <a:moveTo>
                      <a:pt x="2112" y="0"/>
                    </a:moveTo>
                    <a:lnTo>
                      <a:pt x="1" y="5631"/>
                    </a:lnTo>
                    <a:lnTo>
                      <a:pt x="7610" y="10307"/>
                    </a:lnTo>
                    <a:lnTo>
                      <a:pt x="11833" y="11263"/>
                    </a:lnTo>
                    <a:cubicBezTo>
                      <a:pt x="12362" y="11385"/>
                      <a:pt x="12896" y="11444"/>
                      <a:pt x="13427" y="11444"/>
                    </a:cubicBezTo>
                    <a:cubicBezTo>
                      <a:pt x="15084" y="11444"/>
                      <a:pt x="16706" y="10862"/>
                      <a:pt x="18001" y="9770"/>
                    </a:cubicBez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409;p21">
                <a:extLst>
                  <a:ext uri="{FF2B5EF4-FFF2-40B4-BE49-F238E27FC236}">
                    <a16:creationId xmlns:a16="http://schemas.microsoft.com/office/drawing/2014/main" id="{7947F779-FE16-FAAC-C362-94F580157E57}"/>
                  </a:ext>
                </a:extLst>
              </p:cNvPr>
              <p:cNvSpPr/>
              <p:nvPr/>
            </p:nvSpPr>
            <p:spPr>
              <a:xfrm>
                <a:off x="7421406" y="2322754"/>
                <a:ext cx="39210" cy="34325"/>
              </a:xfrm>
              <a:custGeom>
                <a:avLst/>
                <a:gdLst/>
                <a:ahLst/>
                <a:cxnLst/>
                <a:rect l="l" t="t" r="r" b="b"/>
                <a:pathLst>
                  <a:path w="2432" h="2129" extrusionOk="0">
                    <a:moveTo>
                      <a:pt x="1222" y="0"/>
                    </a:moveTo>
                    <a:cubicBezTo>
                      <a:pt x="864" y="0"/>
                      <a:pt x="517" y="179"/>
                      <a:pt x="320" y="508"/>
                    </a:cubicBezTo>
                    <a:cubicBezTo>
                      <a:pt x="1" y="1010"/>
                      <a:pt x="168" y="1663"/>
                      <a:pt x="671" y="1965"/>
                    </a:cubicBezTo>
                    <a:cubicBezTo>
                      <a:pt x="846" y="2076"/>
                      <a:pt x="1040" y="2128"/>
                      <a:pt x="1231" y="2128"/>
                    </a:cubicBezTo>
                    <a:cubicBezTo>
                      <a:pt x="1587" y="2128"/>
                      <a:pt x="1933" y="1947"/>
                      <a:pt x="2130" y="1630"/>
                    </a:cubicBezTo>
                    <a:cubicBezTo>
                      <a:pt x="2432" y="1127"/>
                      <a:pt x="2280" y="457"/>
                      <a:pt x="1777" y="155"/>
                    </a:cubicBezTo>
                    <a:cubicBezTo>
                      <a:pt x="1603" y="50"/>
                      <a:pt x="1411" y="0"/>
                      <a:pt x="122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" name="Google Shape;410;p21">
                <a:extLst>
                  <a:ext uri="{FF2B5EF4-FFF2-40B4-BE49-F238E27FC236}">
                    <a16:creationId xmlns:a16="http://schemas.microsoft.com/office/drawing/2014/main" id="{B25AEA72-C102-F98A-91F6-1A37D2597300}"/>
                  </a:ext>
                </a:extLst>
              </p:cNvPr>
              <p:cNvSpPr/>
              <p:nvPr/>
            </p:nvSpPr>
            <p:spPr>
              <a:xfrm>
                <a:off x="7460596" y="2406036"/>
                <a:ext cx="68650" cy="63249"/>
              </a:xfrm>
              <a:custGeom>
                <a:avLst/>
                <a:gdLst/>
                <a:ahLst/>
                <a:cxnLst/>
                <a:rect l="l" t="t" r="r" b="b"/>
                <a:pathLst>
                  <a:path w="4258" h="3923" extrusionOk="0">
                    <a:moveTo>
                      <a:pt x="1626" y="1"/>
                    </a:moveTo>
                    <a:lnTo>
                      <a:pt x="1" y="1894"/>
                    </a:lnTo>
                    <a:lnTo>
                      <a:pt x="3285" y="3923"/>
                    </a:lnTo>
                    <a:lnTo>
                      <a:pt x="4157" y="1961"/>
                    </a:lnTo>
                    <a:lnTo>
                      <a:pt x="4257" y="1610"/>
                    </a:lnTo>
                    <a:lnTo>
                      <a:pt x="162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" name="Google Shape;411;p21">
                <a:extLst>
                  <a:ext uri="{FF2B5EF4-FFF2-40B4-BE49-F238E27FC236}">
                    <a16:creationId xmlns:a16="http://schemas.microsoft.com/office/drawing/2014/main" id="{0F58D807-2BA7-8414-C8EE-279DF954AA12}"/>
                  </a:ext>
                </a:extLst>
              </p:cNvPr>
              <p:cNvSpPr/>
              <p:nvPr/>
            </p:nvSpPr>
            <p:spPr>
              <a:xfrm>
                <a:off x="7460854" y="2288786"/>
                <a:ext cx="23797" cy="24039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1" extrusionOk="0">
                    <a:moveTo>
                      <a:pt x="436" y="0"/>
                    </a:moveTo>
                    <a:lnTo>
                      <a:pt x="1" y="687"/>
                    </a:lnTo>
                    <a:lnTo>
                      <a:pt x="939" y="1491"/>
                    </a:lnTo>
                    <a:lnTo>
                      <a:pt x="1475" y="653"/>
                    </a:lnTo>
                    <a:lnTo>
                      <a:pt x="4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" name="Google Shape;412;p21">
                <a:extLst>
                  <a:ext uri="{FF2B5EF4-FFF2-40B4-BE49-F238E27FC236}">
                    <a16:creationId xmlns:a16="http://schemas.microsoft.com/office/drawing/2014/main" id="{4057A6A7-4F88-DE67-8DC4-9303A41E4BC2}"/>
                  </a:ext>
                </a:extLst>
              </p:cNvPr>
              <p:cNvSpPr/>
              <p:nvPr/>
            </p:nvSpPr>
            <p:spPr>
              <a:xfrm>
                <a:off x="7494096" y="2309856"/>
                <a:ext cx="24055" cy="24055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2" extrusionOk="0">
                    <a:moveTo>
                      <a:pt x="453" y="0"/>
                    </a:moveTo>
                    <a:lnTo>
                      <a:pt x="1" y="687"/>
                    </a:lnTo>
                    <a:lnTo>
                      <a:pt x="955" y="1491"/>
                    </a:lnTo>
                    <a:lnTo>
                      <a:pt x="1492" y="653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" name="Google Shape;413;p21">
                <a:extLst>
                  <a:ext uri="{FF2B5EF4-FFF2-40B4-BE49-F238E27FC236}">
                    <a16:creationId xmlns:a16="http://schemas.microsoft.com/office/drawing/2014/main" id="{BDBE2301-B769-CC8F-5ED9-2D310038AA1E}"/>
                  </a:ext>
                </a:extLst>
              </p:cNvPr>
              <p:cNvSpPr/>
              <p:nvPr/>
            </p:nvSpPr>
            <p:spPr>
              <a:xfrm>
                <a:off x="7562724" y="2350643"/>
                <a:ext cx="24055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92" h="1493" extrusionOk="0">
                    <a:moveTo>
                      <a:pt x="453" y="0"/>
                    </a:moveTo>
                    <a:lnTo>
                      <a:pt x="1" y="688"/>
                    </a:lnTo>
                    <a:lnTo>
                      <a:pt x="955" y="1493"/>
                    </a:lnTo>
                    <a:lnTo>
                      <a:pt x="1492" y="655"/>
                    </a:lnTo>
                    <a:lnTo>
                      <a:pt x="4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" name="Google Shape;414;p21">
                <a:extLst>
                  <a:ext uri="{FF2B5EF4-FFF2-40B4-BE49-F238E27FC236}">
                    <a16:creationId xmlns:a16="http://schemas.microsoft.com/office/drawing/2014/main" id="{7FE91FEB-EA04-54D7-65F8-44CC2B41B119}"/>
                  </a:ext>
                </a:extLst>
              </p:cNvPr>
              <p:cNvSpPr/>
              <p:nvPr/>
            </p:nvSpPr>
            <p:spPr>
              <a:xfrm>
                <a:off x="7599464" y="2372262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37" y="0"/>
                    </a:moveTo>
                    <a:lnTo>
                      <a:pt x="1" y="704"/>
                    </a:lnTo>
                    <a:lnTo>
                      <a:pt x="940" y="1492"/>
                    </a:lnTo>
                    <a:lnTo>
                      <a:pt x="1476" y="654"/>
                    </a:lnTo>
                    <a:lnTo>
                      <a:pt x="4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415;p21">
                <a:extLst>
                  <a:ext uri="{FF2B5EF4-FFF2-40B4-BE49-F238E27FC236}">
                    <a16:creationId xmlns:a16="http://schemas.microsoft.com/office/drawing/2014/main" id="{3763A5AC-5C03-F448-3C51-63AA7A4E08A7}"/>
                  </a:ext>
                </a:extLst>
              </p:cNvPr>
              <p:cNvSpPr/>
              <p:nvPr/>
            </p:nvSpPr>
            <p:spPr>
              <a:xfrm>
                <a:off x="7644696" y="2405159"/>
                <a:ext cx="23797" cy="24071"/>
              </a:xfrm>
              <a:custGeom>
                <a:avLst/>
                <a:gdLst/>
                <a:ahLst/>
                <a:cxnLst/>
                <a:rect l="l" t="t" r="r" b="b"/>
                <a:pathLst>
                  <a:path w="1476" h="1493" extrusionOk="0">
                    <a:moveTo>
                      <a:pt x="454" y="0"/>
                    </a:moveTo>
                    <a:lnTo>
                      <a:pt x="1" y="688"/>
                    </a:lnTo>
                    <a:lnTo>
                      <a:pt x="940" y="1492"/>
                    </a:lnTo>
                    <a:lnTo>
                      <a:pt x="1476" y="637"/>
                    </a:lnTo>
                    <a:lnTo>
                      <a:pt x="4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416;p21">
                <a:extLst>
                  <a:ext uri="{FF2B5EF4-FFF2-40B4-BE49-F238E27FC236}">
                    <a16:creationId xmlns:a16="http://schemas.microsoft.com/office/drawing/2014/main" id="{51DCF1C3-D8B6-AAF8-F31A-840C22DA6F5F}"/>
                  </a:ext>
                </a:extLst>
              </p:cNvPr>
              <p:cNvSpPr/>
              <p:nvPr/>
            </p:nvSpPr>
            <p:spPr>
              <a:xfrm>
                <a:off x="6304733" y="2838820"/>
                <a:ext cx="278871" cy="200757"/>
              </a:xfrm>
              <a:custGeom>
                <a:avLst/>
                <a:gdLst/>
                <a:ahLst/>
                <a:cxnLst/>
                <a:rect l="l" t="t" r="r" b="b"/>
                <a:pathLst>
                  <a:path w="17297" h="12452" extrusionOk="0">
                    <a:moveTo>
                      <a:pt x="13861" y="0"/>
                    </a:moveTo>
                    <a:lnTo>
                      <a:pt x="5683" y="3587"/>
                    </a:lnTo>
                    <a:lnTo>
                      <a:pt x="2498" y="6519"/>
                    </a:lnTo>
                    <a:cubicBezTo>
                      <a:pt x="856" y="8027"/>
                      <a:pt x="0" y="10224"/>
                      <a:pt x="219" y="12452"/>
                    </a:cubicBezTo>
                    <a:lnTo>
                      <a:pt x="17296" y="4944"/>
                    </a:lnTo>
                    <a:lnTo>
                      <a:pt x="1386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417;p21">
                <a:extLst>
                  <a:ext uri="{FF2B5EF4-FFF2-40B4-BE49-F238E27FC236}">
                    <a16:creationId xmlns:a16="http://schemas.microsoft.com/office/drawing/2014/main" id="{5E6BDFB9-D3C3-5207-F4D5-FB6A024C3584}"/>
                  </a:ext>
                </a:extLst>
              </p:cNvPr>
              <p:cNvSpPr/>
              <p:nvPr/>
            </p:nvSpPr>
            <p:spPr>
              <a:xfrm>
                <a:off x="6506570" y="2874641"/>
                <a:ext cx="38920" cy="34276"/>
              </a:xfrm>
              <a:custGeom>
                <a:avLst/>
                <a:gdLst/>
                <a:ahLst/>
                <a:cxnLst/>
                <a:rect l="l" t="t" r="r" b="b"/>
                <a:pathLst>
                  <a:path w="2414" h="2126" extrusionOk="0">
                    <a:moveTo>
                      <a:pt x="1205" y="0"/>
                    </a:moveTo>
                    <a:cubicBezTo>
                      <a:pt x="1060" y="0"/>
                      <a:pt x="912" y="30"/>
                      <a:pt x="771" y="91"/>
                    </a:cubicBezTo>
                    <a:cubicBezTo>
                      <a:pt x="235" y="326"/>
                      <a:pt x="0" y="945"/>
                      <a:pt x="235" y="1499"/>
                    </a:cubicBezTo>
                    <a:cubicBezTo>
                      <a:pt x="408" y="1895"/>
                      <a:pt x="791" y="2126"/>
                      <a:pt x="1195" y="2126"/>
                    </a:cubicBezTo>
                    <a:cubicBezTo>
                      <a:pt x="1338" y="2126"/>
                      <a:pt x="1485" y="2097"/>
                      <a:pt x="1626" y="2035"/>
                    </a:cubicBezTo>
                    <a:cubicBezTo>
                      <a:pt x="2179" y="1801"/>
                      <a:pt x="2414" y="1164"/>
                      <a:pt x="2179" y="627"/>
                    </a:cubicBezTo>
                    <a:cubicBezTo>
                      <a:pt x="2006" y="232"/>
                      <a:pt x="1614" y="0"/>
                      <a:pt x="12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418;p21">
                <a:extLst>
                  <a:ext uri="{FF2B5EF4-FFF2-40B4-BE49-F238E27FC236}">
                    <a16:creationId xmlns:a16="http://schemas.microsoft.com/office/drawing/2014/main" id="{79C46EB9-9BFC-9F4B-E3B6-5E6F1DC83C22}"/>
                  </a:ext>
                </a:extLst>
              </p:cNvPr>
              <p:cNvSpPr/>
              <p:nvPr/>
            </p:nvSpPr>
            <p:spPr>
              <a:xfrm>
                <a:off x="6378504" y="2852588"/>
                <a:ext cx="67279" cy="59202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72" extrusionOk="0">
                    <a:moveTo>
                      <a:pt x="3536" y="0"/>
                    </a:moveTo>
                    <a:lnTo>
                      <a:pt x="0" y="1560"/>
                    </a:lnTo>
                    <a:lnTo>
                      <a:pt x="1107" y="3386"/>
                    </a:lnTo>
                    <a:lnTo>
                      <a:pt x="1341" y="3671"/>
                    </a:lnTo>
                    <a:lnTo>
                      <a:pt x="4173" y="2431"/>
                    </a:lnTo>
                    <a:lnTo>
                      <a:pt x="353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419;p21">
                <a:extLst>
                  <a:ext uri="{FF2B5EF4-FFF2-40B4-BE49-F238E27FC236}">
                    <a16:creationId xmlns:a16="http://schemas.microsoft.com/office/drawing/2014/main" id="{4FBF2238-8E51-159A-5AE4-6C704D067DA6}"/>
                  </a:ext>
                </a:extLst>
              </p:cNvPr>
              <p:cNvSpPr/>
              <p:nvPr/>
            </p:nvSpPr>
            <p:spPr>
              <a:xfrm>
                <a:off x="6528447" y="2930679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1"/>
                    </a:moveTo>
                    <a:lnTo>
                      <a:pt x="0" y="318"/>
                    </a:lnTo>
                    <a:lnTo>
                      <a:pt x="386" y="1241"/>
                    </a:lnTo>
                    <a:lnTo>
                      <a:pt x="1509" y="771"/>
                    </a:lnTo>
                    <a:lnTo>
                      <a:pt x="11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420;p21">
                <a:extLst>
                  <a:ext uri="{FF2B5EF4-FFF2-40B4-BE49-F238E27FC236}">
                    <a16:creationId xmlns:a16="http://schemas.microsoft.com/office/drawing/2014/main" id="{1CE9A6A9-54CA-76E8-9BBD-C0FC4EB1865C}"/>
                  </a:ext>
                </a:extLst>
              </p:cNvPr>
              <p:cNvSpPr/>
              <p:nvPr/>
            </p:nvSpPr>
            <p:spPr>
              <a:xfrm>
                <a:off x="6491980" y="2946075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207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" name="Google Shape;421;p21">
                <a:extLst>
                  <a:ext uri="{FF2B5EF4-FFF2-40B4-BE49-F238E27FC236}">
                    <a16:creationId xmlns:a16="http://schemas.microsoft.com/office/drawing/2014/main" id="{68B56A00-62EB-72B4-7086-E1B905DF6E63}"/>
                  </a:ext>
                </a:extLst>
              </p:cNvPr>
              <p:cNvSpPr/>
              <p:nvPr/>
            </p:nvSpPr>
            <p:spPr>
              <a:xfrm>
                <a:off x="6419564" y="2979317"/>
                <a:ext cx="24345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10" h="1241" extrusionOk="0">
                    <a:moveTo>
                      <a:pt x="1190" y="0"/>
                    </a:moveTo>
                    <a:lnTo>
                      <a:pt x="1" y="335"/>
                    </a:lnTo>
                    <a:lnTo>
                      <a:pt x="386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22;p21">
                <a:extLst>
                  <a:ext uri="{FF2B5EF4-FFF2-40B4-BE49-F238E27FC236}">
                    <a16:creationId xmlns:a16="http://schemas.microsoft.com/office/drawing/2014/main" id="{19299F97-4B39-59DC-F2E3-2F786CB7D5EF}"/>
                  </a:ext>
                </a:extLst>
              </p:cNvPr>
              <p:cNvSpPr/>
              <p:nvPr/>
            </p:nvSpPr>
            <p:spPr>
              <a:xfrm>
                <a:off x="6380922" y="2997147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1" y="0"/>
                    </a:moveTo>
                    <a:lnTo>
                      <a:pt x="1" y="318"/>
                    </a:lnTo>
                    <a:lnTo>
                      <a:pt x="387" y="1241"/>
                    </a:lnTo>
                    <a:lnTo>
                      <a:pt x="1509" y="754"/>
                    </a:lnTo>
                    <a:lnTo>
                      <a:pt x="119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423;p21">
                <a:extLst>
                  <a:ext uri="{FF2B5EF4-FFF2-40B4-BE49-F238E27FC236}">
                    <a16:creationId xmlns:a16="http://schemas.microsoft.com/office/drawing/2014/main" id="{8716CB96-1079-7630-E22C-56A5ED752291}"/>
                  </a:ext>
                </a:extLst>
              </p:cNvPr>
              <p:cNvSpPr/>
              <p:nvPr/>
            </p:nvSpPr>
            <p:spPr>
              <a:xfrm>
                <a:off x="6337975" y="3015783"/>
                <a:ext cx="24329" cy="20008"/>
              </a:xfrm>
              <a:custGeom>
                <a:avLst/>
                <a:gdLst/>
                <a:ahLst/>
                <a:cxnLst/>
                <a:rect l="l" t="t" r="r" b="b"/>
                <a:pathLst>
                  <a:path w="1509" h="1241" extrusionOk="0">
                    <a:moveTo>
                      <a:pt x="1190" y="0"/>
                    </a:moveTo>
                    <a:lnTo>
                      <a:pt x="0" y="319"/>
                    </a:lnTo>
                    <a:lnTo>
                      <a:pt x="385" y="1240"/>
                    </a:lnTo>
                    <a:lnTo>
                      <a:pt x="1509" y="771"/>
                    </a:lnTo>
                    <a:lnTo>
                      <a:pt x="119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424;p21">
                <a:extLst>
                  <a:ext uri="{FF2B5EF4-FFF2-40B4-BE49-F238E27FC236}">
                    <a16:creationId xmlns:a16="http://schemas.microsoft.com/office/drawing/2014/main" id="{5BEA647A-C4DB-A650-3751-94A2673F086B}"/>
                  </a:ext>
                </a:extLst>
              </p:cNvPr>
              <p:cNvSpPr/>
              <p:nvPr/>
            </p:nvSpPr>
            <p:spPr>
              <a:xfrm>
                <a:off x="6358775" y="1514100"/>
                <a:ext cx="481403" cy="652906"/>
              </a:xfrm>
              <a:custGeom>
                <a:avLst/>
                <a:gdLst/>
                <a:ahLst/>
                <a:cxnLst/>
                <a:rect l="l" t="t" r="r" b="b"/>
                <a:pathLst>
                  <a:path w="34727" h="41666" extrusionOk="0">
                    <a:moveTo>
                      <a:pt x="18621" y="1"/>
                    </a:moveTo>
                    <a:cubicBezTo>
                      <a:pt x="17682" y="756"/>
                      <a:pt x="12369" y="4861"/>
                      <a:pt x="5397" y="6622"/>
                    </a:cubicBezTo>
                    <a:cubicBezTo>
                      <a:pt x="5397" y="6622"/>
                      <a:pt x="4710" y="5951"/>
                      <a:pt x="4056" y="4425"/>
                    </a:cubicBezTo>
                    <a:cubicBezTo>
                      <a:pt x="1777" y="10476"/>
                      <a:pt x="0" y="14566"/>
                      <a:pt x="3788" y="18923"/>
                    </a:cubicBezTo>
                    <a:cubicBezTo>
                      <a:pt x="6152" y="21638"/>
                      <a:pt x="7694" y="24990"/>
                      <a:pt x="7911" y="28577"/>
                    </a:cubicBezTo>
                    <a:cubicBezTo>
                      <a:pt x="8145" y="32297"/>
                      <a:pt x="7224" y="35649"/>
                      <a:pt x="4324" y="38163"/>
                    </a:cubicBezTo>
                    <a:cubicBezTo>
                      <a:pt x="4324" y="38163"/>
                      <a:pt x="7593" y="41348"/>
                      <a:pt x="16056" y="41649"/>
                    </a:cubicBezTo>
                    <a:cubicBezTo>
                      <a:pt x="16371" y="41660"/>
                      <a:pt x="16688" y="41666"/>
                      <a:pt x="17007" y="41666"/>
                    </a:cubicBezTo>
                    <a:cubicBezTo>
                      <a:pt x="25265" y="41666"/>
                      <a:pt x="34726" y="38045"/>
                      <a:pt x="34726" y="38045"/>
                    </a:cubicBezTo>
                    <a:cubicBezTo>
                      <a:pt x="34726" y="38045"/>
                      <a:pt x="28726" y="25493"/>
                      <a:pt x="28090" y="13509"/>
                    </a:cubicBezTo>
                    <a:cubicBezTo>
                      <a:pt x="27620" y="4794"/>
                      <a:pt x="22777" y="1225"/>
                      <a:pt x="186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25;p21">
                <a:extLst>
                  <a:ext uri="{FF2B5EF4-FFF2-40B4-BE49-F238E27FC236}">
                    <a16:creationId xmlns:a16="http://schemas.microsoft.com/office/drawing/2014/main" id="{563B32B8-1DF4-CFA6-FBE5-3AACD7053B5A}"/>
                  </a:ext>
                </a:extLst>
              </p:cNvPr>
              <p:cNvSpPr/>
              <p:nvPr/>
            </p:nvSpPr>
            <p:spPr>
              <a:xfrm>
                <a:off x="6411850" y="1512028"/>
                <a:ext cx="221315" cy="111129"/>
              </a:xfrm>
              <a:custGeom>
                <a:avLst/>
                <a:gdLst/>
                <a:ahLst/>
                <a:cxnLst/>
                <a:rect l="l" t="t" r="r" b="b"/>
                <a:pathLst>
                  <a:path w="14565" h="7208" extrusionOk="0">
                    <a:moveTo>
                      <a:pt x="13057" y="1"/>
                    </a:moveTo>
                    <a:cubicBezTo>
                      <a:pt x="13057" y="1"/>
                      <a:pt x="7794" y="4207"/>
                      <a:pt x="1676" y="5581"/>
                    </a:cubicBezTo>
                    <a:cubicBezTo>
                      <a:pt x="1676" y="5581"/>
                      <a:pt x="1207" y="4928"/>
                      <a:pt x="889" y="3688"/>
                    </a:cubicBezTo>
                    <a:cubicBezTo>
                      <a:pt x="889" y="3688"/>
                      <a:pt x="487" y="4140"/>
                      <a:pt x="0" y="5011"/>
                    </a:cubicBezTo>
                    <a:cubicBezTo>
                      <a:pt x="654" y="6537"/>
                      <a:pt x="1341" y="7208"/>
                      <a:pt x="1341" y="7208"/>
                    </a:cubicBezTo>
                    <a:cubicBezTo>
                      <a:pt x="8313" y="5447"/>
                      <a:pt x="13626" y="1342"/>
                      <a:pt x="14565" y="587"/>
                    </a:cubicBezTo>
                    <a:cubicBezTo>
                      <a:pt x="14062" y="370"/>
                      <a:pt x="13559" y="185"/>
                      <a:pt x="13057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426;p21">
                <a:extLst>
                  <a:ext uri="{FF2B5EF4-FFF2-40B4-BE49-F238E27FC236}">
                    <a16:creationId xmlns:a16="http://schemas.microsoft.com/office/drawing/2014/main" id="{BAB9F5D7-69F1-E80C-6098-4856FFA101B4}"/>
                  </a:ext>
                </a:extLst>
              </p:cNvPr>
              <p:cNvSpPr/>
              <p:nvPr/>
            </p:nvSpPr>
            <p:spPr>
              <a:xfrm>
                <a:off x="6597606" y="1527513"/>
                <a:ext cx="588326" cy="553518"/>
              </a:xfrm>
              <a:custGeom>
                <a:avLst/>
                <a:gdLst/>
                <a:ahLst/>
                <a:cxnLst/>
                <a:rect l="l" t="t" r="r" b="b"/>
                <a:pathLst>
                  <a:path w="36491" h="34332" extrusionOk="0">
                    <a:moveTo>
                      <a:pt x="5939" y="0"/>
                    </a:moveTo>
                    <a:cubicBezTo>
                      <a:pt x="2890" y="0"/>
                      <a:pt x="254" y="2379"/>
                      <a:pt x="101" y="5520"/>
                    </a:cubicBezTo>
                    <a:lnTo>
                      <a:pt x="101" y="5703"/>
                    </a:lnTo>
                    <a:cubicBezTo>
                      <a:pt x="1" y="8653"/>
                      <a:pt x="2163" y="11201"/>
                      <a:pt x="5096" y="11620"/>
                    </a:cubicBezTo>
                    <a:cubicBezTo>
                      <a:pt x="6195" y="11779"/>
                      <a:pt x="7582" y="11841"/>
                      <a:pt x="9218" y="11841"/>
                    </a:cubicBezTo>
                    <a:cubicBezTo>
                      <a:pt x="11898" y="11841"/>
                      <a:pt x="15243" y="11673"/>
                      <a:pt x="19073" y="11486"/>
                    </a:cubicBezTo>
                    <a:cubicBezTo>
                      <a:pt x="19073" y="11486"/>
                      <a:pt x="21889" y="17285"/>
                      <a:pt x="27353" y="24508"/>
                    </a:cubicBezTo>
                    <a:cubicBezTo>
                      <a:pt x="27270" y="25296"/>
                      <a:pt x="27051" y="27877"/>
                      <a:pt x="27739" y="29267"/>
                    </a:cubicBezTo>
                    <a:cubicBezTo>
                      <a:pt x="28178" y="30164"/>
                      <a:pt x="28572" y="30612"/>
                      <a:pt x="28886" y="30612"/>
                    </a:cubicBezTo>
                    <a:cubicBezTo>
                      <a:pt x="29147" y="30612"/>
                      <a:pt x="29352" y="30303"/>
                      <a:pt x="29482" y="29687"/>
                    </a:cubicBezTo>
                    <a:cubicBezTo>
                      <a:pt x="29482" y="29687"/>
                      <a:pt x="30621" y="32385"/>
                      <a:pt x="31560" y="33575"/>
                    </a:cubicBezTo>
                    <a:cubicBezTo>
                      <a:pt x="31994" y="34122"/>
                      <a:pt x="32361" y="34331"/>
                      <a:pt x="32616" y="34331"/>
                    </a:cubicBezTo>
                    <a:cubicBezTo>
                      <a:pt x="32970" y="34331"/>
                      <a:pt x="33105" y="33925"/>
                      <a:pt x="32901" y="33457"/>
                    </a:cubicBezTo>
                    <a:lnTo>
                      <a:pt x="32901" y="33457"/>
                    </a:lnTo>
                    <a:cubicBezTo>
                      <a:pt x="32901" y="33458"/>
                      <a:pt x="33481" y="34107"/>
                      <a:pt x="33874" y="34107"/>
                    </a:cubicBezTo>
                    <a:cubicBezTo>
                      <a:pt x="34153" y="34107"/>
                      <a:pt x="34338" y="33782"/>
                      <a:pt x="34157" y="32670"/>
                    </a:cubicBezTo>
                    <a:lnTo>
                      <a:pt x="34157" y="32670"/>
                    </a:lnTo>
                    <a:cubicBezTo>
                      <a:pt x="34157" y="32670"/>
                      <a:pt x="34629" y="32983"/>
                      <a:pt x="34990" y="32983"/>
                    </a:cubicBezTo>
                    <a:cubicBezTo>
                      <a:pt x="35372" y="32983"/>
                      <a:pt x="35631" y="32633"/>
                      <a:pt x="35080" y="31195"/>
                    </a:cubicBezTo>
                    <a:lnTo>
                      <a:pt x="35080" y="31195"/>
                    </a:lnTo>
                    <a:cubicBezTo>
                      <a:pt x="35080" y="31196"/>
                      <a:pt x="35451" y="31426"/>
                      <a:pt x="35757" y="31426"/>
                    </a:cubicBezTo>
                    <a:cubicBezTo>
                      <a:pt x="36189" y="31426"/>
                      <a:pt x="36491" y="30966"/>
                      <a:pt x="35431" y="28749"/>
                    </a:cubicBezTo>
                    <a:cubicBezTo>
                      <a:pt x="33605" y="24943"/>
                      <a:pt x="33906" y="24005"/>
                      <a:pt x="31207" y="21978"/>
                    </a:cubicBezTo>
                    <a:cubicBezTo>
                      <a:pt x="31207" y="21978"/>
                      <a:pt x="31174" y="21927"/>
                      <a:pt x="31107" y="21877"/>
                    </a:cubicBezTo>
                    <a:cubicBezTo>
                      <a:pt x="29884" y="18726"/>
                      <a:pt x="27118" y="12022"/>
                      <a:pt x="23616" y="6425"/>
                    </a:cubicBezTo>
                    <a:cubicBezTo>
                      <a:pt x="23013" y="5469"/>
                      <a:pt x="22108" y="4749"/>
                      <a:pt x="21035" y="4363"/>
                    </a:cubicBezTo>
                    <a:cubicBezTo>
                      <a:pt x="18387" y="3424"/>
                      <a:pt x="13057" y="1044"/>
                      <a:pt x="6856" y="72"/>
                    </a:cubicBezTo>
                    <a:cubicBezTo>
                      <a:pt x="6548" y="24"/>
                      <a:pt x="6241" y="0"/>
                      <a:pt x="5939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427;p21">
                <a:extLst>
                  <a:ext uri="{FF2B5EF4-FFF2-40B4-BE49-F238E27FC236}">
                    <a16:creationId xmlns:a16="http://schemas.microsoft.com/office/drawing/2014/main" id="{3F637E31-B23C-C7AE-BAD3-F207BC16CEF8}"/>
                  </a:ext>
                </a:extLst>
              </p:cNvPr>
              <p:cNvSpPr/>
              <p:nvPr/>
            </p:nvSpPr>
            <p:spPr>
              <a:xfrm>
                <a:off x="7111791" y="2030949"/>
                <a:ext cx="18106" cy="37565"/>
              </a:xfrm>
              <a:custGeom>
                <a:avLst/>
                <a:gdLst/>
                <a:ahLst/>
                <a:cxnLst/>
                <a:rect l="l" t="t" r="r" b="b"/>
                <a:pathLst>
                  <a:path w="1123" h="2330" extrusionOk="0">
                    <a:moveTo>
                      <a:pt x="201" y="1"/>
                    </a:moveTo>
                    <a:lnTo>
                      <a:pt x="0" y="84"/>
                    </a:lnTo>
                    <a:cubicBezTo>
                      <a:pt x="503" y="1224"/>
                      <a:pt x="921" y="2314"/>
                      <a:pt x="921" y="2330"/>
                    </a:cubicBezTo>
                    <a:lnTo>
                      <a:pt x="1122" y="2247"/>
                    </a:lnTo>
                    <a:cubicBezTo>
                      <a:pt x="1122" y="2229"/>
                      <a:pt x="720" y="1141"/>
                      <a:pt x="2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428;p21">
                <a:extLst>
                  <a:ext uri="{FF2B5EF4-FFF2-40B4-BE49-F238E27FC236}">
                    <a16:creationId xmlns:a16="http://schemas.microsoft.com/office/drawing/2014/main" id="{6A985ED6-B70E-893F-7308-E005AFEBE103}"/>
                  </a:ext>
                </a:extLst>
              </p:cNvPr>
              <p:cNvSpPr/>
              <p:nvPr/>
            </p:nvSpPr>
            <p:spPr>
              <a:xfrm>
                <a:off x="7128251" y="2010959"/>
                <a:ext cx="21636" cy="44869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2783" extrusionOk="0">
                    <a:moveTo>
                      <a:pt x="202" y="1"/>
                    </a:moveTo>
                    <a:lnTo>
                      <a:pt x="1" y="101"/>
                    </a:lnTo>
                    <a:cubicBezTo>
                      <a:pt x="604" y="1375"/>
                      <a:pt x="1124" y="2765"/>
                      <a:pt x="1141" y="2783"/>
                    </a:cubicBezTo>
                    <a:lnTo>
                      <a:pt x="1342" y="2716"/>
                    </a:lnTo>
                    <a:cubicBezTo>
                      <a:pt x="1342" y="2698"/>
                      <a:pt x="823" y="1291"/>
                      <a:pt x="2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429;p21">
                <a:extLst>
                  <a:ext uri="{FF2B5EF4-FFF2-40B4-BE49-F238E27FC236}">
                    <a16:creationId xmlns:a16="http://schemas.microsoft.com/office/drawing/2014/main" id="{9B894EDE-A0E5-A401-BBFA-208712FCF31F}"/>
                  </a:ext>
                </a:extLst>
              </p:cNvPr>
              <p:cNvSpPr/>
              <p:nvPr/>
            </p:nvSpPr>
            <p:spPr>
              <a:xfrm>
                <a:off x="7147709" y="1996095"/>
                <a:ext cx="17590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091" h="2247" extrusionOk="0">
                    <a:moveTo>
                      <a:pt x="202" y="0"/>
                    </a:moveTo>
                    <a:lnTo>
                      <a:pt x="1" y="101"/>
                    </a:lnTo>
                    <a:cubicBezTo>
                      <a:pt x="487" y="1207"/>
                      <a:pt x="872" y="2230"/>
                      <a:pt x="872" y="2246"/>
                    </a:cubicBezTo>
                    <a:lnTo>
                      <a:pt x="1091" y="2163"/>
                    </a:lnTo>
                    <a:cubicBezTo>
                      <a:pt x="1073" y="2146"/>
                      <a:pt x="688" y="1124"/>
                      <a:pt x="20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430;p21">
                <a:extLst>
                  <a:ext uri="{FF2B5EF4-FFF2-40B4-BE49-F238E27FC236}">
                    <a16:creationId xmlns:a16="http://schemas.microsoft.com/office/drawing/2014/main" id="{D3C8574F-C518-3044-8663-AEB3CDD61D03}"/>
                  </a:ext>
                </a:extLst>
              </p:cNvPr>
              <p:cNvSpPr/>
              <p:nvPr/>
            </p:nvSpPr>
            <p:spPr>
              <a:xfrm>
                <a:off x="7063686" y="1987180"/>
                <a:ext cx="10834" cy="19476"/>
              </a:xfrm>
              <a:custGeom>
                <a:avLst/>
                <a:gdLst/>
                <a:ahLst/>
                <a:cxnLst/>
                <a:rect l="l" t="t" r="r" b="b"/>
                <a:pathLst>
                  <a:path w="672" h="1208" extrusionOk="0">
                    <a:moveTo>
                      <a:pt x="218" y="1"/>
                    </a:moveTo>
                    <a:lnTo>
                      <a:pt x="1" y="84"/>
                    </a:lnTo>
                    <a:cubicBezTo>
                      <a:pt x="185" y="553"/>
                      <a:pt x="470" y="1208"/>
                      <a:pt x="470" y="1208"/>
                    </a:cubicBezTo>
                    <a:lnTo>
                      <a:pt x="671" y="1123"/>
                    </a:lnTo>
                    <a:cubicBezTo>
                      <a:pt x="671" y="1123"/>
                      <a:pt x="386" y="470"/>
                      <a:pt x="2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431;p21">
                <a:extLst>
                  <a:ext uri="{FF2B5EF4-FFF2-40B4-BE49-F238E27FC236}">
                    <a16:creationId xmlns:a16="http://schemas.microsoft.com/office/drawing/2014/main" id="{DB7A8C8B-30A3-69B3-FF77-7A16C5A7BFA9}"/>
                  </a:ext>
                </a:extLst>
              </p:cNvPr>
              <p:cNvSpPr/>
              <p:nvPr/>
            </p:nvSpPr>
            <p:spPr>
              <a:xfrm>
                <a:off x="6546019" y="1518469"/>
                <a:ext cx="333994" cy="220217"/>
              </a:xfrm>
              <a:custGeom>
                <a:avLst/>
                <a:gdLst/>
                <a:ahLst/>
                <a:cxnLst/>
                <a:rect l="l" t="t" r="r" b="b"/>
                <a:pathLst>
                  <a:path w="20716" h="13659" extrusionOk="0">
                    <a:moveTo>
                      <a:pt x="10094" y="1"/>
                    </a:moveTo>
                    <a:cubicBezTo>
                      <a:pt x="6806" y="1"/>
                      <a:pt x="3701" y="1005"/>
                      <a:pt x="2615" y="4405"/>
                    </a:cubicBezTo>
                    <a:cubicBezTo>
                      <a:pt x="0" y="12516"/>
                      <a:pt x="10609" y="13572"/>
                      <a:pt x="15520" y="13656"/>
                    </a:cubicBezTo>
                    <a:cubicBezTo>
                      <a:pt x="15672" y="13658"/>
                      <a:pt x="15819" y="13659"/>
                      <a:pt x="15960" y="13659"/>
                    </a:cubicBezTo>
                    <a:cubicBezTo>
                      <a:pt x="17134" y="13659"/>
                      <a:pt x="17882" y="13605"/>
                      <a:pt x="17882" y="13605"/>
                    </a:cubicBezTo>
                    <a:cubicBezTo>
                      <a:pt x="20715" y="8510"/>
                      <a:pt x="19944" y="2074"/>
                      <a:pt x="19944" y="2074"/>
                    </a:cubicBezTo>
                    <a:cubicBezTo>
                      <a:pt x="19944" y="2074"/>
                      <a:pt x="19207" y="1790"/>
                      <a:pt x="18067" y="1421"/>
                    </a:cubicBezTo>
                    <a:cubicBezTo>
                      <a:pt x="16148" y="811"/>
                      <a:pt x="13047" y="1"/>
                      <a:pt x="1009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432;p21">
                <a:extLst>
                  <a:ext uri="{FF2B5EF4-FFF2-40B4-BE49-F238E27FC236}">
                    <a16:creationId xmlns:a16="http://schemas.microsoft.com/office/drawing/2014/main" id="{0D9E082B-21B4-505B-A9F6-1C7D242C1214}"/>
                  </a:ext>
                </a:extLst>
              </p:cNvPr>
              <p:cNvSpPr/>
              <p:nvPr/>
            </p:nvSpPr>
            <p:spPr>
              <a:xfrm rot="120891">
                <a:off x="6603549" y="1252558"/>
                <a:ext cx="261956" cy="172661"/>
              </a:xfrm>
              <a:custGeom>
                <a:avLst/>
                <a:gdLst/>
                <a:ahLst/>
                <a:cxnLst/>
                <a:rect l="l" t="t" r="r" b="b"/>
                <a:pathLst>
                  <a:path w="18420" h="12141" extrusionOk="0">
                    <a:moveTo>
                      <a:pt x="3911" y="0"/>
                    </a:moveTo>
                    <a:cubicBezTo>
                      <a:pt x="1422" y="0"/>
                      <a:pt x="0" y="1483"/>
                      <a:pt x="0" y="1483"/>
                    </a:cubicBezTo>
                    <a:lnTo>
                      <a:pt x="1743" y="6846"/>
                    </a:lnTo>
                    <a:cubicBezTo>
                      <a:pt x="3305" y="9843"/>
                      <a:pt x="8080" y="12141"/>
                      <a:pt x="11725" y="12141"/>
                    </a:cubicBezTo>
                    <a:cubicBezTo>
                      <a:pt x="12381" y="12141"/>
                      <a:pt x="13002" y="12066"/>
                      <a:pt x="13560" y="11907"/>
                    </a:cubicBezTo>
                    <a:cubicBezTo>
                      <a:pt x="17229" y="10886"/>
                      <a:pt x="18420" y="7098"/>
                      <a:pt x="18420" y="7098"/>
                    </a:cubicBezTo>
                    <a:lnTo>
                      <a:pt x="18420" y="7098"/>
                    </a:lnTo>
                    <a:cubicBezTo>
                      <a:pt x="17959" y="7149"/>
                      <a:pt x="17529" y="7173"/>
                      <a:pt x="17127" y="7173"/>
                    </a:cubicBezTo>
                    <a:cubicBezTo>
                      <a:pt x="11671" y="7173"/>
                      <a:pt x="11342" y="2763"/>
                      <a:pt x="7174" y="796"/>
                    </a:cubicBezTo>
                    <a:cubicBezTo>
                      <a:pt x="5946" y="212"/>
                      <a:pt x="4852" y="0"/>
                      <a:pt x="391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" name="Google Shape;433;p21">
                <a:extLst>
                  <a:ext uri="{FF2B5EF4-FFF2-40B4-BE49-F238E27FC236}">
                    <a16:creationId xmlns:a16="http://schemas.microsoft.com/office/drawing/2014/main" id="{64352FA3-E141-F2C7-B61B-299C13AACD3B}"/>
                  </a:ext>
                </a:extLst>
              </p:cNvPr>
              <p:cNvSpPr/>
              <p:nvPr/>
            </p:nvSpPr>
            <p:spPr>
              <a:xfrm rot="120891">
                <a:off x="6596123" y="1255724"/>
                <a:ext cx="51282" cy="96904"/>
              </a:xfrm>
              <a:custGeom>
                <a:avLst/>
                <a:gdLst/>
                <a:ahLst/>
                <a:cxnLst/>
                <a:rect l="l" t="t" r="r" b="b"/>
                <a:pathLst>
                  <a:path w="3606" h="6814" extrusionOk="0">
                    <a:moveTo>
                      <a:pt x="1330" y="0"/>
                    </a:moveTo>
                    <a:cubicBezTo>
                      <a:pt x="627" y="0"/>
                      <a:pt x="0" y="544"/>
                      <a:pt x="0" y="544"/>
                    </a:cubicBezTo>
                    <a:lnTo>
                      <a:pt x="603" y="6544"/>
                    </a:lnTo>
                    <a:cubicBezTo>
                      <a:pt x="1004" y="6726"/>
                      <a:pt x="1363" y="6814"/>
                      <a:pt x="1678" y="6814"/>
                    </a:cubicBezTo>
                    <a:cubicBezTo>
                      <a:pt x="3077" y="6814"/>
                      <a:pt x="3606" y="5081"/>
                      <a:pt x="3017" y="2153"/>
                    </a:cubicBezTo>
                    <a:cubicBezTo>
                      <a:pt x="2666" y="447"/>
                      <a:pt x="1967" y="0"/>
                      <a:pt x="133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434;p21">
                <a:extLst>
                  <a:ext uri="{FF2B5EF4-FFF2-40B4-BE49-F238E27FC236}">
                    <a16:creationId xmlns:a16="http://schemas.microsoft.com/office/drawing/2014/main" id="{32F91451-B7DB-5360-A3ED-EDC7FCB4B9F2}"/>
                  </a:ext>
                </a:extLst>
              </p:cNvPr>
              <p:cNvSpPr/>
              <p:nvPr/>
            </p:nvSpPr>
            <p:spPr>
              <a:xfrm rot="120891">
                <a:off x="6350551" y="1206842"/>
                <a:ext cx="233115" cy="301989"/>
              </a:xfrm>
              <a:custGeom>
                <a:avLst/>
                <a:gdLst/>
                <a:ahLst/>
                <a:cxnLst/>
                <a:rect l="l" t="t" r="r" b="b"/>
                <a:pathLst>
                  <a:path w="16392" h="21235" extrusionOk="0">
                    <a:moveTo>
                      <a:pt x="8524" y="1"/>
                    </a:moveTo>
                    <a:cubicBezTo>
                      <a:pt x="8145" y="1"/>
                      <a:pt x="7762" y="27"/>
                      <a:pt x="7375" y="81"/>
                    </a:cubicBezTo>
                    <a:cubicBezTo>
                      <a:pt x="3051" y="684"/>
                      <a:pt x="1" y="4523"/>
                      <a:pt x="570" y="8662"/>
                    </a:cubicBezTo>
                    <a:cubicBezTo>
                      <a:pt x="604" y="8914"/>
                      <a:pt x="655" y="9164"/>
                      <a:pt x="705" y="9399"/>
                    </a:cubicBezTo>
                    <a:lnTo>
                      <a:pt x="705" y="9416"/>
                    </a:lnTo>
                    <a:cubicBezTo>
                      <a:pt x="722" y="9450"/>
                      <a:pt x="722" y="9483"/>
                      <a:pt x="738" y="9517"/>
                    </a:cubicBezTo>
                    <a:lnTo>
                      <a:pt x="1073" y="10773"/>
                    </a:lnTo>
                    <a:cubicBezTo>
                      <a:pt x="253" y="11377"/>
                      <a:pt x="85" y="12701"/>
                      <a:pt x="722" y="13774"/>
                    </a:cubicBezTo>
                    <a:cubicBezTo>
                      <a:pt x="1073" y="14377"/>
                      <a:pt x="1610" y="14779"/>
                      <a:pt x="2163" y="14947"/>
                    </a:cubicBezTo>
                    <a:lnTo>
                      <a:pt x="2465" y="16069"/>
                    </a:lnTo>
                    <a:cubicBezTo>
                      <a:pt x="2481" y="16154"/>
                      <a:pt x="2498" y="16237"/>
                      <a:pt x="2532" y="16321"/>
                    </a:cubicBezTo>
                    <a:lnTo>
                      <a:pt x="2548" y="16388"/>
                    </a:lnTo>
                    <a:cubicBezTo>
                      <a:pt x="3396" y="19248"/>
                      <a:pt x="6143" y="21234"/>
                      <a:pt x="9260" y="21234"/>
                    </a:cubicBezTo>
                    <a:cubicBezTo>
                      <a:pt x="9595" y="21234"/>
                      <a:pt x="9934" y="21211"/>
                      <a:pt x="10275" y="21164"/>
                    </a:cubicBezTo>
                    <a:cubicBezTo>
                      <a:pt x="11498" y="20981"/>
                      <a:pt x="12604" y="20527"/>
                      <a:pt x="13526" y="19857"/>
                    </a:cubicBezTo>
                    <a:cubicBezTo>
                      <a:pt x="15453" y="18416"/>
                      <a:pt x="16342" y="16103"/>
                      <a:pt x="16392" y="12315"/>
                    </a:cubicBezTo>
                    <a:lnTo>
                      <a:pt x="16325" y="7354"/>
                    </a:lnTo>
                    <a:lnTo>
                      <a:pt x="16325" y="7254"/>
                    </a:lnTo>
                    <a:cubicBezTo>
                      <a:pt x="16308" y="7003"/>
                      <a:pt x="16291" y="6751"/>
                      <a:pt x="16258" y="6500"/>
                    </a:cubicBezTo>
                    <a:cubicBezTo>
                      <a:pt x="15738" y="2729"/>
                      <a:pt x="12397" y="1"/>
                      <a:pt x="8524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435;p21">
                <a:extLst>
                  <a:ext uri="{FF2B5EF4-FFF2-40B4-BE49-F238E27FC236}">
                    <a16:creationId xmlns:a16="http://schemas.microsoft.com/office/drawing/2014/main" id="{95726A59-EA3A-BFD6-F0D9-E7FFC7290F05}"/>
                  </a:ext>
                </a:extLst>
              </p:cNvPr>
              <p:cNvSpPr/>
              <p:nvPr/>
            </p:nvSpPr>
            <p:spPr>
              <a:xfrm rot="120891">
                <a:off x="6582714" y="1386074"/>
                <a:ext cx="14" cy="14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A0624E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436;p21">
                <a:extLst>
                  <a:ext uri="{FF2B5EF4-FFF2-40B4-BE49-F238E27FC236}">
                    <a16:creationId xmlns:a16="http://schemas.microsoft.com/office/drawing/2014/main" id="{17767402-A36A-3DDD-18A4-A72C659A4B64}"/>
                  </a:ext>
                </a:extLst>
              </p:cNvPr>
              <p:cNvSpPr/>
              <p:nvPr/>
            </p:nvSpPr>
            <p:spPr>
              <a:xfrm rot="120891">
                <a:off x="6467991" y="1320076"/>
                <a:ext cx="42678" cy="25499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1793" extrusionOk="0">
                    <a:moveTo>
                      <a:pt x="2716" y="0"/>
                    </a:moveTo>
                    <a:lnTo>
                      <a:pt x="1" y="1089"/>
                    </a:lnTo>
                    <a:lnTo>
                      <a:pt x="269" y="1793"/>
                    </a:lnTo>
                    <a:lnTo>
                      <a:pt x="3000" y="687"/>
                    </a:lnTo>
                    <a:lnTo>
                      <a:pt x="2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437;p21">
                <a:extLst>
                  <a:ext uri="{FF2B5EF4-FFF2-40B4-BE49-F238E27FC236}">
                    <a16:creationId xmlns:a16="http://schemas.microsoft.com/office/drawing/2014/main" id="{AE31CB78-485F-2B87-6B58-F491644B2B92}"/>
                  </a:ext>
                </a:extLst>
              </p:cNvPr>
              <p:cNvSpPr/>
              <p:nvPr/>
            </p:nvSpPr>
            <p:spPr>
              <a:xfrm rot="120891">
                <a:off x="6381476" y="1335840"/>
                <a:ext cx="28386" cy="16938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191" extrusionOk="0">
                    <a:moveTo>
                      <a:pt x="202" y="1"/>
                    </a:moveTo>
                    <a:lnTo>
                      <a:pt x="1" y="721"/>
                    </a:lnTo>
                    <a:lnTo>
                      <a:pt x="1795" y="1190"/>
                    </a:lnTo>
                    <a:lnTo>
                      <a:pt x="1996" y="470"/>
                    </a:lnTo>
                    <a:lnTo>
                      <a:pt x="2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438;p21">
                <a:extLst>
                  <a:ext uri="{FF2B5EF4-FFF2-40B4-BE49-F238E27FC236}">
                    <a16:creationId xmlns:a16="http://schemas.microsoft.com/office/drawing/2014/main" id="{9302A4A8-C202-FC75-011F-858BDC7C5D93}"/>
                  </a:ext>
                </a:extLst>
              </p:cNvPr>
              <p:cNvSpPr/>
              <p:nvPr/>
            </p:nvSpPr>
            <p:spPr>
              <a:xfrm rot="120891">
                <a:off x="6286944" y="1189316"/>
                <a:ext cx="366312" cy="227782"/>
              </a:xfrm>
              <a:custGeom>
                <a:avLst/>
                <a:gdLst/>
                <a:ahLst/>
                <a:cxnLst/>
                <a:rect l="l" t="t" r="r" b="b"/>
                <a:pathLst>
                  <a:path w="25758" h="16017" extrusionOk="0">
                    <a:moveTo>
                      <a:pt x="14438" y="1"/>
                    </a:moveTo>
                    <a:cubicBezTo>
                      <a:pt x="13717" y="1"/>
                      <a:pt x="12944" y="52"/>
                      <a:pt x="12117" y="162"/>
                    </a:cubicBezTo>
                    <a:cubicBezTo>
                      <a:pt x="0" y="1753"/>
                      <a:pt x="5983" y="13183"/>
                      <a:pt x="5983" y="13183"/>
                    </a:cubicBezTo>
                    <a:cubicBezTo>
                      <a:pt x="6486" y="11491"/>
                      <a:pt x="6369" y="8776"/>
                      <a:pt x="6369" y="8776"/>
                    </a:cubicBezTo>
                    <a:cubicBezTo>
                      <a:pt x="6369" y="8776"/>
                      <a:pt x="7542" y="6832"/>
                      <a:pt x="10458" y="6296"/>
                    </a:cubicBezTo>
                    <a:cubicBezTo>
                      <a:pt x="11153" y="6173"/>
                      <a:pt x="11832" y="6126"/>
                      <a:pt x="12463" y="6126"/>
                    </a:cubicBezTo>
                    <a:cubicBezTo>
                      <a:pt x="14497" y="6126"/>
                      <a:pt x="16039" y="6614"/>
                      <a:pt x="16039" y="6614"/>
                    </a:cubicBezTo>
                    <a:cubicBezTo>
                      <a:pt x="17296" y="9597"/>
                      <a:pt x="19726" y="12128"/>
                      <a:pt x="19726" y="12128"/>
                    </a:cubicBezTo>
                    <a:cubicBezTo>
                      <a:pt x="20296" y="14725"/>
                      <a:pt x="20816" y="16016"/>
                      <a:pt x="20816" y="16016"/>
                    </a:cubicBezTo>
                    <a:cubicBezTo>
                      <a:pt x="24360" y="12771"/>
                      <a:pt x="25758" y="1"/>
                      <a:pt x="1443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439;p21">
                <a:extLst>
                  <a:ext uri="{FF2B5EF4-FFF2-40B4-BE49-F238E27FC236}">
                    <a16:creationId xmlns:a16="http://schemas.microsoft.com/office/drawing/2014/main" id="{66563B76-0DD2-2A6F-7E1B-65D1635518D8}"/>
                  </a:ext>
                </a:extLst>
              </p:cNvPr>
              <p:cNvSpPr/>
              <p:nvPr/>
            </p:nvSpPr>
            <p:spPr>
              <a:xfrm rot="120891">
                <a:off x="6548173" y="1325196"/>
                <a:ext cx="59829" cy="67551"/>
              </a:xfrm>
              <a:custGeom>
                <a:avLst/>
                <a:gdLst/>
                <a:ahLst/>
                <a:cxnLst/>
                <a:rect l="l" t="t" r="r" b="b"/>
                <a:pathLst>
                  <a:path w="4207" h="4750" extrusionOk="0">
                    <a:moveTo>
                      <a:pt x="2164" y="0"/>
                    </a:moveTo>
                    <a:cubicBezTo>
                      <a:pt x="1224" y="0"/>
                      <a:pt x="383" y="839"/>
                      <a:pt x="201" y="2022"/>
                    </a:cubicBezTo>
                    <a:cubicBezTo>
                      <a:pt x="0" y="3314"/>
                      <a:pt x="704" y="4520"/>
                      <a:pt x="1743" y="4721"/>
                    </a:cubicBezTo>
                    <a:cubicBezTo>
                      <a:pt x="1843" y="4740"/>
                      <a:pt x="1943" y="4750"/>
                      <a:pt x="2042" y="4750"/>
                    </a:cubicBezTo>
                    <a:cubicBezTo>
                      <a:pt x="2985" y="4750"/>
                      <a:pt x="3840" y="3909"/>
                      <a:pt x="4022" y="2726"/>
                    </a:cubicBezTo>
                    <a:cubicBezTo>
                      <a:pt x="4206" y="1436"/>
                      <a:pt x="3520" y="230"/>
                      <a:pt x="2463" y="29"/>
                    </a:cubicBezTo>
                    <a:cubicBezTo>
                      <a:pt x="2363" y="9"/>
                      <a:pt x="2263" y="0"/>
                      <a:pt x="2164" y="0"/>
                    </a:cubicBezTo>
                    <a:close/>
                  </a:path>
                </a:pathLst>
              </a:custGeom>
              <a:solidFill>
                <a:srgbClr val="F7A48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440;p21">
                <a:extLst>
                  <a:ext uri="{FF2B5EF4-FFF2-40B4-BE49-F238E27FC236}">
                    <a16:creationId xmlns:a16="http://schemas.microsoft.com/office/drawing/2014/main" id="{8C42DA39-BF71-7B74-5F56-FC955EF09B4E}"/>
                  </a:ext>
                </a:extLst>
              </p:cNvPr>
              <p:cNvSpPr/>
              <p:nvPr/>
            </p:nvSpPr>
            <p:spPr>
              <a:xfrm rot="120891">
                <a:off x="6576003" y="1338928"/>
                <a:ext cx="17649" cy="29822"/>
              </a:xfrm>
              <a:custGeom>
                <a:avLst/>
                <a:gdLst/>
                <a:ahLst/>
                <a:cxnLst/>
                <a:rect l="l" t="t" r="r" b="b"/>
                <a:pathLst>
                  <a:path w="1241" h="2097" extrusionOk="0">
                    <a:moveTo>
                      <a:pt x="101" y="1"/>
                    </a:moveTo>
                    <a:lnTo>
                      <a:pt x="0" y="202"/>
                    </a:lnTo>
                    <a:cubicBezTo>
                      <a:pt x="1006" y="705"/>
                      <a:pt x="888" y="2045"/>
                      <a:pt x="888" y="2063"/>
                    </a:cubicBezTo>
                    <a:lnTo>
                      <a:pt x="1106" y="2096"/>
                    </a:lnTo>
                    <a:cubicBezTo>
                      <a:pt x="1106" y="2029"/>
                      <a:pt x="1240" y="588"/>
                      <a:pt x="101" y="1"/>
                    </a:cubicBezTo>
                    <a:close/>
                  </a:path>
                </a:pathLst>
              </a:custGeom>
              <a:solidFill>
                <a:srgbClr val="07242D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441;p21">
                <a:extLst>
                  <a:ext uri="{FF2B5EF4-FFF2-40B4-BE49-F238E27FC236}">
                    <a16:creationId xmlns:a16="http://schemas.microsoft.com/office/drawing/2014/main" id="{3FAAF2BF-2C3B-B6FE-5F33-661BBB3F70A9}"/>
                  </a:ext>
                </a:extLst>
              </p:cNvPr>
              <p:cNvSpPr/>
              <p:nvPr/>
            </p:nvSpPr>
            <p:spPr>
              <a:xfrm rot="120891">
                <a:off x="6477081" y="1350412"/>
                <a:ext cx="14790" cy="16952"/>
              </a:xfrm>
              <a:custGeom>
                <a:avLst/>
                <a:gdLst/>
                <a:ahLst/>
                <a:cxnLst/>
                <a:rect l="l" t="t" r="r" b="b"/>
                <a:pathLst>
                  <a:path w="1040" h="1192" extrusionOk="0">
                    <a:moveTo>
                      <a:pt x="498" y="0"/>
                    </a:moveTo>
                    <a:cubicBezTo>
                      <a:pt x="489" y="0"/>
                      <a:pt x="479" y="1"/>
                      <a:pt x="470" y="1"/>
                    </a:cubicBezTo>
                    <a:cubicBezTo>
                      <a:pt x="202" y="35"/>
                      <a:pt x="1" y="319"/>
                      <a:pt x="34" y="638"/>
                    </a:cubicBezTo>
                    <a:cubicBezTo>
                      <a:pt x="67" y="962"/>
                      <a:pt x="286" y="1191"/>
                      <a:pt x="543" y="1191"/>
                    </a:cubicBezTo>
                    <a:cubicBezTo>
                      <a:pt x="552" y="1191"/>
                      <a:pt x="561" y="1191"/>
                      <a:pt x="570" y="1191"/>
                    </a:cubicBezTo>
                    <a:cubicBezTo>
                      <a:pt x="839" y="1174"/>
                      <a:pt x="1040" y="889"/>
                      <a:pt x="1006" y="554"/>
                    </a:cubicBezTo>
                    <a:cubicBezTo>
                      <a:pt x="974" y="230"/>
                      <a:pt x="754" y="0"/>
                      <a:pt x="4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442;p21">
                <a:extLst>
                  <a:ext uri="{FF2B5EF4-FFF2-40B4-BE49-F238E27FC236}">
                    <a16:creationId xmlns:a16="http://schemas.microsoft.com/office/drawing/2014/main" id="{C4DDE880-992D-FE66-972D-BBB705E792C9}"/>
                  </a:ext>
                </a:extLst>
              </p:cNvPr>
              <p:cNvSpPr/>
              <p:nvPr/>
            </p:nvSpPr>
            <p:spPr>
              <a:xfrm rot="120891">
                <a:off x="6393995" y="1359610"/>
                <a:ext cx="13354" cy="16966"/>
              </a:xfrm>
              <a:custGeom>
                <a:avLst/>
                <a:gdLst/>
                <a:ahLst/>
                <a:cxnLst/>
                <a:rect l="l" t="t" r="r" b="b"/>
                <a:pathLst>
                  <a:path w="939" h="1193" extrusionOk="0">
                    <a:moveTo>
                      <a:pt x="443" y="1"/>
                    </a:moveTo>
                    <a:cubicBezTo>
                      <a:pt x="435" y="1"/>
                      <a:pt x="428" y="1"/>
                      <a:pt x="420" y="1"/>
                    </a:cubicBezTo>
                    <a:cubicBezTo>
                      <a:pt x="185" y="19"/>
                      <a:pt x="0" y="303"/>
                      <a:pt x="34" y="638"/>
                    </a:cubicBezTo>
                    <a:cubicBezTo>
                      <a:pt x="66" y="948"/>
                      <a:pt x="273" y="1193"/>
                      <a:pt x="499" y="1193"/>
                    </a:cubicBezTo>
                    <a:cubicBezTo>
                      <a:pt x="506" y="1193"/>
                      <a:pt x="513" y="1192"/>
                      <a:pt x="521" y="1192"/>
                    </a:cubicBezTo>
                    <a:cubicBezTo>
                      <a:pt x="771" y="1175"/>
                      <a:pt x="939" y="890"/>
                      <a:pt x="905" y="555"/>
                    </a:cubicBezTo>
                    <a:cubicBezTo>
                      <a:pt x="890" y="246"/>
                      <a:pt x="684" y="1"/>
                      <a:pt x="44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443;p21">
                <a:extLst>
                  <a:ext uri="{FF2B5EF4-FFF2-40B4-BE49-F238E27FC236}">
                    <a16:creationId xmlns:a16="http://schemas.microsoft.com/office/drawing/2014/main" id="{96E673B8-89D7-7BC4-C262-15E6DC4B807B}"/>
                  </a:ext>
                </a:extLst>
              </p:cNvPr>
              <p:cNvSpPr/>
              <p:nvPr/>
            </p:nvSpPr>
            <p:spPr>
              <a:xfrm rot="120891">
                <a:off x="6394919" y="1253163"/>
                <a:ext cx="147318" cy="44242"/>
              </a:xfrm>
              <a:custGeom>
                <a:avLst/>
                <a:gdLst/>
                <a:ahLst/>
                <a:cxnLst/>
                <a:rect l="l" t="t" r="r" b="b"/>
                <a:pathLst>
                  <a:path w="10359" h="3111" extrusionOk="0">
                    <a:moveTo>
                      <a:pt x="4406" y="1"/>
                    </a:moveTo>
                    <a:cubicBezTo>
                      <a:pt x="3180" y="1"/>
                      <a:pt x="1724" y="179"/>
                      <a:pt x="1" y="629"/>
                    </a:cubicBezTo>
                    <a:cubicBezTo>
                      <a:pt x="1" y="629"/>
                      <a:pt x="1554" y="3111"/>
                      <a:pt x="6144" y="3111"/>
                    </a:cubicBezTo>
                    <a:cubicBezTo>
                      <a:pt x="7335" y="3111"/>
                      <a:pt x="8731" y="2943"/>
                      <a:pt x="10358" y="2522"/>
                    </a:cubicBezTo>
                    <a:cubicBezTo>
                      <a:pt x="10358" y="2522"/>
                      <a:pt x="9019" y="1"/>
                      <a:pt x="440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444;p21">
                <a:extLst>
                  <a:ext uri="{FF2B5EF4-FFF2-40B4-BE49-F238E27FC236}">
                    <a16:creationId xmlns:a16="http://schemas.microsoft.com/office/drawing/2014/main" id="{781E0B2F-226F-F5ED-0ECE-8BDCB44A4569}"/>
                  </a:ext>
                </a:extLst>
              </p:cNvPr>
              <p:cNvSpPr/>
              <p:nvPr/>
            </p:nvSpPr>
            <p:spPr>
              <a:xfrm rot="120891">
                <a:off x="6350450" y="1251587"/>
                <a:ext cx="79867" cy="80237"/>
              </a:xfrm>
              <a:custGeom>
                <a:avLst/>
                <a:gdLst/>
                <a:ahLst/>
                <a:cxnLst/>
                <a:rect l="l" t="t" r="r" b="b"/>
                <a:pathLst>
                  <a:path w="5616" h="5642" extrusionOk="0">
                    <a:moveTo>
                      <a:pt x="4046" y="0"/>
                    </a:moveTo>
                    <a:cubicBezTo>
                      <a:pt x="3484" y="0"/>
                      <a:pt x="2795" y="190"/>
                      <a:pt x="2029" y="797"/>
                    </a:cubicBezTo>
                    <a:cubicBezTo>
                      <a:pt x="0" y="2406"/>
                      <a:pt x="1090" y="5642"/>
                      <a:pt x="1090" y="5642"/>
                    </a:cubicBezTo>
                    <a:cubicBezTo>
                      <a:pt x="5615" y="3177"/>
                      <a:pt x="5548" y="513"/>
                      <a:pt x="5548" y="513"/>
                    </a:cubicBezTo>
                    <a:cubicBezTo>
                      <a:pt x="5548" y="513"/>
                      <a:pt x="4970" y="0"/>
                      <a:pt x="40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1" name="Google Shape;445;p21">
                <a:extLst>
                  <a:ext uri="{FF2B5EF4-FFF2-40B4-BE49-F238E27FC236}">
                    <a16:creationId xmlns:a16="http://schemas.microsoft.com/office/drawing/2014/main" id="{A56E6A89-BA40-D491-A1F3-485778D84C93}"/>
                  </a:ext>
                </a:extLst>
              </p:cNvPr>
              <p:cNvSpPr/>
              <p:nvPr/>
            </p:nvSpPr>
            <p:spPr>
              <a:xfrm rot="120891">
                <a:off x="6444967" y="1430993"/>
                <a:ext cx="36719" cy="27191"/>
              </a:xfrm>
              <a:custGeom>
                <a:avLst/>
                <a:gdLst/>
                <a:ahLst/>
                <a:cxnLst/>
                <a:rect l="l" t="t" r="r" b="b"/>
                <a:pathLst>
                  <a:path w="2582" h="1912" extrusionOk="0">
                    <a:moveTo>
                      <a:pt x="2363" y="1"/>
                    </a:moveTo>
                    <a:cubicBezTo>
                      <a:pt x="2348" y="82"/>
                      <a:pt x="2034" y="1700"/>
                      <a:pt x="207" y="1700"/>
                    </a:cubicBezTo>
                    <a:cubicBezTo>
                      <a:pt x="146" y="1700"/>
                      <a:pt x="82" y="1698"/>
                      <a:pt x="17" y="1694"/>
                    </a:cubicBezTo>
                    <a:lnTo>
                      <a:pt x="1" y="1911"/>
                    </a:lnTo>
                    <a:lnTo>
                      <a:pt x="218" y="1911"/>
                    </a:lnTo>
                    <a:cubicBezTo>
                      <a:pt x="2229" y="1911"/>
                      <a:pt x="2582" y="68"/>
                      <a:pt x="2582" y="52"/>
                    </a:cubicBezTo>
                    <a:lnTo>
                      <a:pt x="236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2" name="Google Shape;446;p21">
                <a:extLst>
                  <a:ext uri="{FF2B5EF4-FFF2-40B4-BE49-F238E27FC236}">
                    <a16:creationId xmlns:a16="http://schemas.microsoft.com/office/drawing/2014/main" id="{727B1E45-6C46-5F49-FED5-BDB8DAE1CD3C}"/>
                  </a:ext>
                </a:extLst>
              </p:cNvPr>
              <p:cNvSpPr/>
              <p:nvPr/>
            </p:nvSpPr>
            <p:spPr>
              <a:xfrm rot="120891">
                <a:off x="6404024" y="1263593"/>
                <a:ext cx="69258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4870" h="2806" extrusionOk="0">
                    <a:moveTo>
                      <a:pt x="467" y="0"/>
                    </a:moveTo>
                    <a:cubicBezTo>
                      <a:pt x="1" y="0"/>
                      <a:pt x="110" y="897"/>
                      <a:pt x="1115" y="1514"/>
                    </a:cubicBezTo>
                    <a:cubicBezTo>
                      <a:pt x="1115" y="1514"/>
                      <a:pt x="2258" y="2805"/>
                      <a:pt x="4822" y="2805"/>
                    </a:cubicBezTo>
                    <a:cubicBezTo>
                      <a:pt x="4838" y="2805"/>
                      <a:pt x="4854" y="2805"/>
                      <a:pt x="4869" y="2805"/>
                    </a:cubicBezTo>
                    <a:cubicBezTo>
                      <a:pt x="4869" y="2805"/>
                      <a:pt x="2858" y="2336"/>
                      <a:pt x="1468" y="709"/>
                    </a:cubicBezTo>
                    <a:cubicBezTo>
                      <a:pt x="1030" y="197"/>
                      <a:pt x="686" y="0"/>
                      <a:pt x="46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3" name="Google Shape;447;p21">
                <a:extLst>
                  <a:ext uri="{FF2B5EF4-FFF2-40B4-BE49-F238E27FC236}">
                    <a16:creationId xmlns:a16="http://schemas.microsoft.com/office/drawing/2014/main" id="{316E37F9-A6F4-0940-59CB-C1A463E79AFB}"/>
                  </a:ext>
                </a:extLst>
              </p:cNvPr>
              <p:cNvSpPr/>
              <p:nvPr/>
            </p:nvSpPr>
            <p:spPr>
              <a:xfrm rot="1254617" flipH="1">
                <a:off x="6421342" y="1359296"/>
                <a:ext cx="39565" cy="70327"/>
              </a:xfrm>
              <a:custGeom>
                <a:avLst/>
                <a:gdLst/>
                <a:ahLst/>
                <a:cxnLst/>
                <a:rect l="l" t="t" r="r" b="b"/>
                <a:pathLst>
                  <a:path w="1233" h="2192" extrusionOk="0">
                    <a:moveTo>
                      <a:pt x="753" y="0"/>
                    </a:moveTo>
                    <a:lnTo>
                      <a:pt x="0" y="1952"/>
                    </a:lnTo>
                    <a:cubicBezTo>
                      <a:pt x="0" y="1952"/>
                      <a:pt x="240" y="2191"/>
                      <a:pt x="735" y="2191"/>
                    </a:cubicBezTo>
                    <a:cubicBezTo>
                      <a:pt x="1232" y="2191"/>
                      <a:pt x="753" y="1"/>
                      <a:pt x="753" y="0"/>
                    </a:cubicBezTo>
                    <a:close/>
                  </a:path>
                </a:pathLst>
              </a:custGeom>
              <a:solidFill>
                <a:srgbClr val="E6894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39518446"/>
      </p:ext>
    </p:extLst>
  </p:cSld>
  <p:clrMapOvr>
    <a:masterClrMapping/>
  </p:clrMapOvr>
</p:sld>
</file>

<file path=ppt/theme/theme1.xml><?xml version="1.0" encoding="utf-8"?>
<a:theme xmlns:a="http://schemas.openxmlformats.org/drawingml/2006/main" name="Soccer Infographics by Slidesgo">
  <a:themeElements>
    <a:clrScheme name="Simple Light">
      <a:dk1>
        <a:srgbClr val="000000"/>
      </a:dk1>
      <a:lt1>
        <a:srgbClr val="49BA49"/>
      </a:lt1>
      <a:dk2>
        <a:srgbClr val="F9D93D"/>
      </a:dk2>
      <a:lt2>
        <a:srgbClr val="FFAB6D"/>
      </a:lt2>
      <a:accent1>
        <a:srgbClr val="E8E3D9"/>
      </a:accent1>
      <a:accent2>
        <a:srgbClr val="CC0000"/>
      </a:accent2>
      <a:accent3>
        <a:srgbClr val="8A4F07"/>
      </a:accent3>
      <a:accent4>
        <a:srgbClr val="EFEFE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1686</Words>
  <Application>Microsoft Macintosh PowerPoint</Application>
  <PresentationFormat>On-screen Show (16:9)</PresentationFormat>
  <Paragraphs>183</Paragraphs>
  <Slides>22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Roboto</vt:lpstr>
      <vt:lpstr>Fira Sans Extra Condensed SemiBold</vt:lpstr>
      <vt:lpstr>Fira Sans Extra Condensed</vt:lpstr>
      <vt:lpstr>Arial</vt:lpstr>
      <vt:lpstr>Soccer Infographics by Slidesgo</vt:lpstr>
      <vt:lpstr>FOOTBALL  xG Classifier</vt:lpstr>
      <vt:lpstr>PowerPoint Presentation</vt:lpstr>
      <vt:lpstr>DATA COLLECTION</vt:lpstr>
      <vt:lpstr>DATA DESCRIPTION</vt:lpstr>
      <vt:lpstr>DATA EXPLORATION </vt:lpstr>
      <vt:lpstr>PowerPoint Presentation</vt:lpstr>
      <vt:lpstr>PowerPoint Presentation</vt:lpstr>
      <vt:lpstr>DATA MINING TASKS – FEATURE ENGINEERING</vt:lpstr>
      <vt:lpstr>DATA MINING TASKS – DIMENSION REDUCTION</vt:lpstr>
      <vt:lpstr>DATA MINING TASKS – PRE MODELLING TASKS</vt:lpstr>
      <vt:lpstr>DATA MODELS</vt:lpstr>
      <vt:lpstr>DATA MODELS</vt:lpstr>
      <vt:lpstr>MODEL SELECTION </vt:lpstr>
      <vt:lpstr>MODEL SELECTION</vt:lpstr>
      <vt:lpstr>MODEL PERFORMENCE</vt:lpstr>
      <vt:lpstr>K FOLDS CROSS VALIDATION </vt:lpstr>
      <vt:lpstr>MODEL SELECTION CONCLUSION</vt:lpstr>
      <vt:lpstr>MODEL APPLICATION</vt:lpstr>
      <vt:lpstr>MODEL APPLICATION</vt:lpstr>
      <vt:lpstr>Insights for Decision Making:</vt:lpstr>
      <vt:lpstr>Impact of Project Outcomes:</vt:lpstr>
      <vt:lpstr>THANK YOU!!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 xG Classifier</dc:title>
  <cp:lastModifiedBy>Rahul Daruka</cp:lastModifiedBy>
  <cp:revision>18</cp:revision>
  <dcterms:modified xsi:type="dcterms:W3CDTF">2024-04-13T02:16:04Z</dcterms:modified>
</cp:coreProperties>
</file>