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1" r:id="rId9"/>
    <p:sldId id="263" r:id="rId10"/>
    <p:sldId id="264" r:id="rId11"/>
    <p:sldId id="271" r:id="rId12"/>
    <p:sldId id="273" r:id="rId13"/>
    <p:sldId id="272" r:id="rId14"/>
    <p:sldId id="265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306C3-1218-4AF5-B704-44DBCF20A647}">
          <p14:sldIdLst>
            <p14:sldId id="256"/>
            <p14:sldId id="257"/>
            <p14:sldId id="258"/>
            <p14:sldId id="266"/>
            <p14:sldId id="259"/>
            <p14:sldId id="260"/>
            <p14:sldId id="262"/>
            <p14:sldId id="261"/>
            <p14:sldId id="263"/>
            <p14:sldId id="264"/>
            <p14:sldId id="271"/>
            <p14:sldId id="273"/>
            <p14:sldId id="272"/>
            <p14:sldId id="265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B4C7-3DAE-483F-B540-D9C796996F15}" type="datetimeFigureOut">
              <a:rPr lang="en-IN" smtClean="0"/>
              <a:t>28-10-2016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37B-A75D-437D-8188-3932FFA0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71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B4C7-3DAE-483F-B540-D9C796996F15}" type="datetimeFigureOut">
              <a:rPr lang="en-IN" smtClean="0"/>
              <a:t>28-10-2016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37B-A75D-437D-8188-3932FFA0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B4C7-3DAE-483F-B540-D9C796996F15}" type="datetimeFigureOut">
              <a:rPr lang="en-IN" smtClean="0"/>
              <a:t>28-10-2016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37B-A75D-437D-8188-3932FFA0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0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B4C7-3DAE-483F-B540-D9C796996F15}" type="datetimeFigureOut">
              <a:rPr lang="en-IN" smtClean="0"/>
              <a:t>28-10-2016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37B-A75D-437D-8188-3932FFA0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9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B4C7-3DAE-483F-B540-D9C796996F15}" type="datetimeFigureOut">
              <a:rPr lang="en-IN" smtClean="0"/>
              <a:t>28-10-2016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37B-A75D-437D-8188-3932FFA0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0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B4C7-3DAE-483F-B540-D9C796996F15}" type="datetimeFigureOut">
              <a:rPr lang="en-IN" smtClean="0"/>
              <a:t>28-10-2016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37B-A75D-437D-8188-3932FFA0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06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B4C7-3DAE-483F-B540-D9C796996F15}" type="datetimeFigureOut">
              <a:rPr lang="en-IN" smtClean="0"/>
              <a:t>28-10-2016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37B-A75D-437D-8188-3932FFA0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3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B4C7-3DAE-483F-B540-D9C796996F15}" type="datetimeFigureOut">
              <a:rPr lang="en-IN" smtClean="0"/>
              <a:t>28-10-2016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37B-A75D-437D-8188-3932FFA0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5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B4C7-3DAE-483F-B540-D9C796996F15}" type="datetimeFigureOut">
              <a:rPr lang="en-IN" smtClean="0"/>
              <a:t>28-10-2016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37B-A75D-437D-8188-3932FFA0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7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B4C7-3DAE-483F-B540-D9C796996F15}" type="datetimeFigureOut">
              <a:rPr lang="en-IN" smtClean="0"/>
              <a:t>28-10-2016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37B-A75D-437D-8188-3932FFA0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80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B4C7-3DAE-483F-B540-D9C796996F15}" type="datetimeFigureOut">
              <a:rPr lang="en-IN" smtClean="0"/>
              <a:t>28-10-2016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37B-A75D-437D-8188-3932FFA0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9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4C7-3DAE-483F-B540-D9C796996F15}" type="datetimeFigureOut">
              <a:rPr lang="en-IN" smtClean="0"/>
              <a:t>28-10-2016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537B-A75D-437D-8188-3932FFA0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2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Study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Simple Cipher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Advanced Cipher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Baptista</a:t>
            </a:r>
            <a:r>
              <a:rPr lang="en-IN" dirty="0" smtClean="0"/>
              <a:t>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Cipher – Test Case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Input Image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3101453"/>
            <a:ext cx="2843939" cy="28439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Encrypted Image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01453"/>
            <a:ext cx="2305594" cy="2837654"/>
          </a:xfrm>
        </p:spPr>
      </p:pic>
    </p:spTree>
    <p:extLst>
      <p:ext uri="{BB962C8B-B14F-4D97-AF65-F5344CB8AC3E}">
        <p14:creationId xmlns:p14="http://schemas.microsoft.com/office/powerpoint/2010/main" val="30972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Baptista</a:t>
            </a:r>
            <a:r>
              <a:rPr lang="en-IN" dirty="0" smtClean="0"/>
              <a:t> Method – Logistic Map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910"/>
            <a:ext cx="5181600" cy="386676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7910"/>
            <a:ext cx="5181600" cy="3866768"/>
          </a:xfrm>
        </p:spPr>
      </p:pic>
    </p:spTree>
    <p:extLst>
      <p:ext uri="{BB962C8B-B14F-4D97-AF65-F5344CB8AC3E}">
        <p14:creationId xmlns:p14="http://schemas.microsoft.com/office/powerpoint/2010/main" val="12270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Baptista</a:t>
            </a:r>
            <a:r>
              <a:rPr lang="en-IN" dirty="0" smtClean="0"/>
              <a:t> Method – Lorenz System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910"/>
            <a:ext cx="5181600" cy="386676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7910"/>
            <a:ext cx="5181600" cy="3866768"/>
          </a:xfrm>
        </p:spPr>
      </p:pic>
    </p:spTree>
    <p:extLst>
      <p:ext uri="{BB962C8B-B14F-4D97-AF65-F5344CB8AC3E}">
        <p14:creationId xmlns:p14="http://schemas.microsoft.com/office/powerpoint/2010/main" val="26439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Baptista</a:t>
            </a:r>
            <a:r>
              <a:rPr lang="en-IN" dirty="0" smtClean="0"/>
              <a:t> Method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Logistic Map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6" y="2505075"/>
            <a:ext cx="4937471" cy="3684588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Lorenz System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58" y="2505075"/>
            <a:ext cx="4937471" cy="3684588"/>
          </a:xfrm>
        </p:spPr>
      </p:pic>
    </p:spTree>
    <p:extLst>
      <p:ext uri="{BB962C8B-B14F-4D97-AF65-F5344CB8AC3E}">
        <p14:creationId xmlns:p14="http://schemas.microsoft.com/office/powerpoint/2010/main" val="3220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Baptista</a:t>
            </a:r>
            <a:r>
              <a:rPr lang="en-IN" dirty="0" smtClean="0"/>
              <a:t> Method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block cipher.</a:t>
            </a:r>
          </a:p>
          <a:p>
            <a:r>
              <a:rPr lang="en-IN" dirty="0" smtClean="0"/>
              <a:t>Symmetric Key cipher.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2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Baptista</a:t>
            </a:r>
            <a:r>
              <a:rPr lang="en-IN" dirty="0" smtClean="0"/>
              <a:t>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Keys</a:t>
            </a:r>
          </a:p>
          <a:p>
            <a:pPr lvl="1"/>
            <a:r>
              <a:rPr lang="en-IN" dirty="0" smtClean="0"/>
              <a:t>Using Logistic Map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/>
              <a:t>Initial value or the seed of the map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/>
              <a:t>Parameter of logistic map</a:t>
            </a:r>
            <a:endParaRPr lang="en-IN" dirty="0"/>
          </a:p>
          <a:p>
            <a:pPr lvl="1"/>
            <a:r>
              <a:rPr lang="en-IN" dirty="0" smtClean="0"/>
              <a:t>Using Lorenz System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/>
              <a:t>Initial value or the seed of the map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/>
              <a:t>Parameter of Lorenz System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/>
              <a:t>Variable which is used for encryption i.e. X or Y or Z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/>
              <a:t>Bound of the phase space used </a:t>
            </a:r>
          </a:p>
          <a:p>
            <a:pPr marL="1371600" lvl="2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Baptista</a:t>
            </a:r>
            <a:r>
              <a:rPr lang="en-IN" dirty="0" smtClean="0"/>
              <a:t>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</a:p>
          <a:p>
            <a:pPr lvl="1"/>
            <a:r>
              <a:rPr lang="en-IN" dirty="0" smtClean="0"/>
              <a:t>Phase Space is divided into 256 bins.</a:t>
            </a:r>
          </a:p>
          <a:p>
            <a:pPr lvl="1"/>
            <a:r>
              <a:rPr lang="en-IN" dirty="0" smtClean="0"/>
              <a:t>Bin index is the value for the particular pixel / plaintext.</a:t>
            </a:r>
          </a:p>
          <a:p>
            <a:pPr lvl="1"/>
            <a:r>
              <a:rPr lang="en-IN" dirty="0" smtClean="0"/>
              <a:t>Cipher text = Number of iterations to reach a bins</a:t>
            </a:r>
          </a:p>
          <a:p>
            <a:r>
              <a:rPr lang="en-IN" dirty="0" smtClean="0"/>
              <a:t>Decryption </a:t>
            </a:r>
          </a:p>
          <a:p>
            <a:pPr lvl="1"/>
            <a:r>
              <a:rPr lang="en-IN" dirty="0" smtClean="0"/>
              <a:t>The receiver has both the cipher text and the key.</a:t>
            </a:r>
          </a:p>
          <a:p>
            <a:pPr lvl="1"/>
            <a:r>
              <a:rPr lang="en-IN" dirty="0" smtClean="0"/>
              <a:t>The receiver can determine the plain text using the number of iteration.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6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Baptista</a:t>
            </a:r>
            <a:r>
              <a:rPr lang="en-IN" dirty="0" smtClean="0"/>
              <a:t> Method – Test Case (Logistic Map)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Input Image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3006726"/>
            <a:ext cx="2838517" cy="283851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Encrypted Image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07" y="2798304"/>
            <a:ext cx="2498110" cy="3046939"/>
          </a:xfrm>
        </p:spPr>
      </p:pic>
    </p:spTree>
    <p:extLst>
      <p:ext uri="{BB962C8B-B14F-4D97-AF65-F5344CB8AC3E}">
        <p14:creationId xmlns:p14="http://schemas.microsoft.com/office/powerpoint/2010/main" val="41265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Baptista</a:t>
            </a:r>
            <a:r>
              <a:rPr lang="en-IN" dirty="0" smtClean="0"/>
              <a:t> Method – Test Case (Lorenz System)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Input Image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3119063"/>
            <a:ext cx="2798411" cy="279841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Encrypted Image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3006726"/>
            <a:ext cx="2398164" cy="2910748"/>
          </a:xfrm>
        </p:spPr>
      </p:pic>
    </p:spTree>
    <p:extLst>
      <p:ext uri="{BB962C8B-B14F-4D97-AF65-F5344CB8AC3E}">
        <p14:creationId xmlns:p14="http://schemas.microsoft.com/office/powerpoint/2010/main" val="25291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Cipher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Proposed by </a:t>
            </a:r>
            <a:r>
              <a:rPr lang="en-IN" dirty="0" err="1" smtClean="0"/>
              <a:t>Roskin</a:t>
            </a:r>
            <a:r>
              <a:rPr lang="en-IN" dirty="0" smtClean="0"/>
              <a:t> and Casper.</a:t>
            </a:r>
          </a:p>
          <a:p>
            <a:r>
              <a:rPr lang="en-IN" dirty="0" smtClean="0"/>
              <a:t>It is a Block cipher based on unpredictability of logistic map.</a:t>
            </a:r>
          </a:p>
          <a:p>
            <a:r>
              <a:rPr lang="en-IN" dirty="0" smtClean="0"/>
              <a:t>Symmetric Key Encryption Algorithm.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829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Keys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Array of 50 randomly generated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Initial condition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Parameter of the logistic map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247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Cipher – Block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2456"/>
            <a:ext cx="5434176" cy="2337675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</a:p>
          <a:p>
            <a:pPr lvl="1"/>
            <a:r>
              <a:rPr lang="en-IN" dirty="0" smtClean="0"/>
              <a:t>Keys mapped from [0, 256] to range [0, 1]</a:t>
            </a:r>
          </a:p>
          <a:p>
            <a:pPr lvl="1"/>
            <a:r>
              <a:rPr lang="en-IN" dirty="0" smtClean="0"/>
              <a:t>The key is iterated in Block L</a:t>
            </a:r>
          </a:p>
          <a:p>
            <a:pPr lvl="1"/>
            <a:r>
              <a:rPr lang="en-IN" dirty="0" smtClean="0"/>
              <a:t>Output mapped from [0, 1] to     [0, 256]</a:t>
            </a:r>
          </a:p>
          <a:p>
            <a:pPr lvl="1"/>
            <a:r>
              <a:rPr lang="en-IN" dirty="0" smtClean="0"/>
              <a:t>Final output added to plain text</a:t>
            </a:r>
          </a:p>
          <a:p>
            <a:r>
              <a:rPr lang="en-IN" sz="2400" dirty="0" smtClean="0"/>
              <a:t>Decryption </a:t>
            </a:r>
          </a:p>
          <a:p>
            <a:pPr lvl="1"/>
            <a:r>
              <a:rPr lang="en-IN" dirty="0" smtClean="0"/>
              <a:t>Given the keys and cipher text, receiver can completely determine the message.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5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Cipher – Test Case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Input Image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17171"/>
            <a:ext cx="2687183" cy="268718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Encrypted Image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3129109"/>
            <a:ext cx="2201091" cy="2664478"/>
          </a:xfrm>
        </p:spPr>
      </p:pic>
    </p:spTree>
    <p:extLst>
      <p:ext uri="{BB962C8B-B14F-4D97-AF65-F5344CB8AC3E}">
        <p14:creationId xmlns:p14="http://schemas.microsoft.com/office/powerpoint/2010/main" val="9097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Cipher – Test case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Input Image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06726"/>
            <a:ext cx="2652800" cy="2652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Encrypted Image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06726"/>
            <a:ext cx="2174966" cy="2652800"/>
          </a:xfrm>
        </p:spPr>
      </p:pic>
    </p:spTree>
    <p:extLst>
      <p:ext uri="{BB962C8B-B14F-4D97-AF65-F5344CB8AC3E}">
        <p14:creationId xmlns:p14="http://schemas.microsoft.com/office/powerpoint/2010/main" val="8813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Proposed by </a:t>
            </a:r>
            <a:r>
              <a:rPr lang="en-IN" dirty="0" err="1" smtClean="0"/>
              <a:t>Roskin</a:t>
            </a:r>
            <a:r>
              <a:rPr lang="en-IN" dirty="0" smtClean="0"/>
              <a:t> and Casper.</a:t>
            </a:r>
          </a:p>
          <a:p>
            <a:r>
              <a:rPr lang="en-IN" dirty="0" smtClean="0"/>
              <a:t>Extended version of simple cipher with a feedback to reduce the periodicity in the cipher text.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6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Cipher – Block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10" y="2677541"/>
            <a:ext cx="4915578" cy="263904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</a:p>
          <a:p>
            <a:pPr lvl="1"/>
            <a:r>
              <a:rPr lang="en-IN" dirty="0" smtClean="0"/>
              <a:t>Similar to simple cipher but with a additional feedback in the initial value and the number of iteration</a:t>
            </a:r>
          </a:p>
          <a:p>
            <a:r>
              <a:rPr lang="en-IN" dirty="0" smtClean="0"/>
              <a:t>Decryption</a:t>
            </a:r>
          </a:p>
          <a:p>
            <a:pPr lvl="1"/>
            <a:r>
              <a:rPr lang="en-IN" dirty="0" smtClean="0"/>
              <a:t>Similar to simple cipher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3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Cipher – Test Case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Input Image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13954"/>
            <a:ext cx="2674121" cy="267412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Encrypted Image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15673"/>
            <a:ext cx="2188029" cy="2672402"/>
          </a:xfrm>
        </p:spPr>
      </p:pic>
    </p:spTree>
    <p:extLst>
      <p:ext uri="{BB962C8B-B14F-4D97-AF65-F5344CB8AC3E}">
        <p14:creationId xmlns:p14="http://schemas.microsoft.com/office/powerpoint/2010/main" val="1968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366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Case Study </vt:lpstr>
      <vt:lpstr>Simple Cipher </vt:lpstr>
      <vt:lpstr>Simple Cipher</vt:lpstr>
      <vt:lpstr>Simple Cipher – Block Diagram</vt:lpstr>
      <vt:lpstr>Simple Cipher – Test Case</vt:lpstr>
      <vt:lpstr>Simple Cipher – Test case</vt:lpstr>
      <vt:lpstr>Advanced Cipher</vt:lpstr>
      <vt:lpstr>Advanced Cipher – Block Diagram</vt:lpstr>
      <vt:lpstr>Advanced Cipher – Test Case</vt:lpstr>
      <vt:lpstr>Advanced Cipher – Test Case</vt:lpstr>
      <vt:lpstr>Baptista Method – Logistic Map</vt:lpstr>
      <vt:lpstr>Baptista Method – Lorenz System</vt:lpstr>
      <vt:lpstr>Baptista Method</vt:lpstr>
      <vt:lpstr>Baptista Method</vt:lpstr>
      <vt:lpstr>Baptista Method</vt:lpstr>
      <vt:lpstr>Baptista Method</vt:lpstr>
      <vt:lpstr>Baptista Method – Test Case (Logistic Map)</vt:lpstr>
      <vt:lpstr>Baptista Method – Test Case (Lorenz System)</vt:lpstr>
    </vt:vector>
  </TitlesOfParts>
  <Company>Indian Institute of Technology, Bombay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Dandwate</dc:creator>
  <cp:lastModifiedBy>Rahul Dandwate</cp:lastModifiedBy>
  <cp:revision>40</cp:revision>
  <dcterms:created xsi:type="dcterms:W3CDTF">2016-10-28T17:23:51Z</dcterms:created>
  <dcterms:modified xsi:type="dcterms:W3CDTF">2016-10-29T07:44:56Z</dcterms:modified>
</cp:coreProperties>
</file>