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2"/>
    <p:sldMasterId id="2147483658" r:id="rId3"/>
    <p:sldMasterId id="2147483670" r:id="rId4"/>
  </p:sldMasterIdLst>
  <p:sldIdLst>
    <p:sldId id="256" r:id="rId5"/>
    <p:sldId id="257" r:id="rId6"/>
    <p:sldId id="258" r:id="rId7"/>
    <p:sldId id="259" r:id="rId8"/>
    <p:sldId id="260" r:id="rId9"/>
    <p:sldId id="261" r:id="rId10"/>
    <p:sldId id="267" r:id="rId11"/>
    <p:sldId id="262" r:id="rId12"/>
    <p:sldId id="263" r:id="rId13"/>
    <p:sldId id="264" r:id="rId14"/>
    <p:sldId id="265" r:id="rId15"/>
    <p:sldId id="266"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4" autoAdjust="0"/>
    <p:restoredTop sz="94660"/>
  </p:normalViewPr>
  <p:slideViewPr>
    <p:cSldViewPr snapToGrid="0">
      <p:cViewPr varScale="1">
        <p:scale>
          <a:sx n="103" d="100"/>
          <a:sy n="103" d="100"/>
        </p:scale>
        <p:origin x="830"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2347920" y="99720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ONE_COLUMN_TEXT_1_1">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713160" y="1144440"/>
            <a:ext cx="4111920" cy="237852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
        <p:nvSpPr>
          <p:cNvPr id="5" name="Google Shape;11;p2"/>
          <p:cNvSpPr/>
          <p:nvPr/>
        </p:nvSpPr>
        <p:spPr>
          <a:xfrm rot="10800000">
            <a:off x="-1604160" y="-844560"/>
            <a:ext cx="3281040" cy="2132280"/>
          </a:xfrm>
          <a:custGeom>
            <a:avLst/>
            <a:gdLst>
              <a:gd name="textAreaLeft" fmla="*/ 0 w 3281040"/>
              <a:gd name="textAreaRight" fmla="*/ 3281400 w 3281040"/>
              <a:gd name="textAreaTop" fmla="*/ 0 h 2132280"/>
              <a:gd name="textAreaBottom" fmla="*/ 2132640 h 2132280"/>
            </a:gdLst>
            <a:ahLst/>
            <a:cxn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 name="Google Shape;12;p2"/>
          <p:cNvSpPr/>
          <p:nvPr/>
        </p:nvSpPr>
        <p:spPr>
          <a:xfrm rot="11700000" flipH="1">
            <a:off x="-1514520" y="4121280"/>
            <a:ext cx="3953160" cy="1921320"/>
          </a:xfrm>
          <a:custGeom>
            <a:avLst/>
            <a:gdLst>
              <a:gd name="textAreaLeft" fmla="*/ -360 w 3953160"/>
              <a:gd name="textAreaRight" fmla="*/ 3953160 w 3953160"/>
              <a:gd name="textAreaTop" fmla="*/ 0 h 1921320"/>
              <a:gd name="textAreaBottom" fmla="*/ 1921680 h 192132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8" name="PlaceHolder 1"/>
          <p:cNvSpPr>
            <a:spLocks noGrp="1"/>
          </p:cNvSpPr>
          <p:nvPr>
            <p:ph type="title"/>
          </p:nvPr>
        </p:nvSpPr>
        <p:spPr>
          <a:xfrm>
            <a:off x="811800" y="1032840"/>
            <a:ext cx="2804040" cy="10065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79" name="PlaceHolder 2"/>
          <p:cNvSpPr>
            <a:spLocks noGrp="1"/>
          </p:cNvSpPr>
          <p:nvPr>
            <p:ph type="body"/>
          </p:nvPr>
        </p:nvSpPr>
        <p:spPr>
          <a:xfrm>
            <a:off x="5668920" y="1076400"/>
            <a:ext cx="2990160" cy="2990160"/>
          </a:xfrm>
          <a:prstGeom prst="rect">
            <a:avLst/>
          </a:prstGeom>
          <a:noFill/>
          <a:ln w="0">
            <a:noFill/>
          </a:ln>
        </p:spPr>
        <p:txBody>
          <a:bodyPr lIns="90000" tIns="45000" rIns="90000" bIns="45000" anchor="t">
            <a:normAutofit fontScale="50000"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180" name="Google Shape;347;p14"/>
          <p:cNvSpPr/>
          <p:nvPr/>
        </p:nvSpPr>
        <p:spPr>
          <a:xfrm rot="19218600">
            <a:off x="-1265040" y="-661320"/>
            <a:ext cx="3096000" cy="2008800"/>
          </a:xfrm>
          <a:custGeom>
            <a:avLst/>
            <a:gdLst>
              <a:gd name="textAreaLeft" fmla="*/ 0 w 3096000"/>
              <a:gd name="textAreaRight" fmla="*/ 3096360 w 3096000"/>
              <a:gd name="textAreaTop" fmla="*/ 0 h 2008800"/>
              <a:gd name="textAreaBottom" fmla="*/ 2009160 h 200880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1" name="Google Shape;348;p14"/>
          <p:cNvSpPr/>
          <p:nvPr/>
        </p:nvSpPr>
        <p:spPr>
          <a:xfrm rot="14303400">
            <a:off x="-734760" y="4231800"/>
            <a:ext cx="2035800" cy="1508400"/>
          </a:xfrm>
          <a:custGeom>
            <a:avLst/>
            <a:gdLst>
              <a:gd name="textAreaLeft" fmla="*/ 0 w 2035800"/>
              <a:gd name="textAreaRight" fmla="*/ 2036160 w 2035800"/>
              <a:gd name="textAreaTop" fmla="*/ 0 h 1508400"/>
              <a:gd name="textAreaBottom" fmla="*/ 1508760 h 150840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82" name="Google Shape;349;p14"/>
          <p:cNvGrpSpPr/>
          <p:nvPr/>
        </p:nvGrpSpPr>
        <p:grpSpPr>
          <a:xfrm>
            <a:off x="65160" y="4372920"/>
            <a:ext cx="877680" cy="654480"/>
            <a:chOff x="65160" y="4372920"/>
            <a:chExt cx="877680" cy="654480"/>
          </a:xfrm>
        </p:grpSpPr>
        <p:grpSp>
          <p:nvGrpSpPr>
            <p:cNvPr id="183" name="Google Shape;350;p14"/>
            <p:cNvGrpSpPr/>
            <p:nvPr/>
          </p:nvGrpSpPr>
          <p:grpSpPr>
            <a:xfrm>
              <a:off x="65160" y="4372920"/>
              <a:ext cx="877680" cy="654480"/>
              <a:chOff x="65160" y="4372920"/>
              <a:chExt cx="877680" cy="654480"/>
            </a:xfrm>
          </p:grpSpPr>
          <p:sp>
            <p:nvSpPr>
              <p:cNvPr id="184" name="Google Shape;351;p14"/>
              <p:cNvSpPr/>
              <p:nvPr/>
            </p:nvSpPr>
            <p:spPr>
              <a:xfrm>
                <a:off x="260640" y="4372920"/>
                <a:ext cx="682200" cy="458640"/>
              </a:xfrm>
              <a:custGeom>
                <a:avLst/>
                <a:gdLst>
                  <a:gd name="textAreaLeft" fmla="*/ 0 w 682200"/>
                  <a:gd name="textAreaRight" fmla="*/ 682560 w 682200"/>
                  <a:gd name="textAreaTop" fmla="*/ 0 h 458640"/>
                  <a:gd name="textAreaBottom" fmla="*/ 459000 h 458640"/>
                </a:gdLst>
                <a:ahLst/>
                <a:cxnLst/>
                <a:rect l="textAreaLeft" t="textAreaTop" r="textAreaRight" b="textAreaBottom"/>
                <a:pathLst>
                  <a:path w="445484" h="299466">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5" name="Google Shape;352;p14"/>
              <p:cNvSpPr/>
              <p:nvPr/>
            </p:nvSpPr>
            <p:spPr>
              <a:xfrm>
                <a:off x="162720" y="4470840"/>
                <a:ext cx="682200" cy="458640"/>
              </a:xfrm>
              <a:custGeom>
                <a:avLst/>
                <a:gdLst>
                  <a:gd name="textAreaLeft" fmla="*/ 0 w 682200"/>
                  <a:gd name="textAreaRight" fmla="*/ 682560 w 682200"/>
                  <a:gd name="textAreaTop" fmla="*/ 0 h 458640"/>
                  <a:gd name="textAreaBottom" fmla="*/ 459000 h 458640"/>
                </a:gdLst>
                <a:ahLst/>
                <a:cxnLst/>
                <a:rect l="textAreaLeft" t="textAreaTop" r="textAreaRight" b="textAreaBottom"/>
                <a:pathLst>
                  <a:path w="445484" h="299466">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 name="Google Shape;353;p14"/>
              <p:cNvSpPr/>
              <p:nvPr/>
            </p:nvSpPr>
            <p:spPr>
              <a:xfrm>
                <a:off x="65160" y="4568760"/>
                <a:ext cx="682200" cy="458640"/>
              </a:xfrm>
              <a:custGeom>
                <a:avLst/>
                <a:gdLst>
                  <a:gd name="textAreaLeft" fmla="*/ 0 w 682200"/>
                  <a:gd name="textAreaRight" fmla="*/ 682560 w 682200"/>
                  <a:gd name="textAreaTop" fmla="*/ 0 h 458640"/>
                  <a:gd name="textAreaBottom" fmla="*/ 459000 h 458640"/>
                </a:gdLst>
                <a:ahLst/>
                <a:cxnLst/>
                <a:rect l="textAreaLeft" t="textAreaTop" r="textAreaRight" b="textAreaBottom"/>
                <a:pathLst>
                  <a:path w="445484" h="299466">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87" name="Google Shape;354;p14"/>
            <p:cNvSpPr/>
            <p:nvPr/>
          </p:nvSpPr>
          <p:spPr>
            <a:xfrm>
              <a:off x="354240" y="4783320"/>
              <a:ext cx="105120" cy="125280"/>
            </a:xfrm>
            <a:custGeom>
              <a:avLst/>
              <a:gdLst>
                <a:gd name="textAreaLeft" fmla="*/ 0 w 105120"/>
                <a:gd name="textAreaRight" fmla="*/ 105480 w 105120"/>
                <a:gd name="textAreaTop" fmla="*/ 0 h 125280"/>
                <a:gd name="textAreaBottom" fmla="*/ 125640 h 125280"/>
              </a:gdLst>
              <a:ahLst/>
              <a:cxnLst/>
              <a:rect l="textAreaLeft" t="textAreaTop" r="textAreaRight" b="textAreaBottom"/>
              <a:pathLst>
                <a:path w="68735" h="82063">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8" name="PlaceHolder 1"/>
          <p:cNvSpPr>
            <a:spLocks noGrp="1"/>
          </p:cNvSpPr>
          <p:nvPr>
            <p:ph type="title"/>
          </p:nvPr>
        </p:nvSpPr>
        <p:spPr>
          <a:xfrm>
            <a:off x="2013840" y="840960"/>
            <a:ext cx="5115960" cy="139032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189" name="Google Shape;358;p15"/>
          <p:cNvSpPr/>
          <p:nvPr/>
        </p:nvSpPr>
        <p:spPr>
          <a:xfrm rot="9076800" flipH="1">
            <a:off x="7972920" y="-586080"/>
            <a:ext cx="1683360" cy="1672560"/>
          </a:xfrm>
          <a:custGeom>
            <a:avLst/>
            <a:gdLst>
              <a:gd name="textAreaLeft" fmla="*/ 360 w 1683360"/>
              <a:gd name="textAreaRight" fmla="*/ 1684080 w 1683360"/>
              <a:gd name="textAreaTop" fmla="*/ 0 h 1672560"/>
              <a:gd name="textAreaBottom" fmla="*/ 1672920 h 1672560"/>
            </a:gdLst>
            <a:ahLst/>
            <a:cxn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90" name="Google Shape;359;p15"/>
          <p:cNvGrpSpPr/>
          <p:nvPr/>
        </p:nvGrpSpPr>
        <p:grpSpPr>
          <a:xfrm>
            <a:off x="682920" y="4696560"/>
            <a:ext cx="325440" cy="404280"/>
            <a:chOff x="682920" y="4696560"/>
            <a:chExt cx="325440" cy="404280"/>
          </a:xfrm>
        </p:grpSpPr>
        <p:sp>
          <p:nvSpPr>
            <p:cNvPr id="191" name="Google Shape;360;p15"/>
            <p:cNvSpPr/>
            <p:nvPr/>
          </p:nvSpPr>
          <p:spPr>
            <a:xfrm flipH="1">
              <a:off x="682920" y="4696560"/>
              <a:ext cx="325440" cy="404280"/>
            </a:xfrm>
            <a:custGeom>
              <a:avLst/>
              <a:gdLst>
                <a:gd name="textAreaLeft" fmla="*/ 360 w 325440"/>
                <a:gd name="textAreaRight" fmla="*/ 326160 w 325440"/>
                <a:gd name="textAreaTop" fmla="*/ 0 h 404280"/>
                <a:gd name="textAreaBottom" fmla="*/ 404640 h 404280"/>
              </a:gdLst>
              <a:ahLst/>
              <a:cxnLst/>
              <a:rect l="textAreaLeft" t="textAreaTop" r="textAreaRight" b="textAreaBottom"/>
              <a:pathLst>
                <a:path w="435673" h="541115">
                  <a:moveTo>
                    <a:pt x="394621" y="0"/>
                  </a:moveTo>
                  <a:cubicBezTo>
                    <a:pt x="417294" y="0"/>
                    <a:pt x="435674" y="18380"/>
                    <a:pt x="435674" y="41053"/>
                  </a:cubicBezTo>
                  <a:lnTo>
                    <a:pt x="435674" y="500062"/>
                  </a:lnTo>
                  <a:cubicBezTo>
                    <a:pt x="435674" y="522735"/>
                    <a:pt x="417294" y="541115"/>
                    <a:pt x="394621" y="541115"/>
                  </a:cubicBezTo>
                  <a:lnTo>
                    <a:pt x="41053" y="541115"/>
                  </a:lnTo>
                  <a:cubicBezTo>
                    <a:pt x="18380" y="541115"/>
                    <a:pt x="0" y="522735"/>
                    <a:pt x="0" y="500062"/>
                  </a:cubicBezTo>
                  <a:lnTo>
                    <a:pt x="0" y="41053"/>
                  </a:lnTo>
                  <a:cubicBezTo>
                    <a:pt x="0" y="18380"/>
                    <a:pt x="18380" y="0"/>
                    <a:pt x="41053"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92" name="Google Shape;361;p15"/>
            <p:cNvGrpSpPr/>
            <p:nvPr/>
          </p:nvGrpSpPr>
          <p:grpSpPr>
            <a:xfrm>
              <a:off x="715680" y="4719960"/>
              <a:ext cx="122760" cy="30600"/>
              <a:chOff x="715680" y="4719960"/>
              <a:chExt cx="122760" cy="30600"/>
            </a:xfrm>
          </p:grpSpPr>
          <p:sp>
            <p:nvSpPr>
              <p:cNvPr id="193" name="Google Shape;362;p15"/>
              <p:cNvSpPr/>
              <p:nvPr/>
            </p:nvSpPr>
            <p:spPr>
              <a:xfrm flipH="1">
                <a:off x="715320" y="4719960"/>
                <a:ext cx="30600" cy="30600"/>
              </a:xfrm>
              <a:custGeom>
                <a:avLst/>
                <a:gdLst>
                  <a:gd name="textAreaLeft" fmla="*/ -360 w 30600"/>
                  <a:gd name="textAreaRight" fmla="*/ 30600 w 30600"/>
                  <a:gd name="textAreaTop" fmla="*/ 0 h 30600"/>
                  <a:gd name="textAreaBottom" fmla="*/ 30960 h 30600"/>
                </a:gdLst>
                <a:ahLst/>
                <a:cxnLst/>
                <a:rect l="textAreaLeft" t="textAreaTop" r="textAreaRight" b="textAreaBottom"/>
                <a:pathLst>
                  <a:path w="41528" h="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15480" bIns="15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 name="Google Shape;363;p15"/>
              <p:cNvSpPr/>
              <p:nvPr/>
            </p:nvSpPr>
            <p:spPr>
              <a:xfrm flipH="1">
                <a:off x="761400" y="4719960"/>
                <a:ext cx="30600" cy="30600"/>
              </a:xfrm>
              <a:custGeom>
                <a:avLst/>
                <a:gdLst>
                  <a:gd name="textAreaLeft" fmla="*/ -360 w 30600"/>
                  <a:gd name="textAreaRight" fmla="*/ 30600 w 30600"/>
                  <a:gd name="textAreaTop" fmla="*/ 0 h 30600"/>
                  <a:gd name="textAreaBottom" fmla="*/ 30960 h 30600"/>
                </a:gdLst>
                <a:ahLst/>
                <a:cxnLst/>
                <a:rect l="textAreaLeft" t="textAreaTop" r="textAreaRight" b="textAreaBottom"/>
                <a:pathLst>
                  <a:path w="41528" h="41529">
                    <a:moveTo>
                      <a:pt x="41529" y="20765"/>
                    </a:moveTo>
                    <a:cubicBezTo>
                      <a:pt x="41529" y="32290"/>
                      <a:pt x="32195" y="41529"/>
                      <a:pt x="20764" y="41529"/>
                    </a:cubicBezTo>
                    <a:cubicBezTo>
                      <a:pt x="9334" y="41529"/>
                      <a:pt x="0" y="32194"/>
                      <a:pt x="0" y="20765"/>
                    </a:cubicBezTo>
                    <a:cubicBezTo>
                      <a:pt x="0" y="9334"/>
                      <a:pt x="9334" y="0"/>
                      <a:pt x="20764" y="0"/>
                    </a:cubicBezTo>
                    <a:cubicBezTo>
                      <a:pt x="32195" y="0"/>
                      <a:pt x="41529" y="9334"/>
                      <a:pt x="41529" y="2076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15480" bIns="15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 name="Google Shape;364;p15"/>
              <p:cNvSpPr/>
              <p:nvPr/>
            </p:nvSpPr>
            <p:spPr>
              <a:xfrm flipH="1">
                <a:off x="807480" y="4719960"/>
                <a:ext cx="30600" cy="30600"/>
              </a:xfrm>
              <a:custGeom>
                <a:avLst/>
                <a:gdLst>
                  <a:gd name="textAreaLeft" fmla="*/ -360 w 30600"/>
                  <a:gd name="textAreaRight" fmla="*/ 30600 w 30600"/>
                  <a:gd name="textAreaTop" fmla="*/ 0 h 30600"/>
                  <a:gd name="textAreaBottom" fmla="*/ 30960 h 30600"/>
                </a:gdLst>
                <a:ahLst/>
                <a:cxnLst/>
                <a:rect l="textAreaLeft" t="textAreaTop" r="textAreaRight" b="textAreaBottom"/>
                <a:pathLst>
                  <a:path w="41529" h="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15480" bIns="15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196" name="Google Shape;365;p15"/>
          <p:cNvGrpSpPr/>
          <p:nvPr/>
        </p:nvGrpSpPr>
        <p:grpSpPr>
          <a:xfrm>
            <a:off x="713520" y="4774680"/>
            <a:ext cx="268560" cy="280440"/>
            <a:chOff x="713520" y="4774680"/>
            <a:chExt cx="268560" cy="280440"/>
          </a:xfrm>
        </p:grpSpPr>
        <p:sp>
          <p:nvSpPr>
            <p:cNvPr id="197" name="Google Shape;366;p15"/>
            <p:cNvSpPr/>
            <p:nvPr/>
          </p:nvSpPr>
          <p:spPr>
            <a:xfrm flipH="1">
              <a:off x="714960" y="4933440"/>
              <a:ext cx="267120" cy="121680"/>
            </a:xfrm>
            <a:custGeom>
              <a:avLst/>
              <a:gdLst>
                <a:gd name="textAreaLeft" fmla="*/ 360 w 267120"/>
                <a:gd name="textAreaRight" fmla="*/ 267840 w 267120"/>
                <a:gd name="textAreaTop" fmla="*/ 0 h 121680"/>
                <a:gd name="textAreaBottom" fmla="*/ 122040 h 121680"/>
              </a:gdLst>
              <a:ahLst/>
              <a:cxnLst/>
              <a:rect l="textAreaLeft" t="textAreaTop" r="textAreaRight" b="textAreaBottom"/>
              <a:pathLst>
                <a:path w="357473" h="163258">
                  <a:moveTo>
                    <a:pt x="40196" y="72962"/>
                  </a:moveTo>
                  <a:lnTo>
                    <a:pt x="0" y="72962"/>
                  </a:lnTo>
                  <a:lnTo>
                    <a:pt x="0" y="90297"/>
                  </a:lnTo>
                  <a:lnTo>
                    <a:pt x="40196" y="90297"/>
                  </a:lnTo>
                  <a:lnTo>
                    <a:pt x="40196" y="72962"/>
                  </a:lnTo>
                  <a:close/>
                  <a:moveTo>
                    <a:pt x="185166" y="126778"/>
                  </a:moveTo>
                  <a:lnTo>
                    <a:pt x="294894" y="126778"/>
                  </a:lnTo>
                  <a:lnTo>
                    <a:pt x="294894" y="109347"/>
                  </a:lnTo>
                  <a:lnTo>
                    <a:pt x="185166" y="109347"/>
                  </a:lnTo>
                  <a:lnTo>
                    <a:pt x="185166" y="126778"/>
                  </a:lnTo>
                  <a:close/>
                  <a:moveTo>
                    <a:pt x="294894" y="0"/>
                  </a:moveTo>
                  <a:lnTo>
                    <a:pt x="38291" y="0"/>
                  </a:lnTo>
                  <a:lnTo>
                    <a:pt x="38291" y="17335"/>
                  </a:lnTo>
                  <a:lnTo>
                    <a:pt x="294894" y="17335"/>
                  </a:lnTo>
                  <a:lnTo>
                    <a:pt x="294894" y="0"/>
                  </a:lnTo>
                  <a:close/>
                  <a:moveTo>
                    <a:pt x="0" y="163259"/>
                  </a:moveTo>
                  <a:lnTo>
                    <a:pt x="99632" y="163259"/>
                  </a:lnTo>
                  <a:lnTo>
                    <a:pt x="99632" y="145828"/>
                  </a:lnTo>
                  <a:lnTo>
                    <a:pt x="0" y="145828"/>
                  </a:lnTo>
                  <a:lnTo>
                    <a:pt x="0" y="163259"/>
                  </a:lnTo>
                  <a:close/>
                  <a:moveTo>
                    <a:pt x="76581" y="36481"/>
                  </a:moveTo>
                  <a:lnTo>
                    <a:pt x="0" y="36481"/>
                  </a:lnTo>
                  <a:lnTo>
                    <a:pt x="0" y="53816"/>
                  </a:lnTo>
                  <a:lnTo>
                    <a:pt x="76581" y="53816"/>
                  </a:lnTo>
                  <a:lnTo>
                    <a:pt x="76581" y="36481"/>
                  </a:lnTo>
                  <a:close/>
                  <a:moveTo>
                    <a:pt x="52483" y="90297"/>
                  </a:moveTo>
                  <a:lnTo>
                    <a:pt x="207836" y="90297"/>
                  </a:lnTo>
                  <a:lnTo>
                    <a:pt x="207836" y="72962"/>
                  </a:lnTo>
                  <a:lnTo>
                    <a:pt x="52483" y="72962"/>
                  </a:lnTo>
                  <a:lnTo>
                    <a:pt x="52483" y="90297"/>
                  </a:lnTo>
                  <a:close/>
                  <a:moveTo>
                    <a:pt x="164402" y="109347"/>
                  </a:moveTo>
                  <a:lnTo>
                    <a:pt x="0" y="109347"/>
                  </a:lnTo>
                  <a:lnTo>
                    <a:pt x="0" y="126778"/>
                  </a:lnTo>
                  <a:lnTo>
                    <a:pt x="164402" y="126778"/>
                  </a:lnTo>
                  <a:lnTo>
                    <a:pt x="164402" y="109347"/>
                  </a:lnTo>
                  <a:close/>
                  <a:moveTo>
                    <a:pt x="220218" y="90297"/>
                  </a:moveTo>
                  <a:lnTo>
                    <a:pt x="357378" y="90297"/>
                  </a:lnTo>
                  <a:lnTo>
                    <a:pt x="357378" y="72962"/>
                  </a:lnTo>
                  <a:lnTo>
                    <a:pt x="220218" y="72962"/>
                  </a:lnTo>
                  <a:lnTo>
                    <a:pt x="220218" y="90297"/>
                  </a:lnTo>
                  <a:close/>
                  <a:moveTo>
                    <a:pt x="97441" y="53816"/>
                  </a:moveTo>
                  <a:lnTo>
                    <a:pt x="357474" y="53816"/>
                  </a:lnTo>
                  <a:lnTo>
                    <a:pt x="357474" y="36481"/>
                  </a:lnTo>
                  <a:lnTo>
                    <a:pt x="97441" y="36481"/>
                  </a:lnTo>
                  <a:lnTo>
                    <a:pt x="97441" y="53816"/>
                  </a:lnTo>
                  <a:close/>
                  <a:moveTo>
                    <a:pt x="305371" y="0"/>
                  </a:moveTo>
                  <a:lnTo>
                    <a:pt x="305371" y="17335"/>
                  </a:lnTo>
                  <a:lnTo>
                    <a:pt x="357378" y="17335"/>
                  </a:lnTo>
                  <a:lnTo>
                    <a:pt x="357378" y="0"/>
                  </a:lnTo>
                  <a:lnTo>
                    <a:pt x="305371" y="0"/>
                  </a:lnTo>
                  <a:close/>
                  <a:moveTo>
                    <a:pt x="315659" y="126778"/>
                  </a:moveTo>
                  <a:lnTo>
                    <a:pt x="357378" y="126778"/>
                  </a:lnTo>
                  <a:lnTo>
                    <a:pt x="357378" y="109347"/>
                  </a:lnTo>
                  <a:lnTo>
                    <a:pt x="315659" y="109347"/>
                  </a:lnTo>
                  <a:lnTo>
                    <a:pt x="315659" y="126778"/>
                  </a:lnTo>
                  <a:close/>
                  <a:moveTo>
                    <a:pt x="120396" y="163259"/>
                  </a:moveTo>
                  <a:lnTo>
                    <a:pt x="222981" y="163259"/>
                  </a:lnTo>
                  <a:lnTo>
                    <a:pt x="222981" y="145828"/>
                  </a:lnTo>
                  <a:lnTo>
                    <a:pt x="120396" y="145828"/>
                  </a:lnTo>
                  <a:lnTo>
                    <a:pt x="120396" y="163259"/>
                  </a:lnTo>
                  <a:close/>
                  <a:moveTo>
                    <a:pt x="235363" y="163259"/>
                  </a:moveTo>
                  <a:lnTo>
                    <a:pt x="313563" y="163259"/>
                  </a:lnTo>
                  <a:lnTo>
                    <a:pt x="313563" y="145828"/>
                  </a:lnTo>
                  <a:lnTo>
                    <a:pt x="235363" y="145828"/>
                  </a:lnTo>
                  <a:lnTo>
                    <a:pt x="235363" y="163259"/>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8" name="Google Shape;367;p15"/>
            <p:cNvSpPr/>
            <p:nvPr/>
          </p:nvSpPr>
          <p:spPr>
            <a:xfrm flipH="1">
              <a:off x="713160" y="4774680"/>
              <a:ext cx="264600" cy="134280"/>
            </a:xfrm>
            <a:custGeom>
              <a:avLst/>
              <a:gdLst>
                <a:gd name="textAreaLeft" fmla="*/ -360 w 264600"/>
                <a:gd name="textAreaRight" fmla="*/ 264600 w 264600"/>
                <a:gd name="textAreaTop" fmla="*/ 0 h 134280"/>
                <a:gd name="textAreaBottom" fmla="*/ 134640 h 134280"/>
              </a:gdLst>
              <a:ahLst/>
              <a:cxnLst/>
              <a:rect l="textAreaLeft" t="textAreaTop" r="textAreaRight" b="textAreaBottom"/>
              <a:pathLst>
                <a:path w="353948" h="180117">
                  <a:moveTo>
                    <a:pt x="0" y="0"/>
                  </a:moveTo>
                  <a:lnTo>
                    <a:pt x="353949" y="0"/>
                  </a:lnTo>
                  <a:lnTo>
                    <a:pt x="353949" y="180118"/>
                  </a:lnTo>
                  <a:lnTo>
                    <a:pt x="0" y="180118"/>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9" name="Google Shape;368;p15"/>
          <p:cNvGrpSpPr/>
          <p:nvPr/>
        </p:nvGrpSpPr>
        <p:grpSpPr>
          <a:xfrm>
            <a:off x="96120" y="4469400"/>
            <a:ext cx="354960" cy="643680"/>
            <a:chOff x="96120" y="4469400"/>
            <a:chExt cx="354960" cy="643680"/>
          </a:xfrm>
        </p:grpSpPr>
        <p:grpSp>
          <p:nvGrpSpPr>
            <p:cNvPr id="200" name="Google Shape;369;p15"/>
            <p:cNvGrpSpPr/>
            <p:nvPr/>
          </p:nvGrpSpPr>
          <p:grpSpPr>
            <a:xfrm>
              <a:off x="96120" y="4469400"/>
              <a:ext cx="354960" cy="643680"/>
              <a:chOff x="96120" y="4469400"/>
              <a:chExt cx="354960" cy="643680"/>
            </a:xfrm>
          </p:grpSpPr>
          <p:sp>
            <p:nvSpPr>
              <p:cNvPr id="201" name="Google Shape;370;p15"/>
              <p:cNvSpPr/>
              <p:nvPr/>
            </p:nvSpPr>
            <p:spPr>
              <a:xfrm flipH="1">
                <a:off x="96120" y="4469400"/>
                <a:ext cx="354960" cy="643680"/>
              </a:xfrm>
              <a:custGeom>
                <a:avLst/>
                <a:gdLst>
                  <a:gd name="textAreaLeft" fmla="*/ 360 w 354960"/>
                  <a:gd name="textAreaRight" fmla="*/ 355680 w 354960"/>
                  <a:gd name="textAreaTop" fmla="*/ 0 h 643680"/>
                  <a:gd name="textAreaBottom" fmla="*/ 644040 h 643680"/>
                </a:gdLst>
                <a:ahLst/>
                <a:cxnLst/>
                <a:rect l="textAreaLeft" t="textAreaTop" r="textAreaRight" b="textAreaBottom"/>
                <a:pathLst>
                  <a:path w="470725" h="852963">
                    <a:moveTo>
                      <a:pt x="435388" y="0"/>
                    </a:moveTo>
                    <a:cubicBezTo>
                      <a:pt x="454904" y="0"/>
                      <a:pt x="470726" y="15821"/>
                      <a:pt x="470726" y="35338"/>
                    </a:cubicBezTo>
                    <a:lnTo>
                      <a:pt x="470726" y="817626"/>
                    </a:lnTo>
                    <a:cubicBezTo>
                      <a:pt x="470726" y="837143"/>
                      <a:pt x="454904" y="852964"/>
                      <a:pt x="435388" y="852964"/>
                    </a:cubicBezTo>
                    <a:lnTo>
                      <a:pt x="35338" y="852964"/>
                    </a:lnTo>
                    <a:cubicBezTo>
                      <a:pt x="15821" y="852964"/>
                      <a:pt x="0" y="837143"/>
                      <a:pt x="0" y="817626"/>
                    </a:cubicBezTo>
                    <a:lnTo>
                      <a:pt x="0" y="35338"/>
                    </a:lnTo>
                    <a:cubicBezTo>
                      <a:pt x="0" y="15822"/>
                      <a:pt x="15821" y="0"/>
                      <a:pt x="35338"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371;p15"/>
              <p:cNvSpPr/>
              <p:nvPr/>
            </p:nvSpPr>
            <p:spPr>
              <a:xfrm flipH="1">
                <a:off x="111960" y="4502160"/>
                <a:ext cx="324000" cy="527760"/>
              </a:xfrm>
              <a:custGeom>
                <a:avLst/>
                <a:gdLst>
                  <a:gd name="textAreaLeft" fmla="*/ 360 w 324000"/>
                  <a:gd name="textAreaRight" fmla="*/ 324720 w 324000"/>
                  <a:gd name="textAreaTop" fmla="*/ 0 h 527760"/>
                  <a:gd name="textAreaBottom" fmla="*/ 528120 h 527760"/>
                </a:gdLst>
                <a:ahLst/>
                <a:cxnLst/>
                <a:rect l="textAreaLeft" t="textAreaTop" r="textAreaRight" b="textAreaBottom"/>
                <a:pathLst>
                  <a:path w="429577" h="699420">
                    <a:moveTo>
                      <a:pt x="0" y="0"/>
                    </a:moveTo>
                    <a:lnTo>
                      <a:pt x="429578" y="0"/>
                    </a:lnTo>
                    <a:lnTo>
                      <a:pt x="429578" y="699421"/>
                    </a:lnTo>
                    <a:lnTo>
                      <a:pt x="0" y="69942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03" name="Google Shape;372;p15"/>
            <p:cNvSpPr/>
            <p:nvPr/>
          </p:nvSpPr>
          <p:spPr>
            <a:xfrm flipH="1">
              <a:off x="127440" y="5065200"/>
              <a:ext cx="293040" cy="24120"/>
            </a:xfrm>
            <a:custGeom>
              <a:avLst/>
              <a:gdLst>
                <a:gd name="textAreaLeft" fmla="*/ 360 w 293040"/>
                <a:gd name="textAreaRight" fmla="*/ 293760 w 293040"/>
                <a:gd name="textAreaTop" fmla="*/ 0 h 24120"/>
                <a:gd name="textAreaBottom" fmla="*/ 24480 h 24120"/>
              </a:gdLst>
              <a:ahLst/>
              <a:cxnLst/>
              <a:rect l="textAreaLeft" t="textAreaTop" r="textAreaRight" b="textAreaBottom"/>
              <a:pathLst>
                <a:path w="388334" h="32194">
                  <a:moveTo>
                    <a:pt x="88011" y="0"/>
                  </a:moveTo>
                  <a:lnTo>
                    <a:pt x="16097" y="0"/>
                  </a:lnTo>
                  <a:cubicBezTo>
                    <a:pt x="7239" y="0"/>
                    <a:pt x="0" y="7239"/>
                    <a:pt x="0" y="16097"/>
                  </a:cubicBezTo>
                  <a:cubicBezTo>
                    <a:pt x="0" y="24955"/>
                    <a:pt x="7239" y="32195"/>
                    <a:pt x="16097" y="32195"/>
                  </a:cubicBezTo>
                  <a:lnTo>
                    <a:pt x="88011" y="32195"/>
                  </a:lnTo>
                  <a:cubicBezTo>
                    <a:pt x="96869" y="32195"/>
                    <a:pt x="104108" y="24955"/>
                    <a:pt x="104108" y="16097"/>
                  </a:cubicBezTo>
                  <a:cubicBezTo>
                    <a:pt x="104108" y="7239"/>
                    <a:pt x="96869" y="0"/>
                    <a:pt x="88011" y="0"/>
                  </a:cubicBezTo>
                  <a:close/>
                  <a:moveTo>
                    <a:pt x="230124" y="0"/>
                  </a:moveTo>
                  <a:lnTo>
                    <a:pt x="158210" y="0"/>
                  </a:lnTo>
                  <a:cubicBezTo>
                    <a:pt x="149352" y="0"/>
                    <a:pt x="142113" y="7239"/>
                    <a:pt x="142113" y="16097"/>
                  </a:cubicBezTo>
                  <a:cubicBezTo>
                    <a:pt x="142113" y="24955"/>
                    <a:pt x="149352" y="32195"/>
                    <a:pt x="158210" y="32195"/>
                  </a:cubicBezTo>
                  <a:lnTo>
                    <a:pt x="230124" y="32195"/>
                  </a:lnTo>
                  <a:cubicBezTo>
                    <a:pt x="238982" y="32195"/>
                    <a:pt x="246221" y="24955"/>
                    <a:pt x="246221" y="16097"/>
                  </a:cubicBezTo>
                  <a:cubicBezTo>
                    <a:pt x="246221" y="7239"/>
                    <a:pt x="238982" y="0"/>
                    <a:pt x="230124" y="0"/>
                  </a:cubicBezTo>
                  <a:close/>
                  <a:moveTo>
                    <a:pt x="372237" y="0"/>
                  </a:moveTo>
                  <a:lnTo>
                    <a:pt x="300323" y="0"/>
                  </a:lnTo>
                  <a:cubicBezTo>
                    <a:pt x="291465" y="0"/>
                    <a:pt x="284226" y="7239"/>
                    <a:pt x="284226" y="16097"/>
                  </a:cubicBezTo>
                  <a:cubicBezTo>
                    <a:pt x="284226" y="24955"/>
                    <a:pt x="291465" y="32195"/>
                    <a:pt x="300323" y="32195"/>
                  </a:cubicBezTo>
                  <a:lnTo>
                    <a:pt x="372237" y="32195"/>
                  </a:lnTo>
                  <a:cubicBezTo>
                    <a:pt x="381095" y="32195"/>
                    <a:pt x="388334" y="24955"/>
                    <a:pt x="388334" y="16097"/>
                  </a:cubicBezTo>
                  <a:cubicBezTo>
                    <a:pt x="388334" y="7239"/>
                    <a:pt x="381095" y="0"/>
                    <a:pt x="372237"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2240" bIns="12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4" name="Google Shape;373;p15"/>
          <p:cNvGrpSpPr/>
          <p:nvPr/>
        </p:nvGrpSpPr>
        <p:grpSpPr>
          <a:xfrm>
            <a:off x="7976160" y="116280"/>
            <a:ext cx="1061640" cy="558720"/>
            <a:chOff x="7976160" y="116280"/>
            <a:chExt cx="1061640" cy="558720"/>
          </a:xfrm>
        </p:grpSpPr>
        <p:sp>
          <p:nvSpPr>
            <p:cNvPr id="205" name="Google Shape;374;p15"/>
            <p:cNvSpPr/>
            <p:nvPr/>
          </p:nvSpPr>
          <p:spPr>
            <a:xfrm>
              <a:off x="7976160" y="116280"/>
              <a:ext cx="1061640" cy="558720"/>
            </a:xfrm>
            <a:custGeom>
              <a:avLst/>
              <a:gdLst>
                <a:gd name="textAreaLeft" fmla="*/ 0 w 1061640"/>
                <a:gd name="textAreaRight" fmla="*/ 1062000 w 1061640"/>
                <a:gd name="textAreaTop" fmla="*/ 0 h 558720"/>
                <a:gd name="textAreaBottom" fmla="*/ 559080 h 558720"/>
              </a:gdLst>
              <a:ahLst/>
              <a:cxnLst/>
              <a:rect l="textAreaLeft" t="textAreaTop" r="textAreaRight" b="textAreaBottom"/>
              <a:pathLst>
                <a:path w="1262157" h="664368">
                  <a:moveTo>
                    <a:pt x="1102233" y="344424"/>
                  </a:moveTo>
                  <a:cubicBezTo>
                    <a:pt x="1090231" y="344424"/>
                    <a:pt x="1078611" y="345757"/>
                    <a:pt x="1067372" y="348234"/>
                  </a:cubicBezTo>
                  <a:cubicBezTo>
                    <a:pt x="1048131" y="223838"/>
                    <a:pt x="945166" y="127159"/>
                    <a:pt x="817816" y="117348"/>
                  </a:cubicBezTo>
                  <a:cubicBezTo>
                    <a:pt x="756856" y="45625"/>
                    <a:pt x="666083" y="0"/>
                    <a:pt x="564547" y="0"/>
                  </a:cubicBezTo>
                  <a:cubicBezTo>
                    <a:pt x="398526" y="0"/>
                    <a:pt x="260890" y="121825"/>
                    <a:pt x="236220" y="280988"/>
                  </a:cubicBezTo>
                  <a:cubicBezTo>
                    <a:pt x="222599" y="277939"/>
                    <a:pt x="208502" y="276320"/>
                    <a:pt x="194024" y="276320"/>
                  </a:cubicBezTo>
                  <a:cubicBezTo>
                    <a:pt x="86868" y="276320"/>
                    <a:pt x="0" y="363188"/>
                    <a:pt x="0" y="470345"/>
                  </a:cubicBezTo>
                  <a:cubicBezTo>
                    <a:pt x="0" y="577501"/>
                    <a:pt x="86868" y="664369"/>
                    <a:pt x="194024" y="664369"/>
                  </a:cubicBezTo>
                  <a:lnTo>
                    <a:pt x="1102138" y="664369"/>
                  </a:lnTo>
                  <a:cubicBezTo>
                    <a:pt x="1190530" y="664369"/>
                    <a:pt x="1262158" y="592741"/>
                    <a:pt x="1262158" y="504349"/>
                  </a:cubicBezTo>
                  <a:cubicBezTo>
                    <a:pt x="1262158" y="415957"/>
                    <a:pt x="1190530" y="344329"/>
                    <a:pt x="1102138" y="344329"/>
                  </a:cubicBezTo>
                  <a:close/>
                </a:path>
              </a:pathLst>
            </a:custGeom>
            <a:solidFill>
              <a:srgbClr val="42444F"/>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06" name="Google Shape;375;p15"/>
            <p:cNvGrpSpPr/>
            <p:nvPr/>
          </p:nvGrpSpPr>
          <p:grpSpPr>
            <a:xfrm>
              <a:off x="8325720" y="282960"/>
              <a:ext cx="281160" cy="319320"/>
              <a:chOff x="8325720" y="282960"/>
              <a:chExt cx="281160" cy="319320"/>
            </a:xfrm>
          </p:grpSpPr>
          <p:grpSp>
            <p:nvGrpSpPr>
              <p:cNvPr id="207" name="Google Shape;376;p15"/>
              <p:cNvGrpSpPr/>
              <p:nvPr/>
            </p:nvGrpSpPr>
            <p:grpSpPr>
              <a:xfrm>
                <a:off x="8325720" y="282960"/>
                <a:ext cx="281160" cy="319320"/>
                <a:chOff x="8325720" y="282960"/>
                <a:chExt cx="281160" cy="319320"/>
              </a:xfrm>
            </p:grpSpPr>
            <p:grpSp>
              <p:nvGrpSpPr>
                <p:cNvPr id="208" name="Google Shape;377;p15"/>
                <p:cNvGrpSpPr/>
                <p:nvPr/>
              </p:nvGrpSpPr>
              <p:grpSpPr>
                <a:xfrm>
                  <a:off x="8325720" y="481320"/>
                  <a:ext cx="281160" cy="120960"/>
                  <a:chOff x="8325720" y="481320"/>
                  <a:chExt cx="281160" cy="120960"/>
                </a:xfrm>
              </p:grpSpPr>
              <p:sp>
                <p:nvSpPr>
                  <p:cNvPr id="209" name="Google Shape;378;p15"/>
                  <p:cNvSpPr/>
                  <p:nvPr/>
                </p:nvSpPr>
                <p:spPr>
                  <a:xfrm>
                    <a:off x="8325720" y="506880"/>
                    <a:ext cx="281160" cy="95400"/>
                  </a:xfrm>
                  <a:custGeom>
                    <a:avLst/>
                    <a:gdLst>
                      <a:gd name="textAreaLeft" fmla="*/ 0 w 281160"/>
                      <a:gd name="textAreaRight" fmla="*/ 281520 w 281160"/>
                      <a:gd name="textAreaTop" fmla="*/ 0 h 95400"/>
                      <a:gd name="textAreaBottom" fmla="*/ 95760 h 95400"/>
                    </a:gdLst>
                    <a:ahLst/>
                    <a:cxnLst/>
                    <a:rect l="textAreaLeft" t="textAreaTop" r="textAreaRight" b="textAreaBottom"/>
                    <a:pathLst>
                      <a:path w="334422" h="113918">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 name="Google Shape;379;p15"/>
                  <p:cNvSpPr/>
                  <p:nvPr/>
                </p:nvSpPr>
                <p:spPr>
                  <a:xfrm>
                    <a:off x="8326080" y="481320"/>
                    <a:ext cx="280800" cy="50760"/>
                  </a:xfrm>
                  <a:custGeom>
                    <a:avLst/>
                    <a:gdLst>
                      <a:gd name="textAreaLeft" fmla="*/ 0 w 280800"/>
                      <a:gd name="textAreaRight" fmla="*/ 281160 w 280800"/>
                      <a:gd name="textAreaTop" fmla="*/ 0 h 50760"/>
                      <a:gd name="textAreaBottom" fmla="*/ 51120 h 50760"/>
                    </a:gdLst>
                    <a:ahLst/>
                    <a:cxnLst/>
                    <a:rect l="textAreaLeft" t="textAreaTop" r="textAreaRight" b="textAreaBottom"/>
                    <a:pathLst>
                      <a:path w="334327" h="60769">
                        <a:moveTo>
                          <a:pt x="334328" y="30385"/>
                        </a:moveTo>
                        <a:cubicBezTo>
                          <a:pt x="334328" y="47166"/>
                          <a:pt x="259486" y="60770"/>
                          <a:pt x="167164" y="60770"/>
                        </a:cubicBezTo>
                        <a:cubicBezTo>
                          <a:pt x="74842" y="60770"/>
                          <a:pt x="0" y="47166"/>
                          <a:pt x="0" y="30385"/>
                        </a:cubicBezTo>
                        <a:cubicBezTo>
                          <a:pt x="0" y="13604"/>
                          <a:pt x="74842" y="0"/>
                          <a:pt x="167164" y="0"/>
                        </a:cubicBezTo>
                        <a:cubicBezTo>
                          <a:pt x="259486" y="0"/>
                          <a:pt x="334328" y="13604"/>
                          <a:pt x="334328" y="30385"/>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1" name="Google Shape;380;p15"/>
                <p:cNvGrpSpPr/>
                <p:nvPr/>
              </p:nvGrpSpPr>
              <p:grpSpPr>
                <a:xfrm>
                  <a:off x="8325720" y="381960"/>
                  <a:ext cx="281160" cy="120960"/>
                  <a:chOff x="8325720" y="381960"/>
                  <a:chExt cx="281160" cy="120960"/>
                </a:xfrm>
              </p:grpSpPr>
              <p:sp>
                <p:nvSpPr>
                  <p:cNvPr id="212" name="Google Shape;381;p15"/>
                  <p:cNvSpPr/>
                  <p:nvPr/>
                </p:nvSpPr>
                <p:spPr>
                  <a:xfrm>
                    <a:off x="8325720" y="407520"/>
                    <a:ext cx="281160" cy="95400"/>
                  </a:xfrm>
                  <a:custGeom>
                    <a:avLst/>
                    <a:gdLst>
                      <a:gd name="textAreaLeft" fmla="*/ 0 w 281160"/>
                      <a:gd name="textAreaRight" fmla="*/ 281520 w 281160"/>
                      <a:gd name="textAreaTop" fmla="*/ 0 h 95400"/>
                      <a:gd name="textAreaBottom" fmla="*/ 95760 h 95400"/>
                    </a:gdLst>
                    <a:ahLst/>
                    <a:cxnLst/>
                    <a:rect l="textAreaLeft" t="textAreaTop" r="textAreaRight" b="textAreaBottom"/>
                    <a:pathLst>
                      <a:path w="334422" h="113918">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382;p15"/>
                  <p:cNvSpPr/>
                  <p:nvPr/>
                </p:nvSpPr>
                <p:spPr>
                  <a:xfrm>
                    <a:off x="8326080" y="381960"/>
                    <a:ext cx="280800" cy="50760"/>
                  </a:xfrm>
                  <a:custGeom>
                    <a:avLst/>
                    <a:gdLst>
                      <a:gd name="textAreaLeft" fmla="*/ 0 w 280800"/>
                      <a:gd name="textAreaRight" fmla="*/ 281160 w 280800"/>
                      <a:gd name="textAreaTop" fmla="*/ 0 h 50760"/>
                      <a:gd name="textAreaBottom" fmla="*/ 51120 h 50760"/>
                    </a:gdLst>
                    <a:ahLst/>
                    <a:cxnLst/>
                    <a:rect l="textAreaLeft" t="textAreaTop" r="textAreaRight" b="textAreaBottom"/>
                    <a:pathLst>
                      <a:path w="334327" h="60769">
                        <a:moveTo>
                          <a:pt x="334328" y="30385"/>
                        </a:moveTo>
                        <a:cubicBezTo>
                          <a:pt x="334328" y="47166"/>
                          <a:pt x="259486" y="60769"/>
                          <a:pt x="167164" y="60769"/>
                        </a:cubicBezTo>
                        <a:cubicBezTo>
                          <a:pt x="74842" y="60769"/>
                          <a:pt x="0" y="47166"/>
                          <a:pt x="0" y="30385"/>
                        </a:cubicBezTo>
                        <a:cubicBezTo>
                          <a:pt x="0" y="13604"/>
                          <a:pt x="74842" y="0"/>
                          <a:pt x="167164" y="0"/>
                        </a:cubicBezTo>
                        <a:cubicBezTo>
                          <a:pt x="259486" y="0"/>
                          <a:pt x="334328" y="13604"/>
                          <a:pt x="334328" y="30385"/>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4" name="Google Shape;383;p15"/>
                <p:cNvGrpSpPr/>
                <p:nvPr/>
              </p:nvGrpSpPr>
              <p:grpSpPr>
                <a:xfrm>
                  <a:off x="8325720" y="282960"/>
                  <a:ext cx="281160" cy="120960"/>
                  <a:chOff x="8325720" y="282960"/>
                  <a:chExt cx="281160" cy="120960"/>
                </a:xfrm>
              </p:grpSpPr>
              <p:sp>
                <p:nvSpPr>
                  <p:cNvPr id="215" name="Google Shape;384;p15"/>
                  <p:cNvSpPr/>
                  <p:nvPr/>
                </p:nvSpPr>
                <p:spPr>
                  <a:xfrm>
                    <a:off x="8325720" y="308520"/>
                    <a:ext cx="281160" cy="95400"/>
                  </a:xfrm>
                  <a:custGeom>
                    <a:avLst/>
                    <a:gdLst>
                      <a:gd name="textAreaLeft" fmla="*/ 0 w 281160"/>
                      <a:gd name="textAreaRight" fmla="*/ 281520 w 281160"/>
                      <a:gd name="textAreaTop" fmla="*/ 0 h 95400"/>
                      <a:gd name="textAreaBottom" fmla="*/ 95760 h 95400"/>
                    </a:gdLst>
                    <a:ahLst/>
                    <a:cxnLst/>
                    <a:rect l="textAreaLeft" t="textAreaTop" r="textAreaRight" b="textAreaBottom"/>
                    <a:pathLst>
                      <a:path w="334422" h="113918">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 name="Google Shape;385;p15"/>
                  <p:cNvSpPr/>
                  <p:nvPr/>
                </p:nvSpPr>
                <p:spPr>
                  <a:xfrm>
                    <a:off x="8326080" y="282960"/>
                    <a:ext cx="280800" cy="50760"/>
                  </a:xfrm>
                  <a:custGeom>
                    <a:avLst/>
                    <a:gdLst>
                      <a:gd name="textAreaLeft" fmla="*/ 0 w 280800"/>
                      <a:gd name="textAreaRight" fmla="*/ 281160 w 280800"/>
                      <a:gd name="textAreaTop" fmla="*/ 0 h 50760"/>
                      <a:gd name="textAreaBottom" fmla="*/ 51120 h 50760"/>
                    </a:gdLst>
                    <a:ahLst/>
                    <a:cxnLst/>
                    <a:rect l="textAreaLeft" t="textAreaTop" r="textAreaRight" b="textAreaBottom"/>
                    <a:pathLst>
                      <a:path w="334327" h="60769">
                        <a:moveTo>
                          <a:pt x="334328" y="30385"/>
                        </a:moveTo>
                        <a:cubicBezTo>
                          <a:pt x="334328" y="47149"/>
                          <a:pt x="259461" y="60770"/>
                          <a:pt x="167164" y="60770"/>
                        </a:cubicBezTo>
                        <a:cubicBezTo>
                          <a:pt x="74866" y="60770"/>
                          <a:pt x="0" y="47149"/>
                          <a:pt x="0" y="30385"/>
                        </a:cubicBezTo>
                        <a:cubicBezTo>
                          <a:pt x="0" y="13621"/>
                          <a:pt x="74866" y="0"/>
                          <a:pt x="167164" y="0"/>
                        </a:cubicBezTo>
                        <a:cubicBezTo>
                          <a:pt x="259461" y="0"/>
                          <a:pt x="334328" y="13621"/>
                          <a:pt x="334328" y="30385"/>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17" name="Google Shape;386;p15"/>
              <p:cNvSpPr/>
              <p:nvPr/>
            </p:nvSpPr>
            <p:spPr>
              <a:xfrm>
                <a:off x="8539920" y="345960"/>
                <a:ext cx="31680" cy="31680"/>
              </a:xfrm>
              <a:custGeom>
                <a:avLst/>
                <a:gdLst>
                  <a:gd name="textAreaLeft" fmla="*/ 0 w 31680"/>
                  <a:gd name="textAreaRight" fmla="*/ 32040 w 31680"/>
                  <a:gd name="textAreaTop" fmla="*/ 0 h 31680"/>
                  <a:gd name="textAreaBottom" fmla="*/ 32040 h 31680"/>
                </a:gdLst>
                <a:ahLst/>
                <a:cxnLst/>
                <a:rect l="textAreaLeft" t="textAreaTop" r="textAreaRight" b="textAreaBottom"/>
                <a:pathLst>
                  <a:path w="38100" h="38100">
                    <a:moveTo>
                      <a:pt x="38100" y="19050"/>
                    </a:moveTo>
                    <a:cubicBezTo>
                      <a:pt x="38100" y="29623"/>
                      <a:pt x="29528" y="38100"/>
                      <a:pt x="19050" y="38100"/>
                    </a:cubicBezTo>
                    <a:cubicBezTo>
                      <a:pt x="8572" y="38100"/>
                      <a:pt x="0" y="29528"/>
                      <a:pt x="0" y="19050"/>
                    </a:cubicBezTo>
                    <a:cubicBezTo>
                      <a:pt x="0" y="8572"/>
                      <a:pt x="8572" y="0"/>
                      <a:pt x="19050" y="0"/>
                    </a:cubicBezTo>
                    <a:cubicBezTo>
                      <a:pt x="29528" y="0"/>
                      <a:pt x="38100" y="8572"/>
                      <a:pt x="38100" y="19050"/>
                    </a:cubicBezTo>
                    <a:close/>
                  </a:path>
                </a:pathLst>
              </a:custGeom>
              <a:solidFill>
                <a:srgbClr val="55C0ED"/>
              </a:solidFill>
              <a:ln w="0">
                <a:noFill/>
              </a:ln>
            </p:spPr>
            <p:style>
              <a:lnRef idx="0">
                <a:scrgbClr r="0" g="0" b="0"/>
              </a:lnRef>
              <a:fillRef idx="0">
                <a:scrgbClr r="0" g="0" b="0"/>
              </a:fillRef>
              <a:effectRef idx="0">
                <a:scrgbClr r="0" g="0" b="0"/>
              </a:effectRef>
              <a:fontRef idx="minor"/>
            </p:style>
            <p:txBody>
              <a:bodyPr tIns="15840" bIns="15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 name="Google Shape;387;p15"/>
              <p:cNvSpPr/>
              <p:nvPr/>
            </p:nvSpPr>
            <p:spPr>
              <a:xfrm>
                <a:off x="8539920" y="443520"/>
                <a:ext cx="31680" cy="31680"/>
              </a:xfrm>
              <a:custGeom>
                <a:avLst/>
                <a:gdLst>
                  <a:gd name="textAreaLeft" fmla="*/ 0 w 31680"/>
                  <a:gd name="textAreaRight" fmla="*/ 32040 w 31680"/>
                  <a:gd name="textAreaTop" fmla="*/ 0 h 31680"/>
                  <a:gd name="textAreaBottom" fmla="*/ 32040 h 31680"/>
                </a:gdLst>
                <a:ahLst/>
                <a:cxnLst/>
                <a:rect l="textAreaLeft" t="textAreaTop" r="textAreaRight" b="textAreaBottom"/>
                <a:pathLst>
                  <a:path w="38100" h="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15840" bIns="15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 name="Google Shape;388;p15"/>
              <p:cNvSpPr/>
              <p:nvPr/>
            </p:nvSpPr>
            <p:spPr>
              <a:xfrm>
                <a:off x="8539920" y="545040"/>
                <a:ext cx="31680" cy="31680"/>
              </a:xfrm>
              <a:custGeom>
                <a:avLst/>
                <a:gdLst>
                  <a:gd name="textAreaLeft" fmla="*/ 0 w 31680"/>
                  <a:gd name="textAreaRight" fmla="*/ 32040 w 31680"/>
                  <a:gd name="textAreaTop" fmla="*/ 0 h 31680"/>
                  <a:gd name="textAreaBottom" fmla="*/ 32040 h 31680"/>
                </a:gdLst>
                <a:ahLst/>
                <a:cxnLst/>
                <a:rect l="textAreaLeft" t="textAreaTop" r="textAreaRight" b="textAreaBottom"/>
                <a:pathLst>
                  <a:path w="38100" h="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15840" bIns="15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220" name="Google Shape;389;p15"/>
          <p:cNvGrpSpPr/>
          <p:nvPr/>
        </p:nvGrpSpPr>
        <p:grpSpPr>
          <a:xfrm>
            <a:off x="457560" y="4797720"/>
            <a:ext cx="217800" cy="15840"/>
            <a:chOff x="457560" y="4797720"/>
            <a:chExt cx="217800" cy="15840"/>
          </a:xfrm>
        </p:grpSpPr>
        <p:sp>
          <p:nvSpPr>
            <p:cNvPr id="221" name="Google Shape;390;p15"/>
            <p:cNvSpPr/>
            <p:nvPr/>
          </p:nvSpPr>
          <p:spPr>
            <a:xfrm rot="16200000" flipV="1">
              <a:off x="563400" y="4701240"/>
              <a:ext cx="5760" cy="202320"/>
            </a:xfrm>
            <a:custGeom>
              <a:avLst/>
              <a:gdLst>
                <a:gd name="textAreaLeft" fmla="*/ 0 w 5760"/>
                <a:gd name="textAreaRight" fmla="*/ 6120 w 5760"/>
                <a:gd name="textAreaTop" fmla="*/ 360 h 202320"/>
                <a:gd name="textAreaBottom" fmla="*/ 203040 h 202320"/>
              </a:gdLst>
              <a:ahLst/>
              <a:cxnLst/>
              <a:rect l="textAreaLeft" t="textAreaTop" r="textAreaRight" b="textAreaBottom"/>
              <a:pathLst>
                <a:path w="9525" h="307467">
                  <a:moveTo>
                    <a:pt x="-1" y="307467"/>
                  </a:moveTo>
                  <a:lnTo>
                    <a:pt x="-1" y="0"/>
                  </a:lnTo>
                </a:path>
              </a:pathLst>
            </a:custGeom>
            <a:solidFill>
              <a:schemeClr val="accent4"/>
            </a:solidFill>
            <a:ln w="10950">
              <a:solidFill>
                <a:srgbClr val="6F7082"/>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 name="Google Shape;391;p15"/>
            <p:cNvSpPr/>
            <p:nvPr/>
          </p:nvSpPr>
          <p:spPr>
            <a:xfrm rot="16200000" flipV="1">
              <a:off x="457560" y="4797720"/>
              <a:ext cx="15840" cy="15840"/>
            </a:xfrm>
            <a:custGeom>
              <a:avLst/>
              <a:gdLst>
                <a:gd name="textAreaLeft" fmla="*/ 0 w 15840"/>
                <a:gd name="textAreaRight" fmla="*/ 16200 w 15840"/>
                <a:gd name="textAreaTop" fmla="*/ 360 h 15840"/>
                <a:gd name="textAreaBottom" fmla="*/ 16560 h 15840"/>
              </a:gdLst>
              <a:ahLst/>
              <a:cxnLst/>
              <a:rect l="textAreaLeft" t="textAreaTop" r="textAreaRight" b="textAreaBottom"/>
              <a:pathLst>
                <a:path w="24764" h="24765">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 name="Google Shape;392;p15"/>
            <p:cNvSpPr/>
            <p:nvPr/>
          </p:nvSpPr>
          <p:spPr>
            <a:xfrm rot="16200000" flipV="1">
              <a:off x="659520" y="4797720"/>
              <a:ext cx="15840" cy="15840"/>
            </a:xfrm>
            <a:custGeom>
              <a:avLst/>
              <a:gdLst>
                <a:gd name="textAreaLeft" fmla="*/ 0 w 15840"/>
                <a:gd name="textAreaRight" fmla="*/ 16200 w 15840"/>
                <a:gd name="textAreaTop" fmla="*/ 360 h 15840"/>
                <a:gd name="textAreaBottom" fmla="*/ 16560 h 15840"/>
              </a:gdLst>
              <a:ahLst/>
              <a:cxnLst/>
              <a:rect l="textAreaLeft" t="textAreaTop" r="textAreaRight" b="textAreaBottom"/>
              <a:pathLst>
                <a:path w="24764" h="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24" name="Google Shape;393;p15"/>
          <p:cNvSpPr/>
          <p:nvPr/>
        </p:nvSpPr>
        <p:spPr>
          <a:xfrm rot="21067200">
            <a:off x="7984080" y="4422600"/>
            <a:ext cx="1660680" cy="1342800"/>
          </a:xfrm>
          <a:custGeom>
            <a:avLst/>
            <a:gdLst>
              <a:gd name="textAreaLeft" fmla="*/ 0 w 1660680"/>
              <a:gd name="textAreaRight" fmla="*/ 1661040 w 1660680"/>
              <a:gd name="textAreaTop" fmla="*/ 0 h 1342800"/>
              <a:gd name="textAreaBottom" fmla="*/ 1343160 h 134280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5" name="Google Shape;394;p15"/>
          <p:cNvSpPr/>
          <p:nvPr/>
        </p:nvSpPr>
        <p:spPr>
          <a:xfrm rot="16454400" flipH="1">
            <a:off x="-1234800" y="72000"/>
            <a:ext cx="2404080" cy="1318320"/>
          </a:xfrm>
          <a:custGeom>
            <a:avLst/>
            <a:gdLst>
              <a:gd name="textAreaLeft" fmla="*/ -360 w 2404080"/>
              <a:gd name="textAreaRight" fmla="*/ 2404080 w 2404080"/>
              <a:gd name="textAreaTop" fmla="*/ 0 h 1318320"/>
              <a:gd name="textAreaBottom" fmla="*/ 1318680 h 131832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38" name="PlaceHolder 1"/>
          <p:cNvSpPr>
            <a:spLocks noGrp="1"/>
          </p:cNvSpPr>
          <p:nvPr>
            <p:ph type="title"/>
          </p:nvPr>
        </p:nvSpPr>
        <p:spPr>
          <a:xfrm>
            <a:off x="4047120" y="2571840"/>
            <a:ext cx="4383360" cy="8413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439" name="PlaceHolder 2"/>
          <p:cNvSpPr>
            <a:spLocks noGrp="1"/>
          </p:cNvSpPr>
          <p:nvPr>
            <p:ph type="title"/>
          </p:nvPr>
        </p:nvSpPr>
        <p:spPr>
          <a:xfrm>
            <a:off x="4047120" y="1321920"/>
            <a:ext cx="1235520" cy="841320"/>
          </a:xfrm>
          <a:prstGeom prst="rect">
            <a:avLst/>
          </a:prstGeom>
          <a:noFill/>
          <a:ln w="0">
            <a:noFill/>
          </a:ln>
        </p:spPr>
        <p:txBody>
          <a:bodyPr lIns="91440" tIns="91440" rIns="91440" bIns="91440" anchor="b">
            <a:noAutofit/>
          </a:bodyPr>
          <a:lstStyle/>
          <a:p>
            <a:pPr indent="0" algn="ctr">
              <a:lnSpc>
                <a:spcPct val="100000"/>
              </a:lnSpc>
              <a:buNone/>
            </a:pPr>
            <a:r>
              <a:rPr lang="fr-FR" sz="6000" b="1" strike="noStrike" spc="-1">
                <a:solidFill>
                  <a:schemeClr val="dk1"/>
                </a:solidFill>
                <a:latin typeface="Epilogue"/>
                <a:ea typeface="Epilogue"/>
              </a:rPr>
              <a:t>xx%</a:t>
            </a:r>
            <a:endParaRPr lang="fr-FR" sz="6000" b="0" strike="noStrike" spc="-1">
              <a:solidFill>
                <a:schemeClr val="dk1"/>
              </a:solidFill>
              <a:latin typeface="Arial"/>
            </a:endParaRPr>
          </a:p>
        </p:txBody>
      </p:sp>
      <p:sp>
        <p:nvSpPr>
          <p:cNvPr id="440" name="PlaceHolder 3"/>
          <p:cNvSpPr>
            <a:spLocks noGrp="1"/>
          </p:cNvSpPr>
          <p:nvPr>
            <p:ph type="body"/>
          </p:nvPr>
        </p:nvSpPr>
        <p:spPr>
          <a:xfrm>
            <a:off x="484560" y="1076400"/>
            <a:ext cx="2990160" cy="2990160"/>
          </a:xfrm>
          <a:prstGeom prst="rect">
            <a:avLst/>
          </a:prstGeom>
          <a:noFill/>
          <a:ln w="0">
            <a:noFill/>
          </a:ln>
        </p:spPr>
        <p:txBody>
          <a:bodyPr lIns="90000" tIns="45000" rIns="90000" bIns="45000" anchor="t">
            <a:normAutofit fontScale="50000"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441" name="Google Shape;17;p3"/>
          <p:cNvSpPr/>
          <p:nvPr/>
        </p:nvSpPr>
        <p:spPr>
          <a:xfrm rot="18336600" flipH="1">
            <a:off x="5846760" y="3927960"/>
            <a:ext cx="2997360" cy="2575800"/>
          </a:xfrm>
          <a:custGeom>
            <a:avLst/>
            <a:gdLst>
              <a:gd name="textAreaLeft" fmla="*/ 360 w 2997360"/>
              <a:gd name="textAreaRight" fmla="*/ 2998080 w 2997360"/>
              <a:gd name="textAreaTop" fmla="*/ 0 h 2575800"/>
              <a:gd name="textAreaBottom" fmla="*/ 2576160 h 2575800"/>
            </a:gdLst>
            <a:ahLst/>
            <a:cxn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42" name="Google Shape;18;p3"/>
          <p:cNvSpPr/>
          <p:nvPr/>
        </p:nvSpPr>
        <p:spPr>
          <a:xfrm rot="460800" flipH="1">
            <a:off x="6386400" y="-1517040"/>
            <a:ext cx="4086720" cy="3304440"/>
          </a:xfrm>
          <a:custGeom>
            <a:avLst/>
            <a:gdLst>
              <a:gd name="textAreaLeft" fmla="*/ 360 w 4086720"/>
              <a:gd name="textAreaRight" fmla="*/ 4087440 w 4086720"/>
              <a:gd name="textAreaTop" fmla="*/ 0 h 3304440"/>
              <a:gd name="textAreaBottom" fmla="*/ 3304800 h 330444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43" name="Google Shape;19;p3"/>
          <p:cNvSpPr/>
          <p:nvPr/>
        </p:nvSpPr>
        <p:spPr>
          <a:xfrm rot="17007000" flipH="1">
            <a:off x="6120" y="113040"/>
            <a:ext cx="642600" cy="519480"/>
          </a:xfrm>
          <a:custGeom>
            <a:avLst/>
            <a:gdLst>
              <a:gd name="textAreaLeft" fmla="*/ -360 w 642600"/>
              <a:gd name="textAreaRight" fmla="*/ 642600 w 642600"/>
              <a:gd name="textAreaTop" fmla="*/ 0 h 519480"/>
              <a:gd name="textAreaBottom" fmla="*/ 519840 h 51948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TheVasuRastogi/Real-Time-Process-Monitoring-Dashboard"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 name="Google Shape;754;p28"/>
          <p:cNvSpPr/>
          <p:nvPr/>
        </p:nvSpPr>
        <p:spPr>
          <a:xfrm rot="1053600">
            <a:off x="4909680" y="420840"/>
            <a:ext cx="4314600" cy="4418280"/>
          </a:xfrm>
          <a:custGeom>
            <a:avLst/>
            <a:gdLst>
              <a:gd name="textAreaLeft" fmla="*/ 0 w 4314600"/>
              <a:gd name="textAreaRight" fmla="*/ 4314960 w 4314600"/>
              <a:gd name="textAreaTop" fmla="*/ 0 h 4418280"/>
              <a:gd name="textAreaBottom" fmla="*/ 4418640 h 4418280"/>
            </a:gdLst>
            <a:ahLst/>
            <a:cxnLst/>
            <a:rect l="textAreaLeft" t="textAreaTop" r="textAreaRight" b="textAreaBottom"/>
            <a:pathLst>
              <a:path w="45721" h="44028">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80" name="PlaceHolder 1"/>
          <p:cNvSpPr>
            <a:spLocks noGrp="1"/>
          </p:cNvSpPr>
          <p:nvPr>
            <p:ph type="title"/>
          </p:nvPr>
        </p:nvSpPr>
        <p:spPr>
          <a:xfrm>
            <a:off x="714240" y="1143000"/>
            <a:ext cx="4114440" cy="238104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5000" b="1" strike="noStrike" spc="-1" dirty="0">
                <a:solidFill>
                  <a:schemeClr val="dk1"/>
                </a:solidFill>
                <a:latin typeface="Epilogue"/>
                <a:ea typeface="Epilogue"/>
              </a:rPr>
              <a:t>Real-Time Process Monitoring Dashboard</a:t>
            </a:r>
            <a:endParaRPr lang="fr-FR" sz="5000" b="0" strike="noStrike" spc="-1" dirty="0">
              <a:solidFill>
                <a:schemeClr val="dk1"/>
              </a:solidFill>
              <a:latin typeface="Arial"/>
            </a:endParaRPr>
          </a:p>
        </p:txBody>
      </p:sp>
      <p:sp>
        <p:nvSpPr>
          <p:cNvPr id="681" name="PlaceHolder 2"/>
          <p:cNvSpPr>
            <a:spLocks noGrp="1"/>
          </p:cNvSpPr>
          <p:nvPr>
            <p:ph type="subTitle"/>
          </p:nvPr>
        </p:nvSpPr>
        <p:spPr>
          <a:xfrm>
            <a:off x="714240" y="3524399"/>
            <a:ext cx="4114440" cy="1196283"/>
          </a:xfrm>
          <a:prstGeom prst="rect">
            <a:avLst/>
          </a:prstGeom>
          <a:noFill/>
          <a:ln w="0">
            <a:noFill/>
          </a:ln>
        </p:spPr>
        <p:txBody>
          <a:bodyPr lIns="91440" tIns="91440" rIns="91440" bIns="91440" anchor="t">
            <a:normAutofit/>
          </a:bodyPr>
          <a:lstStyle/>
          <a:p>
            <a:pPr indent="0" algn="ctr">
              <a:buNone/>
            </a:pPr>
            <a:r>
              <a:rPr lang="en-US" sz="1000" b="1" dirty="0"/>
              <a:t> </a:t>
            </a:r>
            <a:r>
              <a:rPr lang="en-US" sz="1200" b="1" dirty="0"/>
              <a:t>A Comprehensive System for Monitoring Resource Utilization</a:t>
            </a:r>
          </a:p>
          <a:p>
            <a:pPr indent="0" algn="ctr">
              <a:buNone/>
            </a:pPr>
            <a:endParaRPr lang="en-US" sz="1000" b="1" dirty="0"/>
          </a:p>
          <a:p>
            <a:pPr indent="0" algn="ctr">
              <a:buNone/>
            </a:pPr>
            <a:r>
              <a:rPr lang="en-US" sz="1100" b="1" dirty="0"/>
              <a:t>By Vasu Rastogi, Arpit Singh, Abhishek Yadav</a:t>
            </a:r>
            <a:endParaRPr lang="en-US" sz="1200" b="1" dirty="0"/>
          </a:p>
        </p:txBody>
      </p:sp>
      <p:grpSp>
        <p:nvGrpSpPr>
          <p:cNvPr id="682" name="Google Shape;757;p28"/>
          <p:cNvGrpSpPr/>
          <p:nvPr/>
        </p:nvGrpSpPr>
        <p:grpSpPr>
          <a:xfrm>
            <a:off x="5165280" y="656280"/>
            <a:ext cx="3840480" cy="3830760"/>
            <a:chOff x="5165280" y="656280"/>
            <a:chExt cx="3840480" cy="3830760"/>
          </a:xfrm>
        </p:grpSpPr>
        <p:grpSp>
          <p:nvGrpSpPr>
            <p:cNvPr id="683" name="Google Shape;758;p28"/>
            <p:cNvGrpSpPr/>
            <p:nvPr/>
          </p:nvGrpSpPr>
          <p:grpSpPr>
            <a:xfrm>
              <a:off x="5631840" y="1764000"/>
              <a:ext cx="2961360" cy="1992600"/>
              <a:chOff x="5631840" y="1764000"/>
              <a:chExt cx="2961360" cy="1992600"/>
            </a:xfrm>
          </p:grpSpPr>
          <p:grpSp>
            <p:nvGrpSpPr>
              <p:cNvPr id="684" name="Google Shape;759;p28"/>
              <p:cNvGrpSpPr/>
              <p:nvPr/>
            </p:nvGrpSpPr>
            <p:grpSpPr>
              <a:xfrm>
                <a:off x="6590880" y="3396600"/>
                <a:ext cx="1042920" cy="360000"/>
                <a:chOff x="6590880" y="3396600"/>
                <a:chExt cx="1042920" cy="360000"/>
              </a:xfrm>
            </p:grpSpPr>
            <p:sp>
              <p:nvSpPr>
                <p:cNvPr id="685" name="Google Shape;760;p28"/>
                <p:cNvSpPr/>
                <p:nvPr/>
              </p:nvSpPr>
              <p:spPr>
                <a:xfrm>
                  <a:off x="6894360" y="3396600"/>
                  <a:ext cx="435600" cy="320040"/>
                </a:xfrm>
                <a:custGeom>
                  <a:avLst/>
                  <a:gdLst>
                    <a:gd name="textAreaLeft" fmla="*/ 0 w 435600"/>
                    <a:gd name="textAreaRight" fmla="*/ 435960 w 435600"/>
                    <a:gd name="textAreaTop" fmla="*/ 0 h 320040"/>
                    <a:gd name="textAreaBottom" fmla="*/ 320400 h 320040"/>
                  </a:gdLst>
                  <a:ahLst/>
                  <a:cxnLst/>
                  <a:rect l="textAreaLeft" t="textAreaTop" r="textAreaRight" b="textAreaBottom"/>
                  <a:pathLst>
                    <a:path w="396621" h="291274">
                      <a:moveTo>
                        <a:pt x="396621" y="0"/>
                      </a:moveTo>
                      <a:lnTo>
                        <a:pt x="396621" y="291274"/>
                      </a:lnTo>
                      <a:lnTo>
                        <a:pt x="0" y="291274"/>
                      </a:lnTo>
                      <a:lnTo>
                        <a:pt x="0" y="0"/>
                      </a:lnTo>
                      <a:lnTo>
                        <a:pt x="140304" y="0"/>
                      </a:lnTo>
                      <a:lnTo>
                        <a:pt x="140304" y="140017"/>
                      </a:lnTo>
                      <a:cubicBezTo>
                        <a:pt x="140304" y="171926"/>
                        <a:pt x="166402" y="198120"/>
                        <a:pt x="198311" y="198120"/>
                      </a:cubicBezTo>
                      <a:cubicBezTo>
                        <a:pt x="230220" y="198120"/>
                        <a:pt x="256413" y="171926"/>
                        <a:pt x="256413" y="140017"/>
                      </a:cubicBezTo>
                      <a:lnTo>
                        <a:pt x="256413" y="0"/>
                      </a:lnTo>
                      <a:lnTo>
                        <a:pt x="396621" y="0"/>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6" name="Google Shape;761;p28"/>
                <p:cNvSpPr/>
                <p:nvPr/>
              </p:nvSpPr>
              <p:spPr>
                <a:xfrm>
                  <a:off x="6894360" y="3396600"/>
                  <a:ext cx="154080" cy="64440"/>
                </a:xfrm>
                <a:custGeom>
                  <a:avLst/>
                  <a:gdLst>
                    <a:gd name="textAreaLeft" fmla="*/ 0 w 154080"/>
                    <a:gd name="textAreaRight" fmla="*/ 154440 w 154080"/>
                    <a:gd name="textAreaTop" fmla="*/ 0 h 64440"/>
                    <a:gd name="textAreaBottom" fmla="*/ 64800 h 64440"/>
                  </a:gdLst>
                  <a:ahLst/>
                  <a:cxnLst/>
                  <a:rect l="textAreaLeft" t="textAreaTop" r="textAreaRight" b="textAreaBottom"/>
                  <a:pathLst>
                    <a:path w="140303" h="59054">
                      <a:moveTo>
                        <a:pt x="0" y="0"/>
                      </a:moveTo>
                      <a:lnTo>
                        <a:pt x="140304" y="0"/>
                      </a:lnTo>
                      <a:lnTo>
                        <a:pt x="140304" y="59055"/>
                      </a:lnTo>
                      <a:lnTo>
                        <a:pt x="0" y="42862"/>
                      </a:lnTo>
                      <a:lnTo>
                        <a:pt x="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400" bIns="324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87" name="Google Shape;762;p28"/>
                <p:cNvSpPr/>
                <p:nvPr/>
              </p:nvSpPr>
              <p:spPr>
                <a:xfrm>
                  <a:off x="7176600" y="3396600"/>
                  <a:ext cx="153720" cy="96840"/>
                </a:xfrm>
                <a:custGeom>
                  <a:avLst/>
                  <a:gdLst>
                    <a:gd name="textAreaLeft" fmla="*/ 0 w 153720"/>
                    <a:gd name="textAreaRight" fmla="*/ 154080 w 153720"/>
                    <a:gd name="textAreaTop" fmla="*/ 0 h 96840"/>
                    <a:gd name="textAreaBottom" fmla="*/ 97200 h 96840"/>
                  </a:gdLst>
                  <a:ahLst/>
                  <a:cxnLst/>
                  <a:rect l="textAreaLeft" t="textAreaTop" r="textAreaRight" b="textAreaBottom"/>
                  <a:pathLst>
                    <a:path w="140207" h="88391">
                      <a:moveTo>
                        <a:pt x="140208" y="0"/>
                      </a:moveTo>
                      <a:lnTo>
                        <a:pt x="140208" y="88392"/>
                      </a:lnTo>
                      <a:lnTo>
                        <a:pt x="0" y="72295"/>
                      </a:lnTo>
                      <a:lnTo>
                        <a:pt x="0" y="0"/>
                      </a:lnTo>
                      <a:lnTo>
                        <a:pt x="14020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88" name="Google Shape;763;p28"/>
                <p:cNvSpPr/>
                <p:nvPr/>
              </p:nvSpPr>
              <p:spPr>
                <a:xfrm>
                  <a:off x="6590880" y="3713400"/>
                  <a:ext cx="1042920" cy="43200"/>
                </a:xfrm>
                <a:custGeom>
                  <a:avLst/>
                  <a:gdLst>
                    <a:gd name="textAreaLeft" fmla="*/ 0 w 1042920"/>
                    <a:gd name="textAreaRight" fmla="*/ 1043280 w 1042920"/>
                    <a:gd name="textAreaTop" fmla="*/ 0 h 43200"/>
                    <a:gd name="textAreaBottom" fmla="*/ 43560 h 43200"/>
                  </a:gdLst>
                  <a:ahLst/>
                  <a:cxnLst/>
                  <a:rect l="textAreaLeft" t="textAreaTop" r="textAreaRight" b="textAreaBottom"/>
                  <a:pathLst>
                    <a:path w="948880" h="39528">
                      <a:moveTo>
                        <a:pt x="0" y="0"/>
                      </a:moveTo>
                      <a:lnTo>
                        <a:pt x="948880" y="0"/>
                      </a:lnTo>
                      <a:lnTo>
                        <a:pt x="948880" y="39529"/>
                      </a:lnTo>
                      <a:lnTo>
                        <a:pt x="0" y="39529"/>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1600" bIns="216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689" name="Google Shape;764;p28"/>
              <p:cNvSpPr/>
              <p:nvPr/>
            </p:nvSpPr>
            <p:spPr>
              <a:xfrm>
                <a:off x="5631840" y="1764000"/>
                <a:ext cx="2961360" cy="1668240"/>
              </a:xfrm>
              <a:custGeom>
                <a:avLst/>
                <a:gdLst>
                  <a:gd name="textAreaLeft" fmla="*/ 0 w 2961360"/>
                  <a:gd name="textAreaRight" fmla="*/ 2961720 w 2961360"/>
                  <a:gd name="textAreaTop" fmla="*/ 0 h 1668240"/>
                  <a:gd name="textAreaBottom" fmla="*/ 1668600 h 1668240"/>
                </a:gdLst>
                <a:ahLst/>
                <a:cxnLst/>
                <a:rect l="textAreaLeft" t="textAreaTop" r="textAreaRight" b="textAreaBottom"/>
                <a:pathLst>
                  <a:path w="2693384" h="1517428">
                    <a:moveTo>
                      <a:pt x="2693384" y="107442"/>
                    </a:moveTo>
                    <a:lnTo>
                      <a:pt x="2693384" y="1409890"/>
                    </a:lnTo>
                    <a:cubicBezTo>
                      <a:pt x="2693384" y="1469231"/>
                      <a:pt x="2645283" y="1517428"/>
                      <a:pt x="2585847" y="1517428"/>
                    </a:cubicBezTo>
                    <a:lnTo>
                      <a:pt x="107537" y="1517428"/>
                    </a:lnTo>
                    <a:cubicBezTo>
                      <a:pt x="48101" y="1517428"/>
                      <a:pt x="0" y="1469231"/>
                      <a:pt x="0" y="1409890"/>
                    </a:cubicBezTo>
                    <a:lnTo>
                      <a:pt x="0" y="107442"/>
                    </a:lnTo>
                    <a:cubicBezTo>
                      <a:pt x="0" y="48101"/>
                      <a:pt x="48101" y="0"/>
                      <a:pt x="107537" y="0"/>
                    </a:cubicBezTo>
                    <a:lnTo>
                      <a:pt x="2585847" y="0"/>
                    </a:lnTo>
                    <a:cubicBezTo>
                      <a:pt x="2645283" y="0"/>
                      <a:pt x="2693384" y="48101"/>
                      <a:pt x="2693384" y="107442"/>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90" name="Google Shape;765;p28"/>
              <p:cNvSpPr/>
              <p:nvPr/>
            </p:nvSpPr>
            <p:spPr>
              <a:xfrm>
                <a:off x="5631840" y="1912680"/>
                <a:ext cx="2961360" cy="1344600"/>
              </a:xfrm>
              <a:custGeom>
                <a:avLst/>
                <a:gdLst>
                  <a:gd name="textAreaLeft" fmla="*/ 0 w 2961360"/>
                  <a:gd name="textAreaRight" fmla="*/ 2961720 w 2961360"/>
                  <a:gd name="textAreaTop" fmla="*/ 0 h 1344600"/>
                  <a:gd name="textAreaBottom" fmla="*/ 1344960 h 1344600"/>
                </a:gdLst>
                <a:ahLst/>
                <a:cxnLst/>
                <a:rect l="textAreaLeft" t="textAreaTop" r="textAreaRight" b="textAreaBottom"/>
                <a:pathLst>
                  <a:path w="2693384" h="1223295">
                    <a:moveTo>
                      <a:pt x="0" y="0"/>
                    </a:moveTo>
                    <a:lnTo>
                      <a:pt x="2693384" y="0"/>
                    </a:lnTo>
                    <a:lnTo>
                      <a:pt x="2693384" y="1223296"/>
                    </a:lnTo>
                    <a:lnTo>
                      <a:pt x="0" y="1223296"/>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1" name="Google Shape;766;p28"/>
              <p:cNvSpPr/>
              <p:nvPr/>
            </p:nvSpPr>
            <p:spPr>
              <a:xfrm>
                <a:off x="7070760" y="3302280"/>
                <a:ext cx="83160" cy="83160"/>
              </a:xfrm>
              <a:custGeom>
                <a:avLst/>
                <a:gdLst>
                  <a:gd name="textAreaLeft" fmla="*/ 0 w 83160"/>
                  <a:gd name="textAreaRight" fmla="*/ 83520 w 83160"/>
                  <a:gd name="textAreaTop" fmla="*/ 0 h 83160"/>
                  <a:gd name="textAreaBottom" fmla="*/ 83520 h 83160"/>
                </a:gdLst>
                <a:ahLst/>
                <a:cxnLst/>
                <a:rect l="textAreaLeft" t="textAreaTop" r="textAreaRight" b="textAreaBottom"/>
                <a:pathLst>
                  <a:path w="76009" h="76009">
                    <a:moveTo>
                      <a:pt x="76009" y="38005"/>
                    </a:moveTo>
                    <a:cubicBezTo>
                      <a:pt x="76009" y="58960"/>
                      <a:pt x="59055" y="76010"/>
                      <a:pt x="38005" y="76010"/>
                    </a:cubicBezTo>
                    <a:cubicBezTo>
                      <a:pt x="16955" y="76010"/>
                      <a:pt x="0" y="59055"/>
                      <a:pt x="0" y="38005"/>
                    </a:cubicBezTo>
                    <a:cubicBezTo>
                      <a:pt x="0" y="16954"/>
                      <a:pt x="16955" y="0"/>
                      <a:pt x="38005" y="0"/>
                    </a:cubicBezTo>
                    <a:cubicBezTo>
                      <a:pt x="59055" y="0"/>
                      <a:pt x="76009" y="16954"/>
                      <a:pt x="76009" y="38005"/>
                    </a:cubicBezTo>
                    <a:close/>
                  </a:path>
                </a:pathLst>
              </a:custGeom>
              <a:solidFill>
                <a:srgbClr val="42444F"/>
              </a:solidFill>
              <a:ln w="0">
                <a:noFill/>
              </a:ln>
            </p:spPr>
            <p:style>
              <a:lnRef idx="0">
                <a:scrgbClr r="0" g="0" b="0"/>
              </a:lnRef>
              <a:fillRef idx="0">
                <a:scrgbClr r="0" g="0" b="0"/>
              </a:fillRef>
              <a:effectRef idx="0">
                <a:scrgbClr r="0" g="0" b="0"/>
              </a:effectRef>
              <a:fontRef idx="minor"/>
            </p:style>
            <p:txBody>
              <a:bodyPr tIns="41760" bIns="41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92" name="Google Shape;767;p28"/>
            <p:cNvGrpSpPr/>
            <p:nvPr/>
          </p:nvGrpSpPr>
          <p:grpSpPr>
            <a:xfrm>
              <a:off x="6285600" y="656280"/>
              <a:ext cx="1654200" cy="835560"/>
              <a:chOff x="6285600" y="656280"/>
              <a:chExt cx="1654200" cy="835560"/>
            </a:xfrm>
          </p:grpSpPr>
          <p:sp>
            <p:nvSpPr>
              <p:cNvPr id="693" name="Google Shape;768;p28"/>
              <p:cNvSpPr/>
              <p:nvPr/>
            </p:nvSpPr>
            <p:spPr>
              <a:xfrm>
                <a:off x="6285600" y="656280"/>
                <a:ext cx="1654200" cy="835560"/>
              </a:xfrm>
              <a:custGeom>
                <a:avLst/>
                <a:gdLst>
                  <a:gd name="textAreaLeft" fmla="*/ 0 w 1654200"/>
                  <a:gd name="textAreaRight" fmla="*/ 1654560 w 1654200"/>
                  <a:gd name="textAreaTop" fmla="*/ 0 h 835560"/>
                  <a:gd name="textAreaBottom" fmla="*/ 835920 h 835560"/>
                </a:gdLst>
                <a:ahLst/>
                <a:cxnLst/>
                <a:rect l="textAreaLeft" t="textAreaTop" r="textAreaRight" b="textAreaBottom"/>
                <a:pathLst>
                  <a:path w="1504568" h="760190">
                    <a:moveTo>
                      <a:pt x="1504379" y="647414"/>
                    </a:moveTo>
                    <a:cubicBezTo>
                      <a:pt x="1504379" y="709708"/>
                      <a:pt x="1453896" y="760190"/>
                      <a:pt x="1391602" y="760190"/>
                    </a:cubicBezTo>
                    <a:lnTo>
                      <a:pt x="194881" y="760190"/>
                    </a:lnTo>
                    <a:cubicBezTo>
                      <a:pt x="87249" y="760190"/>
                      <a:pt x="0" y="672941"/>
                      <a:pt x="0" y="565309"/>
                    </a:cubicBezTo>
                    <a:cubicBezTo>
                      <a:pt x="0" y="457676"/>
                      <a:pt x="87249" y="370522"/>
                      <a:pt x="194881" y="370522"/>
                    </a:cubicBezTo>
                    <a:cubicBezTo>
                      <a:pt x="220027" y="370522"/>
                      <a:pt x="244126" y="375285"/>
                      <a:pt x="266223" y="383953"/>
                    </a:cubicBezTo>
                    <a:cubicBezTo>
                      <a:pt x="266223" y="382714"/>
                      <a:pt x="266223" y="381381"/>
                      <a:pt x="266223" y="380047"/>
                    </a:cubicBezTo>
                    <a:cubicBezTo>
                      <a:pt x="266223" y="240030"/>
                      <a:pt x="341947" y="117729"/>
                      <a:pt x="454628" y="51816"/>
                    </a:cubicBezTo>
                    <a:cubicBezTo>
                      <a:pt x="510921" y="18859"/>
                      <a:pt x="576453" y="0"/>
                      <a:pt x="646366" y="0"/>
                    </a:cubicBezTo>
                    <a:cubicBezTo>
                      <a:pt x="832009" y="0"/>
                      <a:pt x="986504" y="133064"/>
                      <a:pt x="1019747" y="309086"/>
                    </a:cubicBezTo>
                    <a:cubicBezTo>
                      <a:pt x="1054989" y="288893"/>
                      <a:pt x="1095851" y="277368"/>
                      <a:pt x="1139476" y="277368"/>
                    </a:cubicBezTo>
                    <a:cubicBezTo>
                      <a:pt x="1272731" y="277368"/>
                      <a:pt x="1380839" y="385477"/>
                      <a:pt x="1380839" y="518731"/>
                    </a:cubicBezTo>
                    <a:cubicBezTo>
                      <a:pt x="1380839" y="524256"/>
                      <a:pt x="1380648" y="529685"/>
                      <a:pt x="1380268" y="535114"/>
                    </a:cubicBezTo>
                    <a:cubicBezTo>
                      <a:pt x="1384078" y="534734"/>
                      <a:pt x="1387887" y="534543"/>
                      <a:pt x="1391793" y="534543"/>
                    </a:cubicBezTo>
                    <a:cubicBezTo>
                      <a:pt x="1454086" y="534543"/>
                      <a:pt x="1504569" y="585026"/>
                      <a:pt x="1504569" y="647319"/>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4" name="Google Shape;769;p28"/>
              <p:cNvSpPr/>
              <p:nvPr/>
            </p:nvSpPr>
            <p:spPr>
              <a:xfrm>
                <a:off x="6285600" y="712440"/>
                <a:ext cx="1014120" cy="779400"/>
              </a:xfrm>
              <a:custGeom>
                <a:avLst/>
                <a:gdLst>
                  <a:gd name="textAreaLeft" fmla="*/ 0 w 1014120"/>
                  <a:gd name="textAreaRight" fmla="*/ 1014480 w 1014120"/>
                  <a:gd name="textAreaTop" fmla="*/ 0 h 779400"/>
                  <a:gd name="textAreaBottom" fmla="*/ 779760 h 779400"/>
                </a:gdLst>
                <a:ahLst/>
                <a:cxnLst/>
                <a:rect l="textAreaLeft" t="textAreaTop" r="textAreaRight" b="textAreaBottom"/>
                <a:pathLst>
                  <a:path w="922591" h="709136">
                    <a:moveTo>
                      <a:pt x="922305" y="709136"/>
                    </a:moveTo>
                    <a:lnTo>
                      <a:pt x="194881" y="709136"/>
                    </a:lnTo>
                    <a:cubicBezTo>
                      <a:pt x="87249" y="709136"/>
                      <a:pt x="0" y="621887"/>
                      <a:pt x="0" y="514255"/>
                    </a:cubicBezTo>
                    <a:cubicBezTo>
                      <a:pt x="0" y="406622"/>
                      <a:pt x="87249" y="319468"/>
                      <a:pt x="194881" y="319468"/>
                    </a:cubicBezTo>
                    <a:cubicBezTo>
                      <a:pt x="220027" y="319468"/>
                      <a:pt x="244126" y="324231"/>
                      <a:pt x="266223" y="332899"/>
                    </a:cubicBezTo>
                    <a:cubicBezTo>
                      <a:pt x="266223" y="331660"/>
                      <a:pt x="266223" y="330327"/>
                      <a:pt x="266223" y="328993"/>
                    </a:cubicBezTo>
                    <a:cubicBezTo>
                      <a:pt x="266223" y="188976"/>
                      <a:pt x="341947" y="66675"/>
                      <a:pt x="454628" y="762"/>
                    </a:cubicBezTo>
                    <a:cubicBezTo>
                      <a:pt x="515683" y="-2286"/>
                      <a:pt x="577024" y="3429"/>
                      <a:pt x="633984" y="24860"/>
                    </a:cubicBezTo>
                    <a:cubicBezTo>
                      <a:pt x="707803" y="52768"/>
                      <a:pt x="773239" y="110109"/>
                      <a:pt x="797052" y="185261"/>
                    </a:cubicBezTo>
                    <a:cubicBezTo>
                      <a:pt x="820864" y="260509"/>
                      <a:pt x="795433" y="352425"/>
                      <a:pt x="728472" y="394144"/>
                    </a:cubicBezTo>
                    <a:cubicBezTo>
                      <a:pt x="769334" y="388430"/>
                      <a:pt x="808863" y="395002"/>
                      <a:pt x="844010" y="416433"/>
                    </a:cubicBezTo>
                    <a:cubicBezTo>
                      <a:pt x="879157" y="437864"/>
                      <a:pt x="902970" y="481298"/>
                      <a:pt x="892302" y="521113"/>
                    </a:cubicBezTo>
                    <a:cubicBezTo>
                      <a:pt x="885730" y="545782"/>
                      <a:pt x="867156" y="565975"/>
                      <a:pt x="845629" y="579787"/>
                    </a:cubicBezTo>
                    <a:cubicBezTo>
                      <a:pt x="824769" y="593217"/>
                      <a:pt x="801148" y="601408"/>
                      <a:pt x="777621" y="609314"/>
                    </a:cubicBezTo>
                    <a:cubicBezTo>
                      <a:pt x="788479" y="605790"/>
                      <a:pt x="793623" y="605790"/>
                      <a:pt x="805910" y="605314"/>
                    </a:cubicBezTo>
                    <a:cubicBezTo>
                      <a:pt x="819055" y="604742"/>
                      <a:pt x="832961" y="608457"/>
                      <a:pt x="842010" y="618077"/>
                    </a:cubicBezTo>
                    <a:cubicBezTo>
                      <a:pt x="851059" y="627698"/>
                      <a:pt x="853440" y="643890"/>
                      <a:pt x="845153" y="654082"/>
                    </a:cubicBezTo>
                    <a:cubicBezTo>
                      <a:pt x="859727" y="639699"/>
                      <a:pt x="881919" y="651510"/>
                      <a:pt x="897541" y="664845"/>
                    </a:cubicBezTo>
                    <a:cubicBezTo>
                      <a:pt x="910971" y="676180"/>
                      <a:pt x="919067" y="691991"/>
                      <a:pt x="922591" y="70913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95" name="Google Shape;770;p28"/>
            <p:cNvGrpSpPr/>
            <p:nvPr/>
          </p:nvGrpSpPr>
          <p:grpSpPr>
            <a:xfrm>
              <a:off x="8276760" y="1328040"/>
              <a:ext cx="387720" cy="272880"/>
              <a:chOff x="8276760" y="1328040"/>
              <a:chExt cx="387720" cy="272880"/>
            </a:xfrm>
          </p:grpSpPr>
          <p:sp>
            <p:nvSpPr>
              <p:cNvPr id="696" name="Google Shape;771;p28"/>
              <p:cNvSpPr/>
              <p:nvPr/>
            </p:nvSpPr>
            <p:spPr>
              <a:xfrm>
                <a:off x="8276760" y="1328040"/>
                <a:ext cx="387720" cy="272880"/>
              </a:xfrm>
              <a:custGeom>
                <a:avLst/>
                <a:gdLst>
                  <a:gd name="textAreaLeft" fmla="*/ 0 w 387720"/>
                  <a:gd name="textAreaRight" fmla="*/ 388080 w 387720"/>
                  <a:gd name="textAreaTop" fmla="*/ 0 h 272880"/>
                  <a:gd name="textAreaBottom" fmla="*/ 273240 h 272880"/>
                </a:gdLst>
                <a:ahLst/>
                <a:cxnLst/>
                <a:rect l="textAreaLeft" t="textAreaTop" r="textAreaRight" b="textAreaBottom"/>
                <a:pathLst>
                  <a:path w="352805" h="248507">
                    <a:moveTo>
                      <a:pt x="261938" y="0"/>
                    </a:moveTo>
                    <a:lnTo>
                      <a:pt x="90868" y="0"/>
                    </a:lnTo>
                    <a:cubicBezTo>
                      <a:pt x="40862" y="0"/>
                      <a:pt x="0" y="40862"/>
                      <a:pt x="0" y="90869"/>
                    </a:cubicBezTo>
                    <a:cubicBezTo>
                      <a:pt x="0" y="140875"/>
                      <a:pt x="38100" y="178879"/>
                      <a:pt x="85725" y="181642"/>
                    </a:cubicBezTo>
                    <a:lnTo>
                      <a:pt x="29527" y="248508"/>
                    </a:lnTo>
                    <a:lnTo>
                      <a:pt x="135445" y="181833"/>
                    </a:lnTo>
                    <a:lnTo>
                      <a:pt x="261938" y="181833"/>
                    </a:lnTo>
                    <a:cubicBezTo>
                      <a:pt x="311944" y="181833"/>
                      <a:pt x="352806" y="140970"/>
                      <a:pt x="352806" y="90964"/>
                    </a:cubicBezTo>
                    <a:cubicBezTo>
                      <a:pt x="352806" y="40958"/>
                      <a:pt x="311944" y="95"/>
                      <a:pt x="261938" y="95"/>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7" name="Google Shape;772;p28"/>
              <p:cNvSpPr/>
              <p:nvPr/>
            </p:nvSpPr>
            <p:spPr>
              <a:xfrm>
                <a:off x="8350200" y="1395720"/>
                <a:ext cx="240840" cy="64440"/>
              </a:xfrm>
              <a:custGeom>
                <a:avLst/>
                <a:gdLst>
                  <a:gd name="textAreaLeft" fmla="*/ 0 w 240840"/>
                  <a:gd name="textAreaRight" fmla="*/ 241200 w 240840"/>
                  <a:gd name="textAreaTop" fmla="*/ 0 h 64440"/>
                  <a:gd name="textAreaBottom" fmla="*/ 64800 h 64440"/>
                </a:gdLst>
                <a:ahLst/>
                <a:cxnLst/>
                <a:rect l="textAreaLeft" t="textAreaTop" r="textAreaRight" b="textAreaBottom"/>
                <a:pathLst>
                  <a:path w="219455" h="59054">
                    <a:moveTo>
                      <a:pt x="29527" y="0"/>
                    </a:moveTo>
                    <a:cubicBezTo>
                      <a:pt x="13239" y="0"/>
                      <a:pt x="0" y="13240"/>
                      <a:pt x="0" y="29528"/>
                    </a:cubicBezTo>
                    <a:cubicBezTo>
                      <a:pt x="0" y="45815"/>
                      <a:pt x="13239" y="59055"/>
                      <a:pt x="29527" y="59055"/>
                    </a:cubicBezTo>
                    <a:cubicBezTo>
                      <a:pt x="45815" y="59055"/>
                      <a:pt x="59055" y="45815"/>
                      <a:pt x="59055" y="29528"/>
                    </a:cubicBezTo>
                    <a:cubicBezTo>
                      <a:pt x="59055" y="13240"/>
                      <a:pt x="45815" y="0"/>
                      <a:pt x="29527" y="0"/>
                    </a:cubicBezTo>
                    <a:close/>
                    <a:moveTo>
                      <a:pt x="109728" y="0"/>
                    </a:moveTo>
                    <a:cubicBezTo>
                      <a:pt x="93440" y="0"/>
                      <a:pt x="80200" y="13240"/>
                      <a:pt x="80200" y="29528"/>
                    </a:cubicBezTo>
                    <a:cubicBezTo>
                      <a:pt x="80200" y="45815"/>
                      <a:pt x="93440" y="59055"/>
                      <a:pt x="109728" y="59055"/>
                    </a:cubicBezTo>
                    <a:cubicBezTo>
                      <a:pt x="126016" y="59055"/>
                      <a:pt x="139255" y="45815"/>
                      <a:pt x="139255" y="29528"/>
                    </a:cubicBezTo>
                    <a:cubicBezTo>
                      <a:pt x="139255" y="13240"/>
                      <a:pt x="126016" y="0"/>
                      <a:pt x="109728" y="0"/>
                    </a:cubicBezTo>
                    <a:close/>
                    <a:moveTo>
                      <a:pt x="189929" y="0"/>
                    </a:moveTo>
                    <a:cubicBezTo>
                      <a:pt x="173641" y="0"/>
                      <a:pt x="160401" y="13240"/>
                      <a:pt x="160401" y="29528"/>
                    </a:cubicBezTo>
                    <a:cubicBezTo>
                      <a:pt x="160401" y="45815"/>
                      <a:pt x="173641" y="59055"/>
                      <a:pt x="189929" y="59055"/>
                    </a:cubicBezTo>
                    <a:cubicBezTo>
                      <a:pt x="206216" y="59055"/>
                      <a:pt x="219456" y="45815"/>
                      <a:pt x="219456" y="29528"/>
                    </a:cubicBezTo>
                    <a:cubicBezTo>
                      <a:pt x="219456" y="13240"/>
                      <a:pt x="206216" y="0"/>
                      <a:pt x="189929"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698" name="Google Shape;773;p28"/>
            <p:cNvSpPr/>
            <p:nvPr/>
          </p:nvSpPr>
          <p:spPr>
            <a:xfrm>
              <a:off x="7148880" y="1542960"/>
              <a:ext cx="10080" cy="432360"/>
            </a:xfrm>
            <a:custGeom>
              <a:avLst/>
              <a:gdLst>
                <a:gd name="textAreaLeft" fmla="*/ 0 w 10080"/>
                <a:gd name="textAreaRight" fmla="*/ 10440 w 10080"/>
                <a:gd name="textAreaTop" fmla="*/ 0 h 432360"/>
                <a:gd name="textAreaBottom" fmla="*/ 432720 h 432360"/>
              </a:gdLst>
              <a:ahLst/>
              <a:cxnLst/>
              <a:rect l="textAreaLeft" t="textAreaTop" r="textAreaRight" b="textAreaBottom"/>
              <a:pathLst>
                <a:path w="9525" h="392525">
                  <a:moveTo>
                    <a:pt x="0" y="0"/>
                  </a:moveTo>
                  <a:lnTo>
                    <a:pt x="0" y="392525"/>
                  </a:lnTo>
                </a:path>
              </a:pathLst>
            </a:custGeom>
            <a:noFill/>
            <a:ln w="29900" cap="rnd">
              <a:solidFill>
                <a:srgbClr val="6F7082"/>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699" name="Google Shape;774;p28"/>
            <p:cNvGrpSpPr/>
            <p:nvPr/>
          </p:nvGrpSpPr>
          <p:grpSpPr>
            <a:xfrm>
              <a:off x="5483160" y="2415600"/>
              <a:ext cx="27000" cy="532080"/>
              <a:chOff x="5483160" y="2415600"/>
              <a:chExt cx="27000" cy="532080"/>
            </a:xfrm>
          </p:grpSpPr>
          <p:sp>
            <p:nvSpPr>
              <p:cNvPr id="700" name="Google Shape;775;p28"/>
              <p:cNvSpPr/>
              <p:nvPr/>
            </p:nvSpPr>
            <p:spPr>
              <a:xfrm>
                <a:off x="5496840" y="2428200"/>
                <a:ext cx="10080" cy="506160"/>
              </a:xfrm>
              <a:custGeom>
                <a:avLst/>
                <a:gdLst>
                  <a:gd name="textAreaLeft" fmla="*/ 0 w 10080"/>
                  <a:gd name="textAreaRight" fmla="*/ 10440 w 10080"/>
                  <a:gd name="textAreaTop" fmla="*/ 0 h 506160"/>
                  <a:gd name="textAreaBottom" fmla="*/ 506520 h 506160"/>
                </a:gdLst>
                <a:ahLst/>
                <a:cxnLst/>
                <a:rect l="textAreaLeft" t="textAreaTop" r="textAreaRight" b="textAreaBottom"/>
                <a:pathLst>
                  <a:path w="9525" h="460724">
                    <a:moveTo>
                      <a:pt x="0" y="460724"/>
                    </a:moveTo>
                    <a:lnTo>
                      <a:pt x="0" y="0"/>
                    </a:lnTo>
                  </a:path>
                </a:pathLst>
              </a:custGeom>
              <a:noFill/>
              <a:ln w="10950">
                <a:solidFill>
                  <a:srgbClr val="6F7082"/>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1" name="Google Shape;776;p28"/>
              <p:cNvSpPr/>
              <p:nvPr/>
            </p:nvSpPr>
            <p:spPr>
              <a:xfrm>
                <a:off x="5483160" y="2920680"/>
                <a:ext cx="27000" cy="27000"/>
              </a:xfrm>
              <a:custGeom>
                <a:avLst/>
                <a:gdLst>
                  <a:gd name="textAreaLeft" fmla="*/ 0 w 27000"/>
                  <a:gd name="textAreaRight" fmla="*/ 27360 w 27000"/>
                  <a:gd name="textAreaTop" fmla="*/ 0 h 27000"/>
                  <a:gd name="textAreaBottom" fmla="*/ 27360 h 27000"/>
                </a:gdLst>
                <a:ahLst/>
                <a:cxnLst/>
                <a:rect l="textAreaLeft" t="textAreaTop" r="textAreaRight" b="textAreaBottom"/>
                <a:pathLst>
                  <a:path w="24765" h="24765">
                    <a:moveTo>
                      <a:pt x="24765" y="12382"/>
                    </a:moveTo>
                    <a:cubicBezTo>
                      <a:pt x="24765" y="19240"/>
                      <a:pt x="19241" y="24765"/>
                      <a:pt x="12383" y="24765"/>
                    </a:cubicBezTo>
                    <a:cubicBezTo>
                      <a:pt x="5525" y="24765"/>
                      <a:pt x="0" y="19240"/>
                      <a:pt x="0" y="12382"/>
                    </a:cubicBezTo>
                    <a:cubicBezTo>
                      <a:pt x="0" y="5524"/>
                      <a:pt x="5525" y="0"/>
                      <a:pt x="12383" y="0"/>
                    </a:cubicBezTo>
                    <a:cubicBezTo>
                      <a:pt x="19241" y="0"/>
                      <a:pt x="24765" y="5524"/>
                      <a:pt x="24765" y="12382"/>
                    </a:cubicBezTo>
                    <a:close/>
                  </a:path>
                </a:pathLst>
              </a:custGeom>
              <a:solidFill>
                <a:srgbClr val="6F7082"/>
              </a:solidFill>
              <a:ln w="9525">
                <a:solidFill>
                  <a:srgbClr val="6F7082"/>
                </a:solidFill>
                <a:round/>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2" name="Google Shape;777;p28"/>
              <p:cNvSpPr/>
              <p:nvPr/>
            </p:nvSpPr>
            <p:spPr>
              <a:xfrm>
                <a:off x="5483160" y="2415600"/>
                <a:ext cx="27000" cy="27000"/>
              </a:xfrm>
              <a:custGeom>
                <a:avLst/>
                <a:gdLst>
                  <a:gd name="textAreaLeft" fmla="*/ 0 w 27000"/>
                  <a:gd name="textAreaRight" fmla="*/ 27360 w 27000"/>
                  <a:gd name="textAreaTop" fmla="*/ 0 h 27000"/>
                  <a:gd name="textAreaBottom" fmla="*/ 27360 h 27000"/>
                </a:gdLst>
                <a:ahLst/>
                <a:cxnLst/>
                <a:rect l="textAreaLeft" t="textAreaTop" r="textAreaRight" b="textAreaBottom"/>
                <a:pathLst>
                  <a:path w="24765" h="24765">
                    <a:moveTo>
                      <a:pt x="24765" y="12383"/>
                    </a:moveTo>
                    <a:cubicBezTo>
                      <a:pt x="24765" y="5525"/>
                      <a:pt x="19241" y="0"/>
                      <a:pt x="12383" y="0"/>
                    </a:cubicBezTo>
                    <a:cubicBezTo>
                      <a:pt x="5525" y="0"/>
                      <a:pt x="0" y="5525"/>
                      <a:pt x="0" y="12383"/>
                    </a:cubicBezTo>
                    <a:cubicBezTo>
                      <a:pt x="0" y="19241"/>
                      <a:pt x="5525" y="24765"/>
                      <a:pt x="12383" y="24765"/>
                    </a:cubicBezTo>
                    <a:cubicBezTo>
                      <a:pt x="19241" y="24765"/>
                      <a:pt x="24765" y="19241"/>
                      <a:pt x="24765" y="12383"/>
                    </a:cubicBezTo>
                    <a:close/>
                  </a:path>
                </a:pathLst>
              </a:custGeom>
              <a:solidFill>
                <a:srgbClr val="6F7082"/>
              </a:solidFill>
              <a:ln w="9525">
                <a:solidFill>
                  <a:srgbClr val="6F7082"/>
                </a:solidFill>
                <a:round/>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3" name="Google Shape;778;p28"/>
            <p:cNvGrpSpPr/>
            <p:nvPr/>
          </p:nvGrpSpPr>
          <p:grpSpPr>
            <a:xfrm>
              <a:off x="5643360" y="2277360"/>
              <a:ext cx="749160" cy="303480"/>
              <a:chOff x="5643360" y="2277360"/>
              <a:chExt cx="749160" cy="303480"/>
            </a:xfrm>
          </p:grpSpPr>
          <p:sp>
            <p:nvSpPr>
              <p:cNvPr id="704" name="Google Shape;779;p28"/>
              <p:cNvSpPr/>
              <p:nvPr/>
            </p:nvSpPr>
            <p:spPr>
              <a:xfrm>
                <a:off x="5656320" y="2290320"/>
                <a:ext cx="722880" cy="276840"/>
              </a:xfrm>
              <a:custGeom>
                <a:avLst/>
                <a:gdLst>
                  <a:gd name="textAreaLeft" fmla="*/ 0 w 722880"/>
                  <a:gd name="textAreaRight" fmla="*/ 723240 w 722880"/>
                  <a:gd name="textAreaTop" fmla="*/ 0 h 276840"/>
                  <a:gd name="textAreaBottom" fmla="*/ 277200 h 276840"/>
                </a:gdLst>
                <a:ahLst/>
                <a:cxnLst/>
                <a:rect l="textAreaLeft" t="textAreaTop" r="textAreaRight" b="textAreaBottom"/>
                <a:pathLst>
                  <a:path w="657796" h="251936">
                    <a:moveTo>
                      <a:pt x="0" y="0"/>
                    </a:moveTo>
                    <a:lnTo>
                      <a:pt x="217075" y="217075"/>
                    </a:lnTo>
                    <a:cubicBezTo>
                      <a:pt x="239363" y="239363"/>
                      <a:pt x="269653" y="251936"/>
                      <a:pt x="301180" y="251936"/>
                    </a:cubicBezTo>
                    <a:lnTo>
                      <a:pt x="657797" y="251936"/>
                    </a:lnTo>
                  </a:path>
                </a:pathLst>
              </a:custGeom>
              <a:noFill/>
              <a:ln w="10950">
                <a:solidFill>
                  <a:srgbClr val="6F7082"/>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5" name="Google Shape;780;p28"/>
              <p:cNvSpPr/>
              <p:nvPr/>
            </p:nvSpPr>
            <p:spPr>
              <a:xfrm>
                <a:off x="5643360" y="2277360"/>
                <a:ext cx="27000" cy="27000"/>
              </a:xfrm>
              <a:custGeom>
                <a:avLst/>
                <a:gdLst>
                  <a:gd name="textAreaLeft" fmla="*/ 0 w 27000"/>
                  <a:gd name="textAreaRight" fmla="*/ 27360 w 27000"/>
                  <a:gd name="textAreaTop" fmla="*/ 0 h 27000"/>
                  <a:gd name="textAreaBottom" fmla="*/ 27360 h 27000"/>
                </a:gdLst>
                <a:ahLst/>
                <a:cxnLst/>
                <a:rect l="textAreaLeft" t="textAreaTop" r="textAreaRight" b="textAreaBottom"/>
                <a:pathLst>
                  <a:path w="24812" h="24812">
                    <a:moveTo>
                      <a:pt x="3643" y="21169"/>
                    </a:moveTo>
                    <a:cubicBezTo>
                      <a:pt x="-1214" y="16312"/>
                      <a:pt x="-1214" y="8501"/>
                      <a:pt x="3643" y="3643"/>
                    </a:cubicBezTo>
                    <a:cubicBezTo>
                      <a:pt x="8501" y="-1214"/>
                      <a:pt x="16312" y="-1214"/>
                      <a:pt x="21169" y="3643"/>
                    </a:cubicBezTo>
                    <a:cubicBezTo>
                      <a:pt x="26027" y="8501"/>
                      <a:pt x="26027" y="16312"/>
                      <a:pt x="21169" y="21169"/>
                    </a:cubicBezTo>
                    <a:cubicBezTo>
                      <a:pt x="16312" y="26027"/>
                      <a:pt x="8501" y="26027"/>
                      <a:pt x="3643" y="21169"/>
                    </a:cubicBezTo>
                    <a:close/>
                  </a:path>
                </a:pathLst>
              </a:custGeom>
              <a:solidFill>
                <a:srgbClr val="6F7082"/>
              </a:solidFill>
              <a:ln w="9525">
                <a:solidFill>
                  <a:srgbClr val="6F7082"/>
                </a:solidFill>
                <a:round/>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6" name="Google Shape;781;p28"/>
              <p:cNvSpPr/>
              <p:nvPr/>
            </p:nvSpPr>
            <p:spPr>
              <a:xfrm>
                <a:off x="6365520" y="2553840"/>
                <a:ext cx="27000" cy="27000"/>
              </a:xfrm>
              <a:custGeom>
                <a:avLst/>
                <a:gdLst>
                  <a:gd name="textAreaLeft" fmla="*/ 0 w 27000"/>
                  <a:gd name="textAreaRight" fmla="*/ 27360 w 27000"/>
                  <a:gd name="textAreaTop" fmla="*/ 0 h 27000"/>
                  <a:gd name="textAreaBottom" fmla="*/ 27360 h 27000"/>
                </a:gdLst>
                <a:ahLst/>
                <a:cxnLst/>
                <a:rect l="textAreaLeft" t="textAreaTop" r="textAreaRight" b="textAreaBottom"/>
                <a:pathLst>
                  <a:path w="24765" h="24764">
                    <a:moveTo>
                      <a:pt x="12383" y="24765"/>
                    </a:moveTo>
                    <a:cubicBezTo>
                      <a:pt x="19241" y="24765"/>
                      <a:pt x="24765" y="19240"/>
                      <a:pt x="24765" y="12382"/>
                    </a:cubicBezTo>
                    <a:cubicBezTo>
                      <a:pt x="24765" y="5524"/>
                      <a:pt x="19241" y="0"/>
                      <a:pt x="12383" y="0"/>
                    </a:cubicBezTo>
                    <a:cubicBezTo>
                      <a:pt x="5525" y="0"/>
                      <a:pt x="0" y="5524"/>
                      <a:pt x="0" y="12382"/>
                    </a:cubicBezTo>
                    <a:cubicBezTo>
                      <a:pt x="0" y="19240"/>
                      <a:pt x="5525" y="24765"/>
                      <a:pt x="12383" y="24765"/>
                    </a:cubicBezTo>
                    <a:close/>
                  </a:path>
                </a:pathLst>
              </a:custGeom>
              <a:solidFill>
                <a:srgbClr val="6F7082"/>
              </a:solidFill>
              <a:ln w="9525">
                <a:solidFill>
                  <a:srgbClr val="6F7082"/>
                </a:solidFill>
                <a:round/>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7" name="Google Shape;782;p28"/>
            <p:cNvGrpSpPr/>
            <p:nvPr/>
          </p:nvGrpSpPr>
          <p:grpSpPr>
            <a:xfrm>
              <a:off x="8163000" y="4028040"/>
              <a:ext cx="201960" cy="355320"/>
              <a:chOff x="8163000" y="4028040"/>
              <a:chExt cx="201960" cy="355320"/>
            </a:xfrm>
          </p:grpSpPr>
          <p:sp>
            <p:nvSpPr>
              <p:cNvPr id="708" name="Google Shape;783;p28"/>
              <p:cNvSpPr/>
              <p:nvPr/>
            </p:nvSpPr>
            <p:spPr>
              <a:xfrm>
                <a:off x="8163000" y="4028040"/>
                <a:ext cx="201960" cy="355320"/>
              </a:xfrm>
              <a:custGeom>
                <a:avLst/>
                <a:gdLst>
                  <a:gd name="textAreaLeft" fmla="*/ 0 w 201960"/>
                  <a:gd name="textAreaRight" fmla="*/ 202320 w 201960"/>
                  <a:gd name="textAreaTop" fmla="*/ 0 h 355320"/>
                  <a:gd name="textAreaBottom" fmla="*/ 355680 h 355320"/>
                </a:gdLst>
                <a:ahLst/>
                <a:cxnLst/>
                <a:rect l="textAreaLeft" t="textAreaTop" r="textAreaRight" b="textAreaBottom"/>
                <a:pathLst>
                  <a:path w="183832" h="323468">
                    <a:moveTo>
                      <a:pt x="91916" y="323469"/>
                    </a:moveTo>
                    <a:lnTo>
                      <a:pt x="91916" y="323469"/>
                    </a:lnTo>
                    <a:cubicBezTo>
                      <a:pt x="41339" y="323469"/>
                      <a:pt x="0" y="282130"/>
                      <a:pt x="0" y="231553"/>
                    </a:cubicBezTo>
                    <a:lnTo>
                      <a:pt x="0" y="91916"/>
                    </a:lnTo>
                    <a:cubicBezTo>
                      <a:pt x="0" y="41338"/>
                      <a:pt x="41339" y="0"/>
                      <a:pt x="91916" y="0"/>
                    </a:cubicBezTo>
                    <a:lnTo>
                      <a:pt x="91916" y="0"/>
                    </a:lnTo>
                    <a:cubicBezTo>
                      <a:pt x="142494" y="0"/>
                      <a:pt x="183832" y="41338"/>
                      <a:pt x="183832" y="91916"/>
                    </a:cubicBezTo>
                    <a:lnTo>
                      <a:pt x="183832" y="231553"/>
                    </a:lnTo>
                    <a:cubicBezTo>
                      <a:pt x="183832" y="282130"/>
                      <a:pt x="142494" y="323469"/>
                      <a:pt x="91916" y="323469"/>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9" name="Google Shape;784;p28"/>
              <p:cNvSpPr/>
              <p:nvPr/>
            </p:nvSpPr>
            <p:spPr>
              <a:xfrm>
                <a:off x="8258040" y="4058640"/>
                <a:ext cx="12240" cy="59040"/>
              </a:xfrm>
              <a:custGeom>
                <a:avLst/>
                <a:gdLst>
                  <a:gd name="textAreaLeft" fmla="*/ 0 w 12240"/>
                  <a:gd name="textAreaRight" fmla="*/ 12600 w 12240"/>
                  <a:gd name="textAreaTop" fmla="*/ 0 h 59040"/>
                  <a:gd name="textAreaBottom" fmla="*/ 59400 h 59040"/>
                </a:gdLst>
                <a:ahLst/>
                <a:cxnLst/>
                <a:rect l="textAreaLeft" t="textAreaTop" r="textAreaRight" b="textAreaBottom"/>
                <a:pathLst>
                  <a:path w="11430" h="54101">
                    <a:moveTo>
                      <a:pt x="5715" y="54102"/>
                    </a:moveTo>
                    <a:lnTo>
                      <a:pt x="5715" y="54102"/>
                    </a:lnTo>
                    <a:cubicBezTo>
                      <a:pt x="2572" y="54102"/>
                      <a:pt x="0" y="51530"/>
                      <a:pt x="0" y="48387"/>
                    </a:cubicBezTo>
                    <a:lnTo>
                      <a:pt x="0" y="5715"/>
                    </a:lnTo>
                    <a:cubicBezTo>
                      <a:pt x="0" y="2571"/>
                      <a:pt x="2572" y="0"/>
                      <a:pt x="5715" y="0"/>
                    </a:cubicBezTo>
                    <a:lnTo>
                      <a:pt x="5715" y="0"/>
                    </a:lnTo>
                    <a:cubicBezTo>
                      <a:pt x="8859" y="0"/>
                      <a:pt x="11430" y="2571"/>
                      <a:pt x="11430" y="5715"/>
                    </a:cubicBezTo>
                    <a:lnTo>
                      <a:pt x="11430" y="48387"/>
                    </a:lnTo>
                    <a:cubicBezTo>
                      <a:pt x="11430" y="51530"/>
                      <a:pt x="8859" y="54102"/>
                      <a:pt x="5715" y="54102"/>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9520" bIns="29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10" name="Google Shape;785;p28"/>
            <p:cNvGrpSpPr/>
            <p:nvPr/>
          </p:nvGrpSpPr>
          <p:grpSpPr>
            <a:xfrm>
              <a:off x="6427800" y="3923280"/>
              <a:ext cx="1533600" cy="563760"/>
              <a:chOff x="6427800" y="3923280"/>
              <a:chExt cx="1533600" cy="563760"/>
            </a:xfrm>
          </p:grpSpPr>
          <p:sp>
            <p:nvSpPr>
              <p:cNvPr id="711" name="Google Shape;786;p28"/>
              <p:cNvSpPr/>
              <p:nvPr/>
            </p:nvSpPr>
            <p:spPr>
              <a:xfrm>
                <a:off x="6427800" y="3923280"/>
                <a:ext cx="1533600" cy="563760"/>
              </a:xfrm>
              <a:custGeom>
                <a:avLst/>
                <a:gdLst>
                  <a:gd name="textAreaLeft" fmla="*/ 0 w 1533600"/>
                  <a:gd name="textAreaRight" fmla="*/ 1533960 w 1533600"/>
                  <a:gd name="textAreaTop" fmla="*/ 0 h 563760"/>
                  <a:gd name="textAreaBottom" fmla="*/ 564120 h 563760"/>
                </a:gdLst>
                <a:ahLst/>
                <a:cxnLst/>
                <a:rect l="textAreaLeft" t="textAreaTop" r="textAreaRight" b="textAreaBottom"/>
                <a:pathLst>
                  <a:path w="1396269" h="513492">
                    <a:moveTo>
                      <a:pt x="1334738" y="0"/>
                    </a:moveTo>
                    <a:cubicBezTo>
                      <a:pt x="1368721" y="0"/>
                      <a:pt x="1396270" y="27548"/>
                      <a:pt x="1396270" y="61531"/>
                    </a:cubicBezTo>
                    <a:lnTo>
                      <a:pt x="1396270" y="451961"/>
                    </a:lnTo>
                    <a:cubicBezTo>
                      <a:pt x="1396270" y="485944"/>
                      <a:pt x="1368722" y="513493"/>
                      <a:pt x="1334738" y="513493"/>
                    </a:cubicBezTo>
                    <a:lnTo>
                      <a:pt x="61532" y="513493"/>
                    </a:lnTo>
                    <a:cubicBezTo>
                      <a:pt x="27549" y="513493"/>
                      <a:pt x="0" y="485944"/>
                      <a:pt x="0" y="451961"/>
                    </a:cubicBezTo>
                    <a:lnTo>
                      <a:pt x="0" y="61531"/>
                    </a:lnTo>
                    <a:cubicBezTo>
                      <a:pt x="0" y="27549"/>
                      <a:pt x="27548" y="0"/>
                      <a:pt x="61532"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2" name="Google Shape;787;p28"/>
              <p:cNvSpPr/>
              <p:nvPr/>
            </p:nvSpPr>
            <p:spPr>
              <a:xfrm>
                <a:off x="6567480" y="396360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8" y="0"/>
                    </a:lnTo>
                    <a:lnTo>
                      <a:pt x="77248"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713" name="Google Shape;788;p28"/>
              <p:cNvGrpSpPr/>
              <p:nvPr/>
            </p:nvGrpSpPr>
            <p:grpSpPr>
              <a:xfrm>
                <a:off x="6744600" y="3963960"/>
                <a:ext cx="477720" cy="84600"/>
                <a:chOff x="6744600" y="3963960"/>
                <a:chExt cx="477720" cy="84600"/>
              </a:xfrm>
            </p:grpSpPr>
            <p:sp>
              <p:nvSpPr>
                <p:cNvPr id="714" name="Google Shape;789;p28"/>
                <p:cNvSpPr/>
                <p:nvPr/>
              </p:nvSpPr>
              <p:spPr>
                <a:xfrm>
                  <a:off x="674460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8" y="0"/>
                      </a:lnTo>
                      <a:lnTo>
                        <a:pt x="77248"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5" name="Google Shape;790;p28"/>
                <p:cNvSpPr/>
                <p:nvPr/>
              </p:nvSpPr>
              <p:spPr>
                <a:xfrm>
                  <a:off x="684288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8" y="0"/>
                      </a:lnTo>
                      <a:lnTo>
                        <a:pt x="77248"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6" name="Google Shape;791;p28"/>
                <p:cNvSpPr/>
                <p:nvPr/>
              </p:nvSpPr>
              <p:spPr>
                <a:xfrm>
                  <a:off x="694116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7" y="0"/>
                      </a:lnTo>
                      <a:lnTo>
                        <a:pt x="77247"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7" name="Google Shape;792;p28"/>
                <p:cNvSpPr/>
                <p:nvPr/>
              </p:nvSpPr>
              <p:spPr>
                <a:xfrm>
                  <a:off x="703944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7" y="0"/>
                      </a:lnTo>
                      <a:lnTo>
                        <a:pt x="77247"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8" name="Google Shape;793;p28"/>
                <p:cNvSpPr/>
                <p:nvPr/>
              </p:nvSpPr>
              <p:spPr>
                <a:xfrm>
                  <a:off x="713772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8" y="0"/>
                      </a:lnTo>
                      <a:lnTo>
                        <a:pt x="77248"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19" name="Google Shape;794;p28"/>
              <p:cNvGrpSpPr/>
              <p:nvPr/>
            </p:nvGrpSpPr>
            <p:grpSpPr>
              <a:xfrm>
                <a:off x="7329960" y="3963960"/>
                <a:ext cx="478080" cy="84600"/>
                <a:chOff x="7329960" y="3963960"/>
                <a:chExt cx="478080" cy="84600"/>
              </a:xfrm>
            </p:grpSpPr>
            <p:sp>
              <p:nvSpPr>
                <p:cNvPr id="720" name="Google Shape;795;p28"/>
                <p:cNvSpPr/>
                <p:nvPr/>
              </p:nvSpPr>
              <p:spPr>
                <a:xfrm>
                  <a:off x="732996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7" y="0"/>
                      </a:lnTo>
                      <a:lnTo>
                        <a:pt x="77247"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1" name="Google Shape;796;p28"/>
                <p:cNvSpPr/>
                <p:nvPr/>
              </p:nvSpPr>
              <p:spPr>
                <a:xfrm>
                  <a:off x="742824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7" y="0"/>
                      </a:lnTo>
                      <a:lnTo>
                        <a:pt x="77247"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2" name="Google Shape;797;p28"/>
                <p:cNvSpPr/>
                <p:nvPr/>
              </p:nvSpPr>
              <p:spPr>
                <a:xfrm>
                  <a:off x="752652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8" y="0"/>
                      </a:lnTo>
                      <a:lnTo>
                        <a:pt x="77248"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3" name="Google Shape;798;p28"/>
                <p:cNvSpPr/>
                <p:nvPr/>
              </p:nvSpPr>
              <p:spPr>
                <a:xfrm>
                  <a:off x="762516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8" y="0"/>
                      </a:lnTo>
                      <a:lnTo>
                        <a:pt x="77248"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4" name="Google Shape;799;p28"/>
                <p:cNvSpPr/>
                <p:nvPr/>
              </p:nvSpPr>
              <p:spPr>
                <a:xfrm>
                  <a:off x="772344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8" y="0"/>
                      </a:lnTo>
                      <a:lnTo>
                        <a:pt x="77248"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25" name="Google Shape;800;p28"/>
              <p:cNvGrpSpPr/>
              <p:nvPr/>
            </p:nvGrpSpPr>
            <p:grpSpPr>
              <a:xfrm>
                <a:off x="6465240" y="4095000"/>
                <a:ext cx="1462680" cy="86040"/>
                <a:chOff x="6465240" y="4095000"/>
                <a:chExt cx="1462680" cy="86040"/>
              </a:xfrm>
            </p:grpSpPr>
            <p:sp>
              <p:nvSpPr>
                <p:cNvPr id="726" name="Google Shape;801;p28"/>
                <p:cNvSpPr/>
                <p:nvPr/>
              </p:nvSpPr>
              <p:spPr>
                <a:xfrm>
                  <a:off x="646524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7" name="Google Shape;802;p28"/>
                <p:cNvSpPr/>
                <p:nvPr/>
              </p:nvSpPr>
              <p:spPr>
                <a:xfrm>
                  <a:off x="657972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8" name="Google Shape;803;p28"/>
                <p:cNvSpPr/>
                <p:nvPr/>
              </p:nvSpPr>
              <p:spPr>
                <a:xfrm>
                  <a:off x="669456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9" name="Google Shape;804;p28"/>
                <p:cNvSpPr/>
                <p:nvPr/>
              </p:nvSpPr>
              <p:spPr>
                <a:xfrm>
                  <a:off x="680940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0" name="Google Shape;805;p28"/>
                <p:cNvSpPr/>
                <p:nvPr/>
              </p:nvSpPr>
              <p:spPr>
                <a:xfrm>
                  <a:off x="692388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1" name="Google Shape;806;p28"/>
                <p:cNvSpPr/>
                <p:nvPr/>
              </p:nvSpPr>
              <p:spPr>
                <a:xfrm>
                  <a:off x="703872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2" name="Google Shape;807;p28"/>
                <p:cNvSpPr/>
                <p:nvPr/>
              </p:nvSpPr>
              <p:spPr>
                <a:xfrm>
                  <a:off x="715356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3" name="Google Shape;808;p28"/>
                <p:cNvSpPr/>
                <p:nvPr/>
              </p:nvSpPr>
              <p:spPr>
                <a:xfrm>
                  <a:off x="726804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4" name="Google Shape;809;p28"/>
                <p:cNvSpPr/>
                <p:nvPr/>
              </p:nvSpPr>
              <p:spPr>
                <a:xfrm>
                  <a:off x="738288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5" name="Google Shape;810;p28"/>
                <p:cNvSpPr/>
                <p:nvPr/>
              </p:nvSpPr>
              <p:spPr>
                <a:xfrm>
                  <a:off x="749772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6" name="Google Shape;811;p28"/>
                <p:cNvSpPr/>
                <p:nvPr/>
              </p:nvSpPr>
              <p:spPr>
                <a:xfrm>
                  <a:off x="761220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7" name="Google Shape;812;p28"/>
                <p:cNvSpPr/>
                <p:nvPr/>
              </p:nvSpPr>
              <p:spPr>
                <a:xfrm>
                  <a:off x="772704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8" name="Google Shape;813;p28"/>
                <p:cNvSpPr/>
                <p:nvPr/>
              </p:nvSpPr>
              <p:spPr>
                <a:xfrm>
                  <a:off x="784188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2" y="0"/>
                      </a:lnTo>
                      <a:lnTo>
                        <a:pt x="78582"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39" name="Google Shape;814;p28"/>
              <p:cNvGrpSpPr/>
              <p:nvPr/>
            </p:nvGrpSpPr>
            <p:grpSpPr>
              <a:xfrm>
                <a:off x="6465240" y="4309560"/>
                <a:ext cx="1462680" cy="86040"/>
                <a:chOff x="6465240" y="4309560"/>
                <a:chExt cx="1462680" cy="86040"/>
              </a:xfrm>
            </p:grpSpPr>
            <p:sp>
              <p:nvSpPr>
                <p:cNvPr id="740" name="Google Shape;815;p28"/>
                <p:cNvSpPr/>
                <p:nvPr/>
              </p:nvSpPr>
              <p:spPr>
                <a:xfrm>
                  <a:off x="6465240" y="430956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1" name="Google Shape;816;p28"/>
                <p:cNvSpPr/>
                <p:nvPr/>
              </p:nvSpPr>
              <p:spPr>
                <a:xfrm>
                  <a:off x="6579720" y="430956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2" name="Google Shape;817;p28"/>
                <p:cNvSpPr/>
                <p:nvPr/>
              </p:nvSpPr>
              <p:spPr>
                <a:xfrm>
                  <a:off x="6694560" y="4309560"/>
                  <a:ext cx="546480" cy="86040"/>
                </a:xfrm>
                <a:custGeom>
                  <a:avLst/>
                  <a:gdLst>
                    <a:gd name="textAreaLeft" fmla="*/ 0 w 546480"/>
                    <a:gd name="textAreaRight" fmla="*/ 546840 w 546480"/>
                    <a:gd name="textAreaTop" fmla="*/ 0 h 86040"/>
                    <a:gd name="textAreaBottom" fmla="*/ 86400 h 86040"/>
                  </a:gdLst>
                  <a:ahLst/>
                  <a:cxnLst/>
                  <a:rect l="textAreaLeft" t="textAreaTop" r="textAreaRight" b="textAreaBottom"/>
                  <a:pathLst>
                    <a:path w="497300" h="78581">
                      <a:moveTo>
                        <a:pt x="0" y="0"/>
                      </a:moveTo>
                      <a:lnTo>
                        <a:pt x="497300" y="0"/>
                      </a:lnTo>
                      <a:lnTo>
                        <a:pt x="497300"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3" name="Google Shape;818;p28"/>
                <p:cNvSpPr/>
                <p:nvPr/>
              </p:nvSpPr>
              <p:spPr>
                <a:xfrm>
                  <a:off x="7268040" y="430956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4" name="Google Shape;819;p28"/>
                <p:cNvSpPr/>
                <p:nvPr/>
              </p:nvSpPr>
              <p:spPr>
                <a:xfrm>
                  <a:off x="7382880" y="430956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5" name="Google Shape;820;p28"/>
                <p:cNvSpPr/>
                <p:nvPr/>
              </p:nvSpPr>
              <p:spPr>
                <a:xfrm>
                  <a:off x="7497720" y="430956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6" name="Google Shape;821;p28"/>
                <p:cNvSpPr/>
                <p:nvPr/>
              </p:nvSpPr>
              <p:spPr>
                <a:xfrm>
                  <a:off x="7612200" y="430956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7" name="Google Shape;822;p28"/>
                <p:cNvSpPr/>
                <p:nvPr/>
              </p:nvSpPr>
              <p:spPr>
                <a:xfrm>
                  <a:off x="7727040" y="430956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8" name="Google Shape;823;p28"/>
                <p:cNvSpPr/>
                <p:nvPr/>
              </p:nvSpPr>
              <p:spPr>
                <a:xfrm>
                  <a:off x="7841880" y="430956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2" y="0"/>
                      </a:lnTo>
                      <a:lnTo>
                        <a:pt x="78582"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49" name="Google Shape;824;p28"/>
              <p:cNvGrpSpPr/>
              <p:nvPr/>
            </p:nvGrpSpPr>
            <p:grpSpPr>
              <a:xfrm>
                <a:off x="6520320" y="4204080"/>
                <a:ext cx="1347840" cy="86040"/>
                <a:chOff x="6520320" y="4204080"/>
                <a:chExt cx="1347840" cy="86040"/>
              </a:xfrm>
            </p:grpSpPr>
            <p:sp>
              <p:nvSpPr>
                <p:cNvPr id="750" name="Google Shape;825;p28"/>
                <p:cNvSpPr/>
                <p:nvPr/>
              </p:nvSpPr>
              <p:spPr>
                <a:xfrm>
                  <a:off x="652032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1" name="Google Shape;826;p28"/>
                <p:cNvSpPr/>
                <p:nvPr/>
              </p:nvSpPr>
              <p:spPr>
                <a:xfrm>
                  <a:off x="663480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2" name="Google Shape;827;p28"/>
                <p:cNvSpPr/>
                <p:nvPr/>
              </p:nvSpPr>
              <p:spPr>
                <a:xfrm>
                  <a:off x="674964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3" name="Google Shape;828;p28"/>
                <p:cNvSpPr/>
                <p:nvPr/>
              </p:nvSpPr>
              <p:spPr>
                <a:xfrm>
                  <a:off x="686448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4" name="Google Shape;829;p28"/>
                <p:cNvSpPr/>
                <p:nvPr/>
              </p:nvSpPr>
              <p:spPr>
                <a:xfrm>
                  <a:off x="697896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5" name="Google Shape;830;p28"/>
                <p:cNvSpPr/>
                <p:nvPr/>
              </p:nvSpPr>
              <p:spPr>
                <a:xfrm>
                  <a:off x="709380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6" name="Google Shape;831;p28"/>
                <p:cNvSpPr/>
                <p:nvPr/>
              </p:nvSpPr>
              <p:spPr>
                <a:xfrm>
                  <a:off x="720864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7" name="Google Shape;832;p28"/>
                <p:cNvSpPr/>
                <p:nvPr/>
              </p:nvSpPr>
              <p:spPr>
                <a:xfrm>
                  <a:off x="732312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8" name="Google Shape;833;p28"/>
                <p:cNvSpPr/>
                <p:nvPr/>
              </p:nvSpPr>
              <p:spPr>
                <a:xfrm>
                  <a:off x="743796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9" name="Google Shape;834;p28"/>
                <p:cNvSpPr/>
                <p:nvPr/>
              </p:nvSpPr>
              <p:spPr>
                <a:xfrm>
                  <a:off x="755280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0" name="Google Shape;835;p28"/>
                <p:cNvSpPr/>
                <p:nvPr/>
              </p:nvSpPr>
              <p:spPr>
                <a:xfrm>
                  <a:off x="766728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1" name="Google Shape;836;p28"/>
                <p:cNvSpPr/>
                <p:nvPr/>
              </p:nvSpPr>
              <p:spPr>
                <a:xfrm>
                  <a:off x="778212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762" name="Google Shape;837;p28"/>
              <p:cNvSpPr/>
              <p:nvPr/>
            </p:nvSpPr>
            <p:spPr>
              <a:xfrm>
                <a:off x="7885440" y="3962880"/>
                <a:ext cx="40680" cy="40680"/>
              </a:xfrm>
              <a:custGeom>
                <a:avLst/>
                <a:gdLst>
                  <a:gd name="textAreaLeft" fmla="*/ 0 w 40680"/>
                  <a:gd name="textAreaRight" fmla="*/ 41040 w 40680"/>
                  <a:gd name="textAreaTop" fmla="*/ 0 h 40680"/>
                  <a:gd name="textAreaBottom" fmla="*/ 41040 h 40680"/>
                </a:gdLst>
                <a:ahLst/>
                <a:cxnLst/>
                <a:rect l="textAreaLeft" t="textAreaTop" r="textAreaRight" b="textAreaBottom"/>
                <a:pathLst>
                  <a:path w="37338" h="37338">
                    <a:moveTo>
                      <a:pt x="37338" y="18669"/>
                    </a:moveTo>
                    <a:cubicBezTo>
                      <a:pt x="37338" y="28980"/>
                      <a:pt x="28980" y="37338"/>
                      <a:pt x="18669" y="37338"/>
                    </a:cubicBezTo>
                    <a:cubicBezTo>
                      <a:pt x="8358" y="37338"/>
                      <a:pt x="0" y="28980"/>
                      <a:pt x="0" y="18669"/>
                    </a:cubicBezTo>
                    <a:cubicBezTo>
                      <a:pt x="0" y="8359"/>
                      <a:pt x="8358" y="0"/>
                      <a:pt x="18669" y="0"/>
                    </a:cubicBezTo>
                    <a:cubicBezTo>
                      <a:pt x="28979" y="0"/>
                      <a:pt x="37338" y="8358"/>
                      <a:pt x="37338" y="18669"/>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63" name="Google Shape;838;p28"/>
            <p:cNvGrpSpPr/>
            <p:nvPr/>
          </p:nvGrpSpPr>
          <p:grpSpPr>
            <a:xfrm>
              <a:off x="6368040" y="2012760"/>
              <a:ext cx="1447920" cy="1250280"/>
              <a:chOff x="6368040" y="2012760"/>
              <a:chExt cx="1447920" cy="1250280"/>
            </a:xfrm>
          </p:grpSpPr>
          <p:sp>
            <p:nvSpPr>
              <p:cNvPr id="764" name="Google Shape;839;p28"/>
              <p:cNvSpPr/>
              <p:nvPr/>
            </p:nvSpPr>
            <p:spPr>
              <a:xfrm>
                <a:off x="6368040" y="2012760"/>
                <a:ext cx="1447920" cy="1250280"/>
              </a:xfrm>
              <a:custGeom>
                <a:avLst/>
                <a:gdLst>
                  <a:gd name="textAreaLeft" fmla="*/ 0 w 1447920"/>
                  <a:gd name="textAreaRight" fmla="*/ 1448280 w 1447920"/>
                  <a:gd name="textAreaTop" fmla="*/ 0 h 1250280"/>
                  <a:gd name="textAreaBottom" fmla="*/ 1250640 h 1250280"/>
                </a:gdLst>
                <a:ahLst/>
                <a:cxnLst/>
                <a:rect l="textAreaLeft" t="textAreaTop" r="textAreaRight" b="textAreaBottom"/>
                <a:pathLst>
                  <a:path w="1318259" h="1915286">
                    <a:moveTo>
                      <a:pt x="1266444" y="0"/>
                    </a:moveTo>
                    <a:cubicBezTo>
                      <a:pt x="1295061" y="0"/>
                      <a:pt x="1318260" y="23199"/>
                      <a:pt x="1318260" y="51816"/>
                    </a:cubicBezTo>
                    <a:lnTo>
                      <a:pt x="1318260" y="1863471"/>
                    </a:lnTo>
                    <a:cubicBezTo>
                      <a:pt x="1318260" y="1892089"/>
                      <a:pt x="1295061" y="1915287"/>
                      <a:pt x="1266444" y="1915287"/>
                    </a:cubicBezTo>
                    <a:lnTo>
                      <a:pt x="51816" y="1915287"/>
                    </a:lnTo>
                    <a:cubicBezTo>
                      <a:pt x="23198" y="1915287"/>
                      <a:pt x="0" y="1892089"/>
                      <a:pt x="0" y="1863471"/>
                    </a:cubicBezTo>
                    <a:lnTo>
                      <a:pt x="0" y="51816"/>
                    </a:lnTo>
                    <a:cubicBezTo>
                      <a:pt x="0" y="23199"/>
                      <a:pt x="23198" y="0"/>
                      <a:pt x="5181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5" name="Google Shape;840;p28"/>
              <p:cNvSpPr/>
              <p:nvPr/>
            </p:nvSpPr>
            <p:spPr>
              <a:xfrm>
                <a:off x="6368040" y="2012760"/>
                <a:ext cx="1447920" cy="102960"/>
              </a:xfrm>
              <a:custGeom>
                <a:avLst/>
                <a:gdLst>
                  <a:gd name="textAreaLeft" fmla="*/ 0 w 1447920"/>
                  <a:gd name="textAreaRight" fmla="*/ 1448280 w 1447920"/>
                  <a:gd name="textAreaTop" fmla="*/ 0 h 102960"/>
                  <a:gd name="textAreaBottom" fmla="*/ 103320 h 102960"/>
                </a:gdLst>
                <a:ahLst/>
                <a:cxnLst/>
                <a:rect l="textAreaLeft" t="textAreaTop" r="textAreaRight" b="textAreaBottom"/>
                <a:pathLst>
                  <a:path w="1318259" h="94107">
                    <a:moveTo>
                      <a:pt x="1318260" y="51816"/>
                    </a:moveTo>
                    <a:lnTo>
                      <a:pt x="1318260" y="94107"/>
                    </a:lnTo>
                    <a:lnTo>
                      <a:pt x="0" y="94107"/>
                    </a:lnTo>
                    <a:lnTo>
                      <a:pt x="0" y="51816"/>
                    </a:lnTo>
                    <a:cubicBezTo>
                      <a:pt x="0" y="23241"/>
                      <a:pt x="23241" y="0"/>
                      <a:pt x="51816" y="0"/>
                    </a:cubicBezTo>
                    <a:lnTo>
                      <a:pt x="1266444" y="0"/>
                    </a:lnTo>
                    <a:cubicBezTo>
                      <a:pt x="1295019" y="0"/>
                      <a:pt x="1318260" y="23241"/>
                      <a:pt x="1318260" y="51816"/>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766" name="Google Shape;841;p28"/>
              <p:cNvGrpSpPr/>
              <p:nvPr/>
            </p:nvGrpSpPr>
            <p:grpSpPr>
              <a:xfrm>
                <a:off x="7606440" y="2051640"/>
                <a:ext cx="154440" cy="33840"/>
                <a:chOff x="7606440" y="2051640"/>
                <a:chExt cx="154440" cy="33840"/>
              </a:xfrm>
            </p:grpSpPr>
            <p:sp>
              <p:nvSpPr>
                <p:cNvPr id="767" name="Google Shape;842;p28"/>
                <p:cNvSpPr/>
                <p:nvPr/>
              </p:nvSpPr>
              <p:spPr>
                <a:xfrm>
                  <a:off x="7727040" y="2051640"/>
                  <a:ext cx="33840" cy="33840"/>
                </a:xfrm>
                <a:custGeom>
                  <a:avLst/>
                  <a:gdLst>
                    <a:gd name="textAreaLeft" fmla="*/ 0 w 33840"/>
                    <a:gd name="textAreaRight" fmla="*/ 34200 w 33840"/>
                    <a:gd name="textAreaTop" fmla="*/ 0 h 33840"/>
                    <a:gd name="textAreaBottom" fmla="*/ 34200 h 33840"/>
                  </a:gdLst>
                  <a:ahLst/>
                  <a:cxnLst/>
                  <a:rect l="textAreaLeft" t="textAreaTop" r="textAreaRight" b="textAreaBottom"/>
                  <a:pathLst>
                    <a:path w="31241" h="31241">
                      <a:moveTo>
                        <a:pt x="31242" y="15621"/>
                      </a:moveTo>
                      <a:cubicBezTo>
                        <a:pt x="31242" y="24248"/>
                        <a:pt x="24248" y="31242"/>
                        <a:pt x="15621" y="31242"/>
                      </a:cubicBezTo>
                      <a:cubicBezTo>
                        <a:pt x="6994" y="31242"/>
                        <a:pt x="0" y="24248"/>
                        <a:pt x="0" y="15621"/>
                      </a:cubicBezTo>
                      <a:cubicBezTo>
                        <a:pt x="0" y="6994"/>
                        <a:pt x="6994" y="0"/>
                        <a:pt x="15621" y="0"/>
                      </a:cubicBezTo>
                      <a:cubicBezTo>
                        <a:pt x="24248" y="0"/>
                        <a:pt x="31242" y="6994"/>
                        <a:pt x="31242" y="1562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16920" bIns="16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8" name="Google Shape;843;p28"/>
                <p:cNvSpPr/>
                <p:nvPr/>
              </p:nvSpPr>
              <p:spPr>
                <a:xfrm>
                  <a:off x="7666560" y="2051640"/>
                  <a:ext cx="33840" cy="33840"/>
                </a:xfrm>
                <a:custGeom>
                  <a:avLst/>
                  <a:gdLst>
                    <a:gd name="textAreaLeft" fmla="*/ 0 w 33840"/>
                    <a:gd name="textAreaRight" fmla="*/ 34200 w 33840"/>
                    <a:gd name="textAreaTop" fmla="*/ 0 h 33840"/>
                    <a:gd name="textAreaBottom" fmla="*/ 34200 h 33840"/>
                  </a:gdLst>
                  <a:ahLst/>
                  <a:cxnLst/>
                  <a:rect l="textAreaLeft" t="textAreaTop" r="textAreaRight" b="textAreaBottom"/>
                  <a:pathLst>
                    <a:path w="31241" h="31241">
                      <a:moveTo>
                        <a:pt x="31242" y="15621"/>
                      </a:moveTo>
                      <a:cubicBezTo>
                        <a:pt x="31242" y="24248"/>
                        <a:pt x="24248" y="31242"/>
                        <a:pt x="15621" y="31242"/>
                      </a:cubicBezTo>
                      <a:cubicBezTo>
                        <a:pt x="6994" y="31242"/>
                        <a:pt x="0" y="24248"/>
                        <a:pt x="0" y="15621"/>
                      </a:cubicBezTo>
                      <a:cubicBezTo>
                        <a:pt x="0" y="6994"/>
                        <a:pt x="6994" y="0"/>
                        <a:pt x="15621" y="0"/>
                      </a:cubicBezTo>
                      <a:cubicBezTo>
                        <a:pt x="24248" y="0"/>
                        <a:pt x="31242" y="6994"/>
                        <a:pt x="31242" y="1562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16920" bIns="16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9" name="Google Shape;844;p28"/>
                <p:cNvSpPr/>
                <p:nvPr/>
              </p:nvSpPr>
              <p:spPr>
                <a:xfrm>
                  <a:off x="7606440" y="2051640"/>
                  <a:ext cx="33840" cy="33840"/>
                </a:xfrm>
                <a:custGeom>
                  <a:avLst/>
                  <a:gdLst>
                    <a:gd name="textAreaLeft" fmla="*/ 0 w 33840"/>
                    <a:gd name="textAreaRight" fmla="*/ 34200 w 33840"/>
                    <a:gd name="textAreaTop" fmla="*/ 0 h 33840"/>
                    <a:gd name="textAreaBottom" fmla="*/ 34200 h 33840"/>
                  </a:gdLst>
                  <a:ahLst/>
                  <a:cxnLst/>
                  <a:rect l="textAreaLeft" t="textAreaTop" r="textAreaRight" b="textAreaBottom"/>
                  <a:pathLst>
                    <a:path w="31241" h="31241">
                      <a:moveTo>
                        <a:pt x="31242" y="15621"/>
                      </a:moveTo>
                      <a:cubicBezTo>
                        <a:pt x="31242" y="24248"/>
                        <a:pt x="24248" y="31242"/>
                        <a:pt x="15621" y="31242"/>
                      </a:cubicBezTo>
                      <a:cubicBezTo>
                        <a:pt x="6993" y="31242"/>
                        <a:pt x="-1" y="24248"/>
                        <a:pt x="-1" y="15621"/>
                      </a:cubicBezTo>
                      <a:cubicBezTo>
                        <a:pt x="-1" y="6994"/>
                        <a:pt x="6993" y="0"/>
                        <a:pt x="15621" y="0"/>
                      </a:cubicBezTo>
                      <a:cubicBezTo>
                        <a:pt x="24248" y="0"/>
                        <a:pt x="31242" y="6994"/>
                        <a:pt x="31242" y="1562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16920" bIns="16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770" name="Google Shape;845;p28"/>
              <p:cNvSpPr/>
              <p:nvPr/>
            </p:nvSpPr>
            <p:spPr>
              <a:xfrm>
                <a:off x="6390000" y="2137680"/>
                <a:ext cx="1403640" cy="561600"/>
              </a:xfrm>
              <a:custGeom>
                <a:avLst/>
                <a:gdLst>
                  <a:gd name="textAreaLeft" fmla="*/ 0 w 1403640"/>
                  <a:gd name="textAreaRight" fmla="*/ 1404000 w 1403640"/>
                  <a:gd name="textAreaTop" fmla="*/ 0 h 561600"/>
                  <a:gd name="textAreaBottom" fmla="*/ 561960 h 561600"/>
                </a:gdLst>
                <a:ahLst/>
                <a:cxnLst/>
                <a:rect l="textAreaLeft" t="textAreaTop" r="textAreaRight" b="textAreaBottom"/>
                <a:pathLst>
                  <a:path w="1278064" h="511682">
                    <a:moveTo>
                      <a:pt x="0" y="0"/>
                    </a:moveTo>
                    <a:lnTo>
                      <a:pt x="1278064" y="0"/>
                    </a:lnTo>
                    <a:lnTo>
                      <a:pt x="1278064" y="511683"/>
                    </a:lnTo>
                    <a:lnTo>
                      <a:pt x="0" y="511683"/>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1" name="Google Shape;846;p28"/>
              <p:cNvSpPr/>
              <p:nvPr/>
            </p:nvSpPr>
            <p:spPr>
              <a:xfrm>
                <a:off x="6430320" y="2758320"/>
                <a:ext cx="386280" cy="335520"/>
              </a:xfrm>
              <a:custGeom>
                <a:avLst/>
                <a:gdLst>
                  <a:gd name="textAreaLeft" fmla="*/ 0 w 386280"/>
                  <a:gd name="textAreaRight" fmla="*/ 386640 w 386280"/>
                  <a:gd name="textAreaTop" fmla="*/ 0 h 335520"/>
                  <a:gd name="textAreaBottom" fmla="*/ 335880 h 335520"/>
                </a:gdLst>
                <a:ahLst/>
                <a:cxnLst/>
                <a:rect l="textAreaLeft" t="textAreaTop" r="textAreaRight" b="textAreaBottom"/>
                <a:pathLst>
                  <a:path w="352044" h="305657">
                    <a:moveTo>
                      <a:pt x="0" y="0"/>
                    </a:moveTo>
                    <a:lnTo>
                      <a:pt x="352044" y="0"/>
                    </a:lnTo>
                    <a:lnTo>
                      <a:pt x="352044" y="305657"/>
                    </a:lnTo>
                    <a:lnTo>
                      <a:pt x="0" y="305657"/>
                    </a:lnTo>
                    <a:close/>
                  </a:path>
                </a:pathLst>
              </a:custGeom>
              <a:solidFill>
                <a:srgbClr val="FFFFFF"/>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2" name="Google Shape;847;p28"/>
              <p:cNvSpPr/>
              <p:nvPr/>
            </p:nvSpPr>
            <p:spPr>
              <a:xfrm>
                <a:off x="6854760" y="2758320"/>
                <a:ext cx="905040" cy="25200"/>
              </a:xfrm>
              <a:custGeom>
                <a:avLst/>
                <a:gdLst>
                  <a:gd name="textAreaLeft" fmla="*/ 0 w 905040"/>
                  <a:gd name="textAreaRight" fmla="*/ 905400 w 905040"/>
                  <a:gd name="textAreaTop" fmla="*/ 0 h 25200"/>
                  <a:gd name="textAreaBottom" fmla="*/ 25560 h 25200"/>
                </a:gdLst>
                <a:ahLst/>
                <a:cxnLst/>
                <a:rect l="textAreaLeft" t="textAreaTop" r="textAreaRight" b="textAreaBottom"/>
                <a:pathLst>
                  <a:path w="824198" h="23240">
                    <a:moveTo>
                      <a:pt x="0" y="0"/>
                    </a:moveTo>
                    <a:lnTo>
                      <a:pt x="824199" y="0"/>
                    </a:lnTo>
                    <a:lnTo>
                      <a:pt x="824199" y="23241"/>
                    </a:lnTo>
                    <a:lnTo>
                      <a:pt x="0" y="2324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3" name="Google Shape;848;p28"/>
              <p:cNvSpPr/>
              <p:nvPr/>
            </p:nvSpPr>
            <p:spPr>
              <a:xfrm>
                <a:off x="6854760" y="2820600"/>
                <a:ext cx="905040" cy="25200"/>
              </a:xfrm>
              <a:custGeom>
                <a:avLst/>
                <a:gdLst>
                  <a:gd name="textAreaLeft" fmla="*/ 0 w 905040"/>
                  <a:gd name="textAreaRight" fmla="*/ 905400 w 905040"/>
                  <a:gd name="textAreaTop" fmla="*/ 0 h 25200"/>
                  <a:gd name="textAreaBottom" fmla="*/ 25560 h 25200"/>
                </a:gdLst>
                <a:ahLst/>
                <a:cxnLst/>
                <a:rect l="textAreaLeft" t="textAreaTop" r="textAreaRight" b="textAreaBottom"/>
                <a:pathLst>
                  <a:path w="824198" h="23240">
                    <a:moveTo>
                      <a:pt x="0" y="0"/>
                    </a:moveTo>
                    <a:lnTo>
                      <a:pt x="824199" y="0"/>
                    </a:lnTo>
                    <a:lnTo>
                      <a:pt x="824199" y="23241"/>
                    </a:lnTo>
                    <a:lnTo>
                      <a:pt x="0" y="2324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4" name="Google Shape;849;p28"/>
              <p:cNvSpPr/>
              <p:nvPr/>
            </p:nvSpPr>
            <p:spPr>
              <a:xfrm>
                <a:off x="6854760" y="2883240"/>
                <a:ext cx="905040" cy="25200"/>
              </a:xfrm>
              <a:custGeom>
                <a:avLst/>
                <a:gdLst>
                  <a:gd name="textAreaLeft" fmla="*/ 0 w 905040"/>
                  <a:gd name="textAreaRight" fmla="*/ 905400 w 905040"/>
                  <a:gd name="textAreaTop" fmla="*/ 0 h 25200"/>
                  <a:gd name="textAreaBottom" fmla="*/ 25560 h 25200"/>
                </a:gdLst>
                <a:ahLst/>
                <a:cxnLst/>
                <a:rect l="textAreaLeft" t="textAreaTop" r="textAreaRight" b="textAreaBottom"/>
                <a:pathLst>
                  <a:path w="824198" h="23240">
                    <a:moveTo>
                      <a:pt x="0" y="0"/>
                    </a:moveTo>
                    <a:lnTo>
                      <a:pt x="824199" y="0"/>
                    </a:lnTo>
                    <a:lnTo>
                      <a:pt x="824199" y="23241"/>
                    </a:lnTo>
                    <a:lnTo>
                      <a:pt x="0" y="2324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5" name="Google Shape;850;p28"/>
              <p:cNvSpPr/>
              <p:nvPr/>
            </p:nvSpPr>
            <p:spPr>
              <a:xfrm>
                <a:off x="6854760" y="2945520"/>
                <a:ext cx="905040" cy="25200"/>
              </a:xfrm>
              <a:custGeom>
                <a:avLst/>
                <a:gdLst>
                  <a:gd name="textAreaLeft" fmla="*/ 0 w 905040"/>
                  <a:gd name="textAreaRight" fmla="*/ 905400 w 905040"/>
                  <a:gd name="textAreaTop" fmla="*/ 0 h 25200"/>
                  <a:gd name="textAreaBottom" fmla="*/ 25560 h 25200"/>
                </a:gdLst>
                <a:ahLst/>
                <a:cxnLst/>
                <a:rect l="textAreaLeft" t="textAreaTop" r="textAreaRight" b="textAreaBottom"/>
                <a:pathLst>
                  <a:path w="824198" h="23240">
                    <a:moveTo>
                      <a:pt x="0" y="0"/>
                    </a:moveTo>
                    <a:lnTo>
                      <a:pt x="824199" y="0"/>
                    </a:lnTo>
                    <a:lnTo>
                      <a:pt x="824199" y="23241"/>
                    </a:lnTo>
                    <a:lnTo>
                      <a:pt x="0" y="2324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776" name="Google Shape;851;p28"/>
              <p:cNvGrpSpPr/>
              <p:nvPr/>
            </p:nvGrpSpPr>
            <p:grpSpPr>
              <a:xfrm>
                <a:off x="7497000" y="3038040"/>
                <a:ext cx="263880" cy="56160"/>
                <a:chOff x="7497000" y="3038040"/>
                <a:chExt cx="263880" cy="56160"/>
              </a:xfrm>
            </p:grpSpPr>
            <p:sp>
              <p:nvSpPr>
                <p:cNvPr id="777" name="Google Shape;852;p28"/>
                <p:cNvSpPr/>
                <p:nvPr/>
              </p:nvSpPr>
              <p:spPr>
                <a:xfrm>
                  <a:off x="7497000" y="3038040"/>
                  <a:ext cx="263880" cy="56160"/>
                </a:xfrm>
                <a:custGeom>
                  <a:avLst/>
                  <a:gdLst>
                    <a:gd name="textAreaLeft" fmla="*/ 0 w 263880"/>
                    <a:gd name="textAreaRight" fmla="*/ 264240 w 263880"/>
                    <a:gd name="textAreaTop" fmla="*/ 0 h 56160"/>
                    <a:gd name="textAreaBottom" fmla="*/ 56520 h 56160"/>
                  </a:gdLst>
                  <a:ahLst/>
                  <a:cxnLst/>
                  <a:rect l="textAreaLeft" t="textAreaTop" r="textAreaRight" b="textAreaBottom"/>
                  <a:pathLst>
                    <a:path w="240411" h="51434">
                      <a:moveTo>
                        <a:pt x="214694" y="51435"/>
                      </a:moveTo>
                      <a:lnTo>
                        <a:pt x="25718" y="51435"/>
                      </a:lnTo>
                      <a:cubicBezTo>
                        <a:pt x="11525" y="51435"/>
                        <a:pt x="0" y="39814"/>
                        <a:pt x="0" y="25717"/>
                      </a:cubicBezTo>
                      <a:lnTo>
                        <a:pt x="0" y="25717"/>
                      </a:lnTo>
                      <a:cubicBezTo>
                        <a:pt x="0" y="11525"/>
                        <a:pt x="11621" y="0"/>
                        <a:pt x="25718" y="0"/>
                      </a:cubicBezTo>
                      <a:lnTo>
                        <a:pt x="214694" y="0"/>
                      </a:lnTo>
                      <a:cubicBezTo>
                        <a:pt x="228886" y="0"/>
                        <a:pt x="240411" y="11621"/>
                        <a:pt x="240411" y="25717"/>
                      </a:cubicBezTo>
                      <a:lnTo>
                        <a:pt x="240411" y="25717"/>
                      </a:lnTo>
                      <a:cubicBezTo>
                        <a:pt x="240411" y="39909"/>
                        <a:pt x="228791" y="51435"/>
                        <a:pt x="214694" y="51435"/>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28080" bIns="28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8" name="Google Shape;853;p28"/>
                <p:cNvSpPr/>
                <p:nvPr/>
              </p:nvSpPr>
              <p:spPr>
                <a:xfrm>
                  <a:off x="7569720" y="3053520"/>
                  <a:ext cx="118800" cy="25200"/>
                </a:xfrm>
                <a:custGeom>
                  <a:avLst/>
                  <a:gdLst>
                    <a:gd name="textAreaLeft" fmla="*/ 0 w 118800"/>
                    <a:gd name="textAreaRight" fmla="*/ 119160 w 118800"/>
                    <a:gd name="textAreaTop" fmla="*/ 0 h 25200"/>
                    <a:gd name="textAreaBottom" fmla="*/ 25560 h 25200"/>
                  </a:gdLst>
                  <a:ahLst/>
                  <a:cxnLst/>
                  <a:rect l="textAreaLeft" t="textAreaTop" r="textAreaRight" b="textAreaBottom"/>
                  <a:pathLst>
                    <a:path w="108204" h="23240">
                      <a:moveTo>
                        <a:pt x="96584" y="23241"/>
                      </a:moveTo>
                      <a:lnTo>
                        <a:pt x="11621" y="23241"/>
                      </a:lnTo>
                      <a:cubicBezTo>
                        <a:pt x="5239" y="23241"/>
                        <a:pt x="0" y="18002"/>
                        <a:pt x="0" y="11620"/>
                      </a:cubicBezTo>
                      <a:lnTo>
                        <a:pt x="0" y="11620"/>
                      </a:lnTo>
                      <a:cubicBezTo>
                        <a:pt x="0" y="5239"/>
                        <a:pt x="5239" y="0"/>
                        <a:pt x="11621" y="0"/>
                      </a:cubicBezTo>
                      <a:lnTo>
                        <a:pt x="96584" y="0"/>
                      </a:lnTo>
                      <a:cubicBezTo>
                        <a:pt x="102965" y="0"/>
                        <a:pt x="108204" y="5239"/>
                        <a:pt x="108204" y="11620"/>
                      </a:cubicBezTo>
                      <a:lnTo>
                        <a:pt x="108204" y="11620"/>
                      </a:lnTo>
                      <a:cubicBezTo>
                        <a:pt x="108204" y="18002"/>
                        <a:pt x="102965" y="23241"/>
                        <a:pt x="96584" y="2324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9" name="Google Shape;854;p28"/>
              <p:cNvGrpSpPr/>
              <p:nvPr/>
            </p:nvGrpSpPr>
            <p:grpSpPr>
              <a:xfrm>
                <a:off x="6430680" y="2372400"/>
                <a:ext cx="1330560" cy="108720"/>
                <a:chOff x="6430680" y="2372400"/>
                <a:chExt cx="1330560" cy="108720"/>
              </a:xfrm>
            </p:grpSpPr>
            <p:sp>
              <p:nvSpPr>
                <p:cNvPr id="780" name="Google Shape;855;p28"/>
                <p:cNvSpPr/>
                <p:nvPr/>
              </p:nvSpPr>
              <p:spPr>
                <a:xfrm>
                  <a:off x="6430680" y="2372400"/>
                  <a:ext cx="54360" cy="108720"/>
                </a:xfrm>
                <a:custGeom>
                  <a:avLst/>
                  <a:gdLst>
                    <a:gd name="textAreaLeft" fmla="*/ 0 w 54360"/>
                    <a:gd name="textAreaRight" fmla="*/ 54720 w 54360"/>
                    <a:gd name="textAreaTop" fmla="*/ 0 h 108720"/>
                    <a:gd name="textAreaBottom" fmla="*/ 109080 h 108720"/>
                  </a:gdLst>
                  <a:ahLst/>
                  <a:cxnLst/>
                  <a:rect l="textAreaLeft" t="textAreaTop" r="textAreaRight" b="textAreaBottom"/>
                  <a:pathLst>
                    <a:path w="49625" h="99250">
                      <a:moveTo>
                        <a:pt x="0" y="49625"/>
                      </a:moveTo>
                      <a:lnTo>
                        <a:pt x="49625" y="99251"/>
                      </a:lnTo>
                      <a:lnTo>
                        <a:pt x="49625" y="0"/>
                      </a:lnTo>
                      <a:lnTo>
                        <a:pt x="0" y="49625"/>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1" name="Google Shape;856;p28"/>
                <p:cNvSpPr/>
                <p:nvPr/>
              </p:nvSpPr>
              <p:spPr>
                <a:xfrm>
                  <a:off x="7706880" y="2372400"/>
                  <a:ext cx="54360" cy="108720"/>
                </a:xfrm>
                <a:custGeom>
                  <a:avLst/>
                  <a:gdLst>
                    <a:gd name="textAreaLeft" fmla="*/ 0 w 54360"/>
                    <a:gd name="textAreaRight" fmla="*/ 54720 w 54360"/>
                    <a:gd name="textAreaTop" fmla="*/ 0 h 108720"/>
                    <a:gd name="textAreaBottom" fmla="*/ 109080 h 108720"/>
                  </a:gdLst>
                  <a:ahLst/>
                  <a:cxnLst/>
                  <a:rect l="textAreaLeft" t="textAreaTop" r="textAreaRight" b="textAreaBottom"/>
                  <a:pathLst>
                    <a:path w="49625" h="99250">
                      <a:moveTo>
                        <a:pt x="0" y="0"/>
                      </a:moveTo>
                      <a:lnTo>
                        <a:pt x="0" y="99251"/>
                      </a:lnTo>
                      <a:lnTo>
                        <a:pt x="49625" y="49625"/>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82" name="Google Shape;857;p28"/>
              <p:cNvGrpSpPr/>
              <p:nvPr/>
            </p:nvGrpSpPr>
            <p:grpSpPr>
              <a:xfrm>
                <a:off x="6996960" y="2669040"/>
                <a:ext cx="191520" cy="19440"/>
                <a:chOff x="6996960" y="2669040"/>
                <a:chExt cx="191520" cy="19440"/>
              </a:xfrm>
            </p:grpSpPr>
            <p:sp>
              <p:nvSpPr>
                <p:cNvPr id="783" name="Google Shape;858;p28"/>
                <p:cNvSpPr/>
                <p:nvPr/>
              </p:nvSpPr>
              <p:spPr>
                <a:xfrm>
                  <a:off x="6996960" y="2669040"/>
                  <a:ext cx="19440" cy="19440"/>
                </a:xfrm>
                <a:custGeom>
                  <a:avLst/>
                  <a:gdLst>
                    <a:gd name="textAreaLeft" fmla="*/ 0 w 19440"/>
                    <a:gd name="textAreaRight" fmla="*/ 19800 w 19440"/>
                    <a:gd name="textAreaTop" fmla="*/ 0 h 19440"/>
                    <a:gd name="textAreaBottom" fmla="*/ 19800 h 19440"/>
                  </a:gdLst>
                  <a:ahLst/>
                  <a:cxnLst/>
                  <a:rect l="textAreaLeft" t="textAreaTop" r="textAreaRight" b="textAreaBottom"/>
                  <a:pathLst>
                    <a:path w="18097" h="18097">
                      <a:moveTo>
                        <a:pt x="18098" y="9049"/>
                      </a:moveTo>
                      <a:cubicBezTo>
                        <a:pt x="18098" y="14002"/>
                        <a:pt x="14097" y="18097"/>
                        <a:pt x="9049" y="18097"/>
                      </a:cubicBezTo>
                      <a:cubicBezTo>
                        <a:pt x="4000" y="18097"/>
                        <a:pt x="0" y="14097"/>
                        <a:pt x="0" y="9049"/>
                      </a:cubicBezTo>
                      <a:cubicBezTo>
                        <a:pt x="0" y="4000"/>
                        <a:pt x="4000" y="0"/>
                        <a:pt x="9049" y="0"/>
                      </a:cubicBezTo>
                      <a:cubicBezTo>
                        <a:pt x="14097" y="0"/>
                        <a:pt x="18098" y="4000"/>
                        <a:pt x="18098" y="9049"/>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4" name="Google Shape;859;p28"/>
                <p:cNvSpPr/>
                <p:nvPr/>
              </p:nvSpPr>
              <p:spPr>
                <a:xfrm>
                  <a:off x="7040160" y="2669040"/>
                  <a:ext cx="19440" cy="19440"/>
                </a:xfrm>
                <a:custGeom>
                  <a:avLst/>
                  <a:gdLst>
                    <a:gd name="textAreaLeft" fmla="*/ 0 w 19440"/>
                    <a:gd name="textAreaRight" fmla="*/ 19800 w 19440"/>
                    <a:gd name="textAreaTop" fmla="*/ 0 h 19440"/>
                    <a:gd name="textAreaBottom" fmla="*/ 19800 h 19440"/>
                  </a:gdLst>
                  <a:ahLst/>
                  <a:cxnLst/>
                  <a:rect l="textAreaLeft" t="textAreaTop" r="textAreaRight" b="textAreaBottom"/>
                  <a:pathLst>
                    <a:path w="18097" h="18097">
                      <a:moveTo>
                        <a:pt x="18098" y="9049"/>
                      </a:moveTo>
                      <a:cubicBezTo>
                        <a:pt x="18098" y="14046"/>
                        <a:pt x="14046" y="18098"/>
                        <a:pt x="9049" y="18098"/>
                      </a:cubicBezTo>
                      <a:cubicBezTo>
                        <a:pt x="4051" y="18098"/>
                        <a:pt x="0" y="14046"/>
                        <a:pt x="0" y="9049"/>
                      </a:cubicBezTo>
                      <a:cubicBezTo>
                        <a:pt x="0" y="4051"/>
                        <a:pt x="4051" y="0"/>
                        <a:pt x="9049" y="0"/>
                      </a:cubicBezTo>
                      <a:cubicBezTo>
                        <a:pt x="14046" y="0"/>
                        <a:pt x="18098" y="4051"/>
                        <a:pt x="18098" y="9049"/>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85" name="Google Shape;860;p28"/>
                <p:cNvSpPr/>
                <p:nvPr/>
              </p:nvSpPr>
              <p:spPr>
                <a:xfrm>
                  <a:off x="7083000" y="2669040"/>
                  <a:ext cx="19440" cy="19440"/>
                </a:xfrm>
                <a:custGeom>
                  <a:avLst/>
                  <a:gdLst>
                    <a:gd name="textAreaLeft" fmla="*/ 0 w 19440"/>
                    <a:gd name="textAreaRight" fmla="*/ 19800 w 19440"/>
                    <a:gd name="textAreaTop" fmla="*/ 0 h 19440"/>
                    <a:gd name="textAreaBottom" fmla="*/ 19800 h 19440"/>
                  </a:gdLst>
                  <a:ahLst/>
                  <a:cxnLst/>
                  <a:rect l="textAreaLeft" t="textAreaTop" r="textAreaRight" b="textAreaBottom"/>
                  <a:pathLst>
                    <a:path w="18097" h="18097">
                      <a:moveTo>
                        <a:pt x="18097" y="9049"/>
                      </a:moveTo>
                      <a:cubicBezTo>
                        <a:pt x="18097" y="14002"/>
                        <a:pt x="14097" y="18097"/>
                        <a:pt x="9049" y="18097"/>
                      </a:cubicBezTo>
                      <a:cubicBezTo>
                        <a:pt x="4000" y="18097"/>
                        <a:pt x="0" y="14097"/>
                        <a:pt x="0" y="9049"/>
                      </a:cubicBezTo>
                      <a:cubicBezTo>
                        <a:pt x="0" y="4000"/>
                        <a:pt x="4000" y="0"/>
                        <a:pt x="9049" y="0"/>
                      </a:cubicBezTo>
                      <a:cubicBezTo>
                        <a:pt x="14097" y="0"/>
                        <a:pt x="18097" y="4000"/>
                        <a:pt x="18097" y="9049"/>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6" name="Google Shape;861;p28"/>
                <p:cNvSpPr/>
                <p:nvPr/>
              </p:nvSpPr>
              <p:spPr>
                <a:xfrm>
                  <a:off x="7126200" y="2669040"/>
                  <a:ext cx="19440" cy="19440"/>
                </a:xfrm>
                <a:custGeom>
                  <a:avLst/>
                  <a:gdLst>
                    <a:gd name="textAreaLeft" fmla="*/ 0 w 19440"/>
                    <a:gd name="textAreaRight" fmla="*/ 19800 w 19440"/>
                    <a:gd name="textAreaTop" fmla="*/ 0 h 19440"/>
                    <a:gd name="textAreaBottom" fmla="*/ 19800 h 19440"/>
                  </a:gdLst>
                  <a:ahLst/>
                  <a:cxnLst/>
                  <a:rect l="textAreaLeft" t="textAreaTop" r="textAreaRight" b="textAreaBottom"/>
                  <a:pathLst>
                    <a:path w="18097" h="18097">
                      <a:moveTo>
                        <a:pt x="18098" y="9049"/>
                      </a:moveTo>
                      <a:cubicBezTo>
                        <a:pt x="18098" y="14046"/>
                        <a:pt x="14046" y="18098"/>
                        <a:pt x="9049" y="18098"/>
                      </a:cubicBezTo>
                      <a:cubicBezTo>
                        <a:pt x="4051" y="18098"/>
                        <a:pt x="0" y="14046"/>
                        <a:pt x="0" y="9049"/>
                      </a:cubicBezTo>
                      <a:cubicBezTo>
                        <a:pt x="0" y="4051"/>
                        <a:pt x="4051" y="0"/>
                        <a:pt x="9049" y="0"/>
                      </a:cubicBezTo>
                      <a:cubicBezTo>
                        <a:pt x="14046" y="0"/>
                        <a:pt x="18098" y="4051"/>
                        <a:pt x="18098" y="9049"/>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7" name="Google Shape;862;p28"/>
                <p:cNvSpPr/>
                <p:nvPr/>
              </p:nvSpPr>
              <p:spPr>
                <a:xfrm>
                  <a:off x="7169040" y="2669040"/>
                  <a:ext cx="19440" cy="19440"/>
                </a:xfrm>
                <a:custGeom>
                  <a:avLst/>
                  <a:gdLst>
                    <a:gd name="textAreaLeft" fmla="*/ 0 w 19440"/>
                    <a:gd name="textAreaRight" fmla="*/ 19800 w 19440"/>
                    <a:gd name="textAreaTop" fmla="*/ 0 h 19440"/>
                    <a:gd name="textAreaBottom" fmla="*/ 19800 h 19440"/>
                  </a:gdLst>
                  <a:ahLst/>
                  <a:cxnLst/>
                  <a:rect l="textAreaLeft" t="textAreaTop" r="textAreaRight" b="textAreaBottom"/>
                  <a:pathLst>
                    <a:path w="18097" h="18097">
                      <a:moveTo>
                        <a:pt x="18097" y="9049"/>
                      </a:moveTo>
                      <a:cubicBezTo>
                        <a:pt x="18097" y="14002"/>
                        <a:pt x="14097" y="18097"/>
                        <a:pt x="9048" y="18097"/>
                      </a:cubicBezTo>
                      <a:cubicBezTo>
                        <a:pt x="4000" y="18097"/>
                        <a:pt x="0" y="14097"/>
                        <a:pt x="0" y="9049"/>
                      </a:cubicBezTo>
                      <a:cubicBezTo>
                        <a:pt x="0" y="4000"/>
                        <a:pt x="4000" y="0"/>
                        <a:pt x="9048" y="0"/>
                      </a:cubicBezTo>
                      <a:cubicBezTo>
                        <a:pt x="14097" y="0"/>
                        <a:pt x="18097" y="4000"/>
                        <a:pt x="18097" y="9049"/>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788" name="Google Shape;863;p28"/>
              <p:cNvSpPr/>
              <p:nvPr/>
            </p:nvSpPr>
            <p:spPr>
              <a:xfrm>
                <a:off x="6430320" y="3151800"/>
                <a:ext cx="1328760" cy="10080"/>
              </a:xfrm>
              <a:custGeom>
                <a:avLst/>
                <a:gdLst>
                  <a:gd name="textAreaLeft" fmla="*/ 0 w 1328760"/>
                  <a:gd name="textAreaRight" fmla="*/ 1329120 w 1328760"/>
                  <a:gd name="textAreaTop" fmla="*/ 0 h 10080"/>
                  <a:gd name="textAreaBottom" fmla="*/ 10440 h 10080"/>
                </a:gdLst>
                <a:ahLst/>
                <a:cxnLst/>
                <a:rect l="textAreaLeft" t="textAreaTop" r="textAreaRight" b="textAreaBottom"/>
                <a:pathLst>
                  <a:path w="1210055" h="9525">
                    <a:moveTo>
                      <a:pt x="0" y="0"/>
                    </a:moveTo>
                    <a:lnTo>
                      <a:pt x="1210056" y="0"/>
                    </a:lnTo>
                  </a:path>
                </a:pathLst>
              </a:custGeom>
              <a:noFill/>
              <a:ln w="17525">
                <a:solidFill>
                  <a:srgbClr val="FFFFFF"/>
                </a:solidFill>
                <a:miter/>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789" name="Google Shape;864;p28"/>
              <p:cNvGrpSpPr/>
              <p:nvPr/>
            </p:nvGrpSpPr>
            <p:grpSpPr>
              <a:xfrm>
                <a:off x="6378120" y="2678760"/>
                <a:ext cx="504360" cy="504720"/>
                <a:chOff x="6378120" y="2678760"/>
                <a:chExt cx="504360" cy="504720"/>
              </a:xfrm>
            </p:grpSpPr>
            <p:grpSp>
              <p:nvGrpSpPr>
                <p:cNvPr id="790" name="Google Shape;865;p28"/>
                <p:cNvGrpSpPr/>
                <p:nvPr/>
              </p:nvGrpSpPr>
              <p:grpSpPr>
                <a:xfrm>
                  <a:off x="6391440" y="2692440"/>
                  <a:ext cx="488160" cy="487800"/>
                  <a:chOff x="6391440" y="2692440"/>
                  <a:chExt cx="488160" cy="487800"/>
                </a:xfrm>
              </p:grpSpPr>
              <p:sp>
                <p:nvSpPr>
                  <p:cNvPr id="791" name="Google Shape;866;p28"/>
                  <p:cNvSpPr/>
                  <p:nvPr/>
                </p:nvSpPr>
                <p:spPr>
                  <a:xfrm>
                    <a:off x="6408720" y="3170160"/>
                    <a:ext cx="426240" cy="10080"/>
                  </a:xfrm>
                  <a:custGeom>
                    <a:avLst/>
                    <a:gdLst>
                      <a:gd name="textAreaLeft" fmla="*/ 0 w 426240"/>
                      <a:gd name="textAreaRight" fmla="*/ 426600 w 426240"/>
                      <a:gd name="textAreaTop" fmla="*/ 0 h 10080"/>
                      <a:gd name="textAreaBottom" fmla="*/ 10440 h 10080"/>
                    </a:gdLst>
                    <a:ahLst/>
                    <a:cxnLst/>
                    <a:rect l="textAreaLeft" t="textAreaTop" r="textAreaRight" b="textAreaBottom"/>
                    <a:pathLst>
                      <a:path w="388048" h="9525">
                        <a:moveTo>
                          <a:pt x="388048" y="0"/>
                        </a:moveTo>
                        <a:lnTo>
                          <a:pt x="0" y="0"/>
                        </a:lnTo>
                      </a:path>
                    </a:pathLst>
                  </a:custGeom>
                  <a:solidFill>
                    <a:schemeClr val="dk1"/>
                  </a:solidFill>
                  <a:ln w="15800" cap="rnd">
                    <a:solidFill>
                      <a:srgbClr val="35363B"/>
                    </a:solidFill>
                    <a:prstDash val="dashDot"/>
                    <a:miter/>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92" name="Google Shape;867;p28"/>
                  <p:cNvSpPr/>
                  <p:nvPr/>
                </p:nvSpPr>
                <p:spPr>
                  <a:xfrm>
                    <a:off x="6391440" y="2709360"/>
                    <a:ext cx="10080" cy="426240"/>
                  </a:xfrm>
                  <a:custGeom>
                    <a:avLst/>
                    <a:gdLst>
                      <a:gd name="textAreaLeft" fmla="*/ 0 w 10080"/>
                      <a:gd name="textAreaRight" fmla="*/ 10440 w 10080"/>
                      <a:gd name="textAreaTop" fmla="*/ 0 h 426240"/>
                      <a:gd name="textAreaBottom" fmla="*/ 426600 h 426240"/>
                    </a:gdLst>
                    <a:ahLst/>
                    <a:cxnLst/>
                    <a:rect l="textAreaLeft" t="textAreaTop" r="textAreaRight" b="textAreaBottom"/>
                    <a:pathLst>
                      <a:path w="9525" h="388048">
                        <a:moveTo>
                          <a:pt x="0" y="388049"/>
                        </a:moveTo>
                        <a:lnTo>
                          <a:pt x="0" y="0"/>
                        </a:lnTo>
                      </a:path>
                    </a:pathLst>
                  </a:custGeom>
                  <a:solidFill>
                    <a:schemeClr val="dk1"/>
                  </a:solidFill>
                  <a:ln w="15800" cap="rnd">
                    <a:solidFill>
                      <a:srgbClr val="35363B"/>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93" name="Google Shape;868;p28"/>
                  <p:cNvSpPr/>
                  <p:nvPr/>
                </p:nvSpPr>
                <p:spPr>
                  <a:xfrm>
                    <a:off x="6425640" y="2692440"/>
                    <a:ext cx="426240" cy="10080"/>
                  </a:xfrm>
                  <a:custGeom>
                    <a:avLst/>
                    <a:gdLst>
                      <a:gd name="textAreaLeft" fmla="*/ 0 w 426240"/>
                      <a:gd name="textAreaRight" fmla="*/ 426600 w 426240"/>
                      <a:gd name="textAreaTop" fmla="*/ 0 h 10080"/>
                      <a:gd name="textAreaBottom" fmla="*/ 10440 h 10080"/>
                    </a:gdLst>
                    <a:ahLst/>
                    <a:cxnLst/>
                    <a:rect l="textAreaLeft" t="textAreaTop" r="textAreaRight" b="textAreaBottom"/>
                    <a:pathLst>
                      <a:path w="388048" h="9525">
                        <a:moveTo>
                          <a:pt x="0" y="0"/>
                        </a:moveTo>
                        <a:lnTo>
                          <a:pt x="388048" y="0"/>
                        </a:lnTo>
                      </a:path>
                    </a:pathLst>
                  </a:custGeom>
                  <a:solidFill>
                    <a:schemeClr val="dk1"/>
                  </a:solidFill>
                  <a:ln w="15800" cap="rnd">
                    <a:solidFill>
                      <a:srgbClr val="35363B"/>
                    </a:solidFill>
                    <a:prstDash val="dashDot"/>
                    <a:miter/>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94" name="Google Shape;869;p28"/>
                  <p:cNvSpPr/>
                  <p:nvPr/>
                </p:nvSpPr>
                <p:spPr>
                  <a:xfrm>
                    <a:off x="6869520" y="2726280"/>
                    <a:ext cx="10080" cy="426240"/>
                  </a:xfrm>
                  <a:custGeom>
                    <a:avLst/>
                    <a:gdLst>
                      <a:gd name="textAreaLeft" fmla="*/ 0 w 10080"/>
                      <a:gd name="textAreaRight" fmla="*/ 10440 w 10080"/>
                      <a:gd name="textAreaTop" fmla="*/ 0 h 426240"/>
                      <a:gd name="textAreaBottom" fmla="*/ 426600 h 426240"/>
                    </a:gdLst>
                    <a:ahLst/>
                    <a:cxnLst/>
                    <a:rect l="textAreaLeft" t="textAreaTop" r="textAreaRight" b="textAreaBottom"/>
                    <a:pathLst>
                      <a:path w="9525" h="388048">
                        <a:moveTo>
                          <a:pt x="0" y="0"/>
                        </a:moveTo>
                        <a:lnTo>
                          <a:pt x="0" y="388049"/>
                        </a:lnTo>
                      </a:path>
                    </a:pathLst>
                  </a:custGeom>
                  <a:solidFill>
                    <a:schemeClr val="dk1"/>
                  </a:solidFill>
                  <a:ln w="15800" cap="rnd">
                    <a:solidFill>
                      <a:srgbClr val="35363B"/>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795" name="Google Shape;870;p28"/>
                <p:cNvGrpSpPr/>
                <p:nvPr/>
              </p:nvGrpSpPr>
              <p:grpSpPr>
                <a:xfrm>
                  <a:off x="6378120" y="2678760"/>
                  <a:ext cx="504360" cy="504720"/>
                  <a:chOff x="6378120" y="2678760"/>
                  <a:chExt cx="504360" cy="504720"/>
                </a:xfrm>
              </p:grpSpPr>
              <p:grpSp>
                <p:nvGrpSpPr>
                  <p:cNvPr id="796" name="Google Shape;871;p28"/>
                  <p:cNvGrpSpPr/>
                  <p:nvPr/>
                </p:nvGrpSpPr>
                <p:grpSpPr>
                  <a:xfrm>
                    <a:off x="6378120" y="2678760"/>
                    <a:ext cx="504360" cy="26640"/>
                    <a:chOff x="6378120" y="2678760"/>
                    <a:chExt cx="504360" cy="26640"/>
                  </a:xfrm>
                </p:grpSpPr>
                <p:sp>
                  <p:nvSpPr>
                    <p:cNvPr id="797" name="Google Shape;872;p28"/>
                    <p:cNvSpPr/>
                    <p:nvPr/>
                  </p:nvSpPr>
                  <p:spPr>
                    <a:xfrm>
                      <a:off x="6378120" y="267876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98" name="Google Shape;873;p28"/>
                    <p:cNvSpPr/>
                    <p:nvPr/>
                  </p:nvSpPr>
                  <p:spPr>
                    <a:xfrm>
                      <a:off x="6616800" y="267876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99" name="Google Shape;874;p28"/>
                    <p:cNvSpPr/>
                    <p:nvPr/>
                  </p:nvSpPr>
                  <p:spPr>
                    <a:xfrm>
                      <a:off x="6855840" y="267876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800" name="Google Shape;875;p28"/>
                  <p:cNvGrpSpPr/>
                  <p:nvPr/>
                </p:nvGrpSpPr>
                <p:grpSpPr>
                  <a:xfrm>
                    <a:off x="6378120" y="2917800"/>
                    <a:ext cx="504360" cy="26640"/>
                    <a:chOff x="6378120" y="2917800"/>
                    <a:chExt cx="504360" cy="26640"/>
                  </a:xfrm>
                </p:grpSpPr>
                <p:sp>
                  <p:nvSpPr>
                    <p:cNvPr id="801" name="Google Shape;876;p28"/>
                    <p:cNvSpPr/>
                    <p:nvPr/>
                  </p:nvSpPr>
                  <p:spPr>
                    <a:xfrm>
                      <a:off x="6378120" y="291780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02" name="Google Shape;877;p28"/>
                    <p:cNvSpPr/>
                    <p:nvPr/>
                  </p:nvSpPr>
                  <p:spPr>
                    <a:xfrm>
                      <a:off x="6855840" y="291780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803" name="Google Shape;878;p28"/>
                  <p:cNvGrpSpPr/>
                  <p:nvPr/>
                </p:nvGrpSpPr>
                <p:grpSpPr>
                  <a:xfrm>
                    <a:off x="6378120" y="3156840"/>
                    <a:ext cx="504360" cy="26640"/>
                    <a:chOff x="6378120" y="3156840"/>
                    <a:chExt cx="504360" cy="26640"/>
                  </a:xfrm>
                </p:grpSpPr>
                <p:sp>
                  <p:nvSpPr>
                    <p:cNvPr id="804" name="Google Shape;879;p28"/>
                    <p:cNvSpPr/>
                    <p:nvPr/>
                  </p:nvSpPr>
                  <p:spPr>
                    <a:xfrm>
                      <a:off x="6378120" y="315684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05" name="Google Shape;880;p28"/>
                    <p:cNvSpPr/>
                    <p:nvPr/>
                  </p:nvSpPr>
                  <p:spPr>
                    <a:xfrm>
                      <a:off x="6616800" y="315684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06" name="Google Shape;881;p28"/>
                    <p:cNvSpPr/>
                    <p:nvPr/>
                  </p:nvSpPr>
                  <p:spPr>
                    <a:xfrm>
                      <a:off x="6855840" y="315684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grpSp>
        <p:grpSp>
          <p:nvGrpSpPr>
            <p:cNvPr id="807" name="Google Shape;882;p28"/>
            <p:cNvGrpSpPr/>
            <p:nvPr/>
          </p:nvGrpSpPr>
          <p:grpSpPr>
            <a:xfrm>
              <a:off x="5248800" y="1817280"/>
              <a:ext cx="478800" cy="594720"/>
              <a:chOff x="5248800" y="1817280"/>
              <a:chExt cx="478800" cy="594720"/>
            </a:xfrm>
          </p:grpSpPr>
          <p:grpSp>
            <p:nvGrpSpPr>
              <p:cNvPr id="808" name="Google Shape;883;p28"/>
              <p:cNvGrpSpPr/>
              <p:nvPr/>
            </p:nvGrpSpPr>
            <p:grpSpPr>
              <a:xfrm>
                <a:off x="5248800" y="1817280"/>
                <a:ext cx="478800" cy="594720"/>
                <a:chOff x="5248800" y="1817280"/>
                <a:chExt cx="478800" cy="594720"/>
              </a:xfrm>
            </p:grpSpPr>
            <p:sp>
              <p:nvSpPr>
                <p:cNvPr id="809" name="Google Shape;884;p28"/>
                <p:cNvSpPr/>
                <p:nvPr/>
              </p:nvSpPr>
              <p:spPr>
                <a:xfrm>
                  <a:off x="5248800" y="1817280"/>
                  <a:ext cx="478800" cy="594720"/>
                </a:xfrm>
                <a:custGeom>
                  <a:avLst/>
                  <a:gdLst>
                    <a:gd name="textAreaLeft" fmla="*/ 0 w 478800"/>
                    <a:gd name="textAreaRight" fmla="*/ 479160 w 478800"/>
                    <a:gd name="textAreaTop" fmla="*/ 0 h 594720"/>
                    <a:gd name="textAreaBottom" fmla="*/ 595080 h 594720"/>
                  </a:gdLst>
                  <a:ahLst/>
                  <a:cxnLst/>
                  <a:rect l="textAreaLeft" t="textAreaTop" r="textAreaRight" b="textAreaBottom"/>
                  <a:pathLst>
                    <a:path w="435673" h="541115">
                      <a:moveTo>
                        <a:pt x="394621" y="0"/>
                      </a:moveTo>
                      <a:cubicBezTo>
                        <a:pt x="417294" y="0"/>
                        <a:pt x="435674" y="18380"/>
                        <a:pt x="435674" y="41053"/>
                      </a:cubicBezTo>
                      <a:lnTo>
                        <a:pt x="435674" y="500062"/>
                      </a:lnTo>
                      <a:cubicBezTo>
                        <a:pt x="435674" y="522735"/>
                        <a:pt x="417294" y="541115"/>
                        <a:pt x="394621" y="541115"/>
                      </a:cubicBezTo>
                      <a:lnTo>
                        <a:pt x="41053" y="541115"/>
                      </a:lnTo>
                      <a:cubicBezTo>
                        <a:pt x="18380" y="541115"/>
                        <a:pt x="0" y="522735"/>
                        <a:pt x="0" y="500062"/>
                      </a:cubicBezTo>
                      <a:lnTo>
                        <a:pt x="0" y="41053"/>
                      </a:lnTo>
                      <a:cubicBezTo>
                        <a:pt x="0" y="18380"/>
                        <a:pt x="18380" y="0"/>
                        <a:pt x="41053"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10" name="Google Shape;885;p28"/>
                <p:cNvGrpSpPr/>
                <p:nvPr/>
              </p:nvGrpSpPr>
              <p:grpSpPr>
                <a:xfrm>
                  <a:off x="5498280" y="1851840"/>
                  <a:ext cx="181080" cy="45360"/>
                  <a:chOff x="5498280" y="1851840"/>
                  <a:chExt cx="181080" cy="45360"/>
                </a:xfrm>
              </p:grpSpPr>
              <p:sp>
                <p:nvSpPr>
                  <p:cNvPr id="811" name="Google Shape;886;p28"/>
                  <p:cNvSpPr/>
                  <p:nvPr/>
                </p:nvSpPr>
                <p:spPr>
                  <a:xfrm>
                    <a:off x="5634000" y="1851840"/>
                    <a:ext cx="45360" cy="45360"/>
                  </a:xfrm>
                  <a:custGeom>
                    <a:avLst/>
                    <a:gdLst>
                      <a:gd name="textAreaLeft" fmla="*/ 0 w 45360"/>
                      <a:gd name="textAreaRight" fmla="*/ 45720 w 45360"/>
                      <a:gd name="textAreaTop" fmla="*/ 0 h 45360"/>
                      <a:gd name="textAreaBottom" fmla="*/ 45720 h 45360"/>
                    </a:gdLst>
                    <a:ahLst/>
                    <a:cxnLst/>
                    <a:rect l="textAreaLeft" t="textAreaTop" r="textAreaRight" b="textAreaBottom"/>
                    <a:pathLst>
                      <a:path w="41528" h="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2" name="Google Shape;887;p28"/>
                  <p:cNvSpPr/>
                  <p:nvPr/>
                </p:nvSpPr>
                <p:spPr>
                  <a:xfrm>
                    <a:off x="5566320" y="1851840"/>
                    <a:ext cx="45360" cy="45360"/>
                  </a:xfrm>
                  <a:custGeom>
                    <a:avLst/>
                    <a:gdLst>
                      <a:gd name="textAreaLeft" fmla="*/ 0 w 45360"/>
                      <a:gd name="textAreaRight" fmla="*/ 45720 w 45360"/>
                      <a:gd name="textAreaTop" fmla="*/ 0 h 45360"/>
                      <a:gd name="textAreaBottom" fmla="*/ 45720 h 45360"/>
                    </a:gdLst>
                    <a:ahLst/>
                    <a:cxnLst/>
                    <a:rect l="textAreaLeft" t="textAreaTop" r="textAreaRight" b="textAreaBottom"/>
                    <a:pathLst>
                      <a:path w="41528" h="41529">
                        <a:moveTo>
                          <a:pt x="41529" y="20765"/>
                        </a:moveTo>
                        <a:cubicBezTo>
                          <a:pt x="41529" y="32290"/>
                          <a:pt x="32195" y="41529"/>
                          <a:pt x="20764" y="41529"/>
                        </a:cubicBezTo>
                        <a:cubicBezTo>
                          <a:pt x="9334" y="41529"/>
                          <a:pt x="0" y="32194"/>
                          <a:pt x="0" y="20765"/>
                        </a:cubicBezTo>
                        <a:cubicBezTo>
                          <a:pt x="0" y="9334"/>
                          <a:pt x="9334" y="0"/>
                          <a:pt x="20764" y="0"/>
                        </a:cubicBezTo>
                        <a:cubicBezTo>
                          <a:pt x="32195" y="0"/>
                          <a:pt x="41529" y="9334"/>
                          <a:pt x="41529" y="2076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3" name="Google Shape;888;p28"/>
                  <p:cNvSpPr/>
                  <p:nvPr/>
                </p:nvSpPr>
                <p:spPr>
                  <a:xfrm>
                    <a:off x="5498280" y="1851840"/>
                    <a:ext cx="45360" cy="45360"/>
                  </a:xfrm>
                  <a:custGeom>
                    <a:avLst/>
                    <a:gdLst>
                      <a:gd name="textAreaLeft" fmla="*/ 0 w 45360"/>
                      <a:gd name="textAreaRight" fmla="*/ 45720 w 45360"/>
                      <a:gd name="textAreaTop" fmla="*/ 0 h 45360"/>
                      <a:gd name="textAreaBottom" fmla="*/ 45720 h 45360"/>
                    </a:gdLst>
                    <a:ahLst/>
                    <a:cxnLst/>
                    <a:rect l="textAreaLeft" t="textAreaTop" r="textAreaRight" b="textAreaBottom"/>
                    <a:pathLst>
                      <a:path w="41529" h="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814" name="Google Shape;889;p28"/>
              <p:cNvGrpSpPr/>
              <p:nvPr/>
            </p:nvGrpSpPr>
            <p:grpSpPr>
              <a:xfrm>
                <a:off x="5287680" y="1932120"/>
                <a:ext cx="394560" cy="412560"/>
                <a:chOff x="5287680" y="1932120"/>
                <a:chExt cx="394560" cy="412560"/>
              </a:xfrm>
            </p:grpSpPr>
            <p:sp>
              <p:nvSpPr>
                <p:cNvPr id="815" name="Google Shape;890;p28"/>
                <p:cNvSpPr/>
                <p:nvPr/>
              </p:nvSpPr>
              <p:spPr>
                <a:xfrm>
                  <a:off x="5287680" y="2165400"/>
                  <a:ext cx="392760" cy="179280"/>
                </a:xfrm>
                <a:custGeom>
                  <a:avLst/>
                  <a:gdLst>
                    <a:gd name="textAreaLeft" fmla="*/ 0 w 392760"/>
                    <a:gd name="textAreaRight" fmla="*/ 393120 w 392760"/>
                    <a:gd name="textAreaTop" fmla="*/ 0 h 179280"/>
                    <a:gd name="textAreaBottom" fmla="*/ 179640 h 179280"/>
                  </a:gdLst>
                  <a:ahLst/>
                  <a:cxnLst/>
                  <a:rect l="textAreaLeft" t="textAreaTop" r="textAreaRight" b="textAreaBottom"/>
                  <a:pathLst>
                    <a:path w="357473" h="163258">
                      <a:moveTo>
                        <a:pt x="40196" y="72962"/>
                      </a:moveTo>
                      <a:lnTo>
                        <a:pt x="0" y="72962"/>
                      </a:lnTo>
                      <a:lnTo>
                        <a:pt x="0" y="90297"/>
                      </a:lnTo>
                      <a:lnTo>
                        <a:pt x="40196" y="90297"/>
                      </a:lnTo>
                      <a:lnTo>
                        <a:pt x="40196" y="72962"/>
                      </a:lnTo>
                      <a:close/>
                      <a:moveTo>
                        <a:pt x="185166" y="126778"/>
                      </a:moveTo>
                      <a:lnTo>
                        <a:pt x="294894" y="126778"/>
                      </a:lnTo>
                      <a:lnTo>
                        <a:pt x="294894" y="109347"/>
                      </a:lnTo>
                      <a:lnTo>
                        <a:pt x="185166" y="109347"/>
                      </a:lnTo>
                      <a:lnTo>
                        <a:pt x="185166" y="126778"/>
                      </a:lnTo>
                      <a:close/>
                      <a:moveTo>
                        <a:pt x="294894" y="0"/>
                      </a:moveTo>
                      <a:lnTo>
                        <a:pt x="38291" y="0"/>
                      </a:lnTo>
                      <a:lnTo>
                        <a:pt x="38291" y="17335"/>
                      </a:lnTo>
                      <a:lnTo>
                        <a:pt x="294894" y="17335"/>
                      </a:lnTo>
                      <a:lnTo>
                        <a:pt x="294894" y="0"/>
                      </a:lnTo>
                      <a:close/>
                      <a:moveTo>
                        <a:pt x="0" y="163259"/>
                      </a:moveTo>
                      <a:lnTo>
                        <a:pt x="99632" y="163259"/>
                      </a:lnTo>
                      <a:lnTo>
                        <a:pt x="99632" y="145828"/>
                      </a:lnTo>
                      <a:lnTo>
                        <a:pt x="0" y="145828"/>
                      </a:lnTo>
                      <a:lnTo>
                        <a:pt x="0" y="163259"/>
                      </a:lnTo>
                      <a:close/>
                      <a:moveTo>
                        <a:pt x="76581" y="36481"/>
                      </a:moveTo>
                      <a:lnTo>
                        <a:pt x="0" y="36481"/>
                      </a:lnTo>
                      <a:lnTo>
                        <a:pt x="0" y="53816"/>
                      </a:lnTo>
                      <a:lnTo>
                        <a:pt x="76581" y="53816"/>
                      </a:lnTo>
                      <a:lnTo>
                        <a:pt x="76581" y="36481"/>
                      </a:lnTo>
                      <a:close/>
                      <a:moveTo>
                        <a:pt x="52483" y="90297"/>
                      </a:moveTo>
                      <a:lnTo>
                        <a:pt x="207836" y="90297"/>
                      </a:lnTo>
                      <a:lnTo>
                        <a:pt x="207836" y="72962"/>
                      </a:lnTo>
                      <a:lnTo>
                        <a:pt x="52483" y="72962"/>
                      </a:lnTo>
                      <a:lnTo>
                        <a:pt x="52483" y="90297"/>
                      </a:lnTo>
                      <a:close/>
                      <a:moveTo>
                        <a:pt x="164402" y="109347"/>
                      </a:moveTo>
                      <a:lnTo>
                        <a:pt x="0" y="109347"/>
                      </a:lnTo>
                      <a:lnTo>
                        <a:pt x="0" y="126778"/>
                      </a:lnTo>
                      <a:lnTo>
                        <a:pt x="164402" y="126778"/>
                      </a:lnTo>
                      <a:lnTo>
                        <a:pt x="164402" y="109347"/>
                      </a:lnTo>
                      <a:close/>
                      <a:moveTo>
                        <a:pt x="220218" y="90297"/>
                      </a:moveTo>
                      <a:lnTo>
                        <a:pt x="357378" y="90297"/>
                      </a:lnTo>
                      <a:lnTo>
                        <a:pt x="357378" y="72962"/>
                      </a:lnTo>
                      <a:lnTo>
                        <a:pt x="220218" y="72962"/>
                      </a:lnTo>
                      <a:lnTo>
                        <a:pt x="220218" y="90297"/>
                      </a:lnTo>
                      <a:close/>
                      <a:moveTo>
                        <a:pt x="97441" y="53816"/>
                      </a:moveTo>
                      <a:lnTo>
                        <a:pt x="357474" y="53816"/>
                      </a:lnTo>
                      <a:lnTo>
                        <a:pt x="357474" y="36481"/>
                      </a:lnTo>
                      <a:lnTo>
                        <a:pt x="97441" y="36481"/>
                      </a:lnTo>
                      <a:lnTo>
                        <a:pt x="97441" y="53816"/>
                      </a:lnTo>
                      <a:close/>
                      <a:moveTo>
                        <a:pt x="305371" y="0"/>
                      </a:moveTo>
                      <a:lnTo>
                        <a:pt x="305371" y="17335"/>
                      </a:lnTo>
                      <a:lnTo>
                        <a:pt x="357378" y="17335"/>
                      </a:lnTo>
                      <a:lnTo>
                        <a:pt x="357378" y="0"/>
                      </a:lnTo>
                      <a:lnTo>
                        <a:pt x="305371" y="0"/>
                      </a:lnTo>
                      <a:close/>
                      <a:moveTo>
                        <a:pt x="315659" y="126778"/>
                      </a:moveTo>
                      <a:lnTo>
                        <a:pt x="357378" y="126778"/>
                      </a:lnTo>
                      <a:lnTo>
                        <a:pt x="357378" y="109347"/>
                      </a:lnTo>
                      <a:lnTo>
                        <a:pt x="315659" y="109347"/>
                      </a:lnTo>
                      <a:lnTo>
                        <a:pt x="315659" y="126778"/>
                      </a:lnTo>
                      <a:close/>
                      <a:moveTo>
                        <a:pt x="120396" y="163259"/>
                      </a:moveTo>
                      <a:lnTo>
                        <a:pt x="222981" y="163259"/>
                      </a:lnTo>
                      <a:lnTo>
                        <a:pt x="222981" y="145828"/>
                      </a:lnTo>
                      <a:lnTo>
                        <a:pt x="120396" y="145828"/>
                      </a:lnTo>
                      <a:lnTo>
                        <a:pt x="120396" y="163259"/>
                      </a:lnTo>
                      <a:close/>
                      <a:moveTo>
                        <a:pt x="235363" y="163259"/>
                      </a:moveTo>
                      <a:lnTo>
                        <a:pt x="313563" y="163259"/>
                      </a:lnTo>
                      <a:lnTo>
                        <a:pt x="313563" y="145828"/>
                      </a:lnTo>
                      <a:lnTo>
                        <a:pt x="235363" y="145828"/>
                      </a:lnTo>
                      <a:lnTo>
                        <a:pt x="235363" y="163259"/>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6" name="Google Shape;891;p28"/>
                <p:cNvSpPr/>
                <p:nvPr/>
              </p:nvSpPr>
              <p:spPr>
                <a:xfrm>
                  <a:off x="5293440" y="1932120"/>
                  <a:ext cx="388800" cy="197640"/>
                </a:xfrm>
                <a:custGeom>
                  <a:avLst/>
                  <a:gdLst>
                    <a:gd name="textAreaLeft" fmla="*/ 0 w 388800"/>
                    <a:gd name="textAreaRight" fmla="*/ 389160 w 388800"/>
                    <a:gd name="textAreaTop" fmla="*/ 0 h 197640"/>
                    <a:gd name="textAreaBottom" fmla="*/ 198000 h 197640"/>
                  </a:gdLst>
                  <a:ahLst/>
                  <a:cxnLst/>
                  <a:rect l="textAreaLeft" t="textAreaTop" r="textAreaRight" b="textAreaBottom"/>
                  <a:pathLst>
                    <a:path w="353948" h="180117">
                      <a:moveTo>
                        <a:pt x="0" y="0"/>
                      </a:moveTo>
                      <a:lnTo>
                        <a:pt x="353949" y="0"/>
                      </a:lnTo>
                      <a:lnTo>
                        <a:pt x="353949" y="180118"/>
                      </a:lnTo>
                      <a:lnTo>
                        <a:pt x="0" y="180118"/>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17" name="Google Shape;892;p28"/>
            <p:cNvGrpSpPr/>
            <p:nvPr/>
          </p:nvGrpSpPr>
          <p:grpSpPr>
            <a:xfrm>
              <a:off x="7810920" y="2543040"/>
              <a:ext cx="1047600" cy="27000"/>
              <a:chOff x="7810920" y="2543040"/>
              <a:chExt cx="1047600" cy="27000"/>
            </a:xfrm>
          </p:grpSpPr>
          <p:sp>
            <p:nvSpPr>
              <p:cNvPr id="818" name="Google Shape;893;p28"/>
              <p:cNvSpPr/>
              <p:nvPr/>
            </p:nvSpPr>
            <p:spPr>
              <a:xfrm>
                <a:off x="7823880" y="2556720"/>
                <a:ext cx="1021680" cy="10080"/>
              </a:xfrm>
              <a:custGeom>
                <a:avLst/>
                <a:gdLst>
                  <a:gd name="textAreaLeft" fmla="*/ 0 w 1021680"/>
                  <a:gd name="textAreaRight" fmla="*/ 1022040 w 1021680"/>
                  <a:gd name="textAreaTop" fmla="*/ 0 h 10080"/>
                  <a:gd name="textAreaBottom" fmla="*/ 10440 h 10080"/>
                </a:gdLst>
                <a:ahLst/>
                <a:cxnLst/>
                <a:rect l="textAreaLeft" t="textAreaTop" r="textAreaRight" b="textAreaBottom"/>
                <a:pathLst>
                  <a:path w="929354" h="9525">
                    <a:moveTo>
                      <a:pt x="929354" y="0"/>
                    </a:moveTo>
                    <a:lnTo>
                      <a:pt x="0" y="0"/>
                    </a:lnTo>
                  </a:path>
                </a:pathLst>
              </a:custGeom>
              <a:solidFill>
                <a:schemeClr val="accent4"/>
              </a:solidFill>
              <a:ln w="10950">
                <a:solidFill>
                  <a:srgbClr val="6F7082"/>
                </a:solidFill>
                <a:prstDash val="dashDot"/>
                <a:miter/>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9" name="Google Shape;894;p28"/>
              <p:cNvSpPr/>
              <p:nvPr/>
            </p:nvSpPr>
            <p:spPr>
              <a:xfrm>
                <a:off x="8831520" y="2543040"/>
                <a:ext cx="27000" cy="27000"/>
              </a:xfrm>
              <a:custGeom>
                <a:avLst/>
                <a:gdLst>
                  <a:gd name="textAreaLeft" fmla="*/ 0 w 27000"/>
                  <a:gd name="textAreaRight" fmla="*/ 27360 w 27000"/>
                  <a:gd name="textAreaTop" fmla="*/ 0 h 27000"/>
                  <a:gd name="textAreaBottom" fmla="*/ 27360 h 27000"/>
                </a:gdLst>
                <a:ahLst/>
                <a:cxnLst/>
                <a:rect l="textAreaLeft" t="textAreaTop" r="textAreaRight" b="textAreaBottom"/>
                <a:pathLst>
                  <a:path w="24764" h="24765">
                    <a:moveTo>
                      <a:pt x="12382" y="0"/>
                    </a:moveTo>
                    <a:cubicBezTo>
                      <a:pt x="19240" y="0"/>
                      <a:pt x="24765" y="5524"/>
                      <a:pt x="24765" y="12382"/>
                    </a:cubicBezTo>
                    <a:cubicBezTo>
                      <a:pt x="24765" y="19240"/>
                      <a:pt x="19240" y="24765"/>
                      <a:pt x="12382" y="24765"/>
                    </a:cubicBezTo>
                    <a:cubicBezTo>
                      <a:pt x="5524" y="24765"/>
                      <a:pt x="0" y="19240"/>
                      <a:pt x="0" y="12382"/>
                    </a:cubicBezTo>
                    <a:cubicBezTo>
                      <a:pt x="0" y="5524"/>
                      <a:pt x="5524" y="0"/>
                      <a:pt x="12382" y="0"/>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0" name="Google Shape;895;p28"/>
              <p:cNvSpPr/>
              <p:nvPr/>
            </p:nvSpPr>
            <p:spPr>
              <a:xfrm>
                <a:off x="7810920" y="2543040"/>
                <a:ext cx="27000" cy="27000"/>
              </a:xfrm>
              <a:custGeom>
                <a:avLst/>
                <a:gdLst>
                  <a:gd name="textAreaLeft" fmla="*/ 0 w 27000"/>
                  <a:gd name="textAreaRight" fmla="*/ 27360 w 27000"/>
                  <a:gd name="textAreaTop" fmla="*/ 0 h 27000"/>
                  <a:gd name="textAreaBottom" fmla="*/ 27360 h 27000"/>
                </a:gdLst>
                <a:ahLst/>
                <a:cxnLst/>
                <a:rect l="textAreaLeft" t="textAreaTop" r="textAreaRight" b="textAreaBottom"/>
                <a:pathLst>
                  <a:path w="24764" h="24765">
                    <a:moveTo>
                      <a:pt x="12382" y="0"/>
                    </a:moveTo>
                    <a:cubicBezTo>
                      <a:pt x="5524" y="0"/>
                      <a:pt x="0" y="5524"/>
                      <a:pt x="0" y="12382"/>
                    </a:cubicBezTo>
                    <a:cubicBezTo>
                      <a:pt x="0" y="19240"/>
                      <a:pt x="5524" y="24765"/>
                      <a:pt x="12382" y="24765"/>
                    </a:cubicBezTo>
                    <a:cubicBezTo>
                      <a:pt x="19240" y="24765"/>
                      <a:pt x="24765" y="19240"/>
                      <a:pt x="24765" y="12382"/>
                    </a:cubicBezTo>
                    <a:cubicBezTo>
                      <a:pt x="24765" y="5524"/>
                      <a:pt x="19240" y="0"/>
                      <a:pt x="12382" y="0"/>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21" name="Google Shape;896;p28"/>
            <p:cNvGrpSpPr/>
            <p:nvPr/>
          </p:nvGrpSpPr>
          <p:grpSpPr>
            <a:xfrm>
              <a:off x="8348400" y="2013480"/>
              <a:ext cx="657360" cy="856440"/>
              <a:chOff x="8348400" y="2013480"/>
              <a:chExt cx="657360" cy="856440"/>
            </a:xfrm>
          </p:grpSpPr>
          <p:grpSp>
            <p:nvGrpSpPr>
              <p:cNvPr id="822" name="Google Shape;897;p28"/>
              <p:cNvGrpSpPr/>
              <p:nvPr/>
            </p:nvGrpSpPr>
            <p:grpSpPr>
              <a:xfrm>
                <a:off x="8348400" y="2013480"/>
                <a:ext cx="657360" cy="856440"/>
                <a:chOff x="8348400" y="2013480"/>
                <a:chExt cx="657360" cy="856440"/>
              </a:xfrm>
            </p:grpSpPr>
            <p:sp>
              <p:nvSpPr>
                <p:cNvPr id="823" name="Google Shape;898;p28"/>
                <p:cNvSpPr/>
                <p:nvPr/>
              </p:nvSpPr>
              <p:spPr>
                <a:xfrm>
                  <a:off x="8348400" y="2013480"/>
                  <a:ext cx="657360" cy="856440"/>
                </a:xfrm>
                <a:custGeom>
                  <a:avLst/>
                  <a:gdLst>
                    <a:gd name="textAreaLeft" fmla="*/ 0 w 657360"/>
                    <a:gd name="textAreaRight" fmla="*/ 657720 w 657360"/>
                    <a:gd name="textAreaTop" fmla="*/ 0 h 856440"/>
                    <a:gd name="textAreaBottom" fmla="*/ 856800 h 856440"/>
                  </a:gdLst>
                  <a:ahLst/>
                  <a:cxnLst/>
                  <a:rect l="textAreaLeft" t="textAreaTop" r="textAreaRight" b="textAreaBottom"/>
                  <a:pathLst>
                    <a:path w="598074" h="779145">
                      <a:moveTo>
                        <a:pt x="557022" y="0"/>
                      </a:moveTo>
                      <a:cubicBezTo>
                        <a:pt x="579695" y="0"/>
                        <a:pt x="598075" y="18380"/>
                        <a:pt x="598075" y="41053"/>
                      </a:cubicBezTo>
                      <a:lnTo>
                        <a:pt x="598075" y="738092"/>
                      </a:lnTo>
                      <a:cubicBezTo>
                        <a:pt x="598075" y="760765"/>
                        <a:pt x="579695" y="779145"/>
                        <a:pt x="557022" y="779145"/>
                      </a:cubicBezTo>
                      <a:lnTo>
                        <a:pt x="41053" y="779145"/>
                      </a:lnTo>
                      <a:cubicBezTo>
                        <a:pt x="18380" y="779145"/>
                        <a:pt x="0" y="760765"/>
                        <a:pt x="0" y="738092"/>
                      </a:cubicBezTo>
                      <a:lnTo>
                        <a:pt x="0" y="41053"/>
                      </a:lnTo>
                      <a:cubicBezTo>
                        <a:pt x="0" y="18380"/>
                        <a:pt x="18380" y="0"/>
                        <a:pt x="41053"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24" name="Google Shape;899;p28"/>
                <p:cNvGrpSpPr/>
                <p:nvPr/>
              </p:nvGrpSpPr>
              <p:grpSpPr>
                <a:xfrm>
                  <a:off x="8776800" y="2047680"/>
                  <a:ext cx="180720" cy="45360"/>
                  <a:chOff x="8776800" y="2047680"/>
                  <a:chExt cx="180720" cy="45360"/>
                </a:xfrm>
              </p:grpSpPr>
              <p:sp>
                <p:nvSpPr>
                  <p:cNvPr id="825" name="Google Shape;900;p28"/>
                  <p:cNvSpPr/>
                  <p:nvPr/>
                </p:nvSpPr>
                <p:spPr>
                  <a:xfrm>
                    <a:off x="8912160" y="2047680"/>
                    <a:ext cx="45360" cy="45360"/>
                  </a:xfrm>
                  <a:custGeom>
                    <a:avLst/>
                    <a:gdLst>
                      <a:gd name="textAreaLeft" fmla="*/ 0 w 45360"/>
                      <a:gd name="textAreaRight" fmla="*/ 45720 w 45360"/>
                      <a:gd name="textAreaTop" fmla="*/ 0 h 45360"/>
                      <a:gd name="textAreaBottom" fmla="*/ 45720 h 45360"/>
                    </a:gdLst>
                    <a:ahLst/>
                    <a:cxnLst/>
                    <a:rect l="textAreaLeft" t="textAreaTop" r="textAreaRight" b="textAreaBottom"/>
                    <a:pathLst>
                      <a:path w="41528" h="41528">
                        <a:moveTo>
                          <a:pt x="41529" y="20764"/>
                        </a:moveTo>
                        <a:cubicBezTo>
                          <a:pt x="41529" y="32290"/>
                          <a:pt x="32194" y="41529"/>
                          <a:pt x="20764" y="41529"/>
                        </a:cubicBezTo>
                        <a:cubicBezTo>
                          <a:pt x="9334" y="41529"/>
                          <a:pt x="0" y="32195"/>
                          <a:pt x="0" y="20764"/>
                        </a:cubicBezTo>
                        <a:cubicBezTo>
                          <a:pt x="0" y="9334"/>
                          <a:pt x="9334" y="0"/>
                          <a:pt x="20764" y="0"/>
                        </a:cubicBezTo>
                        <a:cubicBezTo>
                          <a:pt x="32194" y="0"/>
                          <a:pt x="41529" y="9334"/>
                          <a:pt x="41529" y="20764"/>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6" name="Google Shape;901;p28"/>
                  <p:cNvSpPr/>
                  <p:nvPr/>
                </p:nvSpPr>
                <p:spPr>
                  <a:xfrm>
                    <a:off x="8844480" y="2047680"/>
                    <a:ext cx="45360" cy="45360"/>
                  </a:xfrm>
                  <a:custGeom>
                    <a:avLst/>
                    <a:gdLst>
                      <a:gd name="textAreaLeft" fmla="*/ 0 w 45360"/>
                      <a:gd name="textAreaRight" fmla="*/ 45720 w 45360"/>
                      <a:gd name="textAreaTop" fmla="*/ 0 h 45360"/>
                      <a:gd name="textAreaBottom" fmla="*/ 45720 h 45360"/>
                    </a:gdLst>
                    <a:ahLst/>
                    <a:cxnLst/>
                    <a:rect l="textAreaLeft" t="textAreaTop" r="textAreaRight" b="textAreaBottom"/>
                    <a:pathLst>
                      <a:path w="41529" h="41528">
                        <a:moveTo>
                          <a:pt x="41529" y="20764"/>
                        </a:moveTo>
                        <a:cubicBezTo>
                          <a:pt x="41529" y="32290"/>
                          <a:pt x="32195" y="41529"/>
                          <a:pt x="20765" y="41529"/>
                        </a:cubicBezTo>
                        <a:cubicBezTo>
                          <a:pt x="9335" y="41529"/>
                          <a:pt x="0" y="32195"/>
                          <a:pt x="0" y="20764"/>
                        </a:cubicBezTo>
                        <a:cubicBezTo>
                          <a:pt x="0" y="9334"/>
                          <a:pt x="9335" y="0"/>
                          <a:pt x="20765" y="0"/>
                        </a:cubicBezTo>
                        <a:cubicBezTo>
                          <a:pt x="32195" y="0"/>
                          <a:pt x="41529" y="9334"/>
                          <a:pt x="41529" y="20764"/>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7" name="Google Shape;902;p28"/>
                  <p:cNvSpPr/>
                  <p:nvPr/>
                </p:nvSpPr>
                <p:spPr>
                  <a:xfrm>
                    <a:off x="8776800" y="2047680"/>
                    <a:ext cx="45360" cy="45360"/>
                  </a:xfrm>
                  <a:custGeom>
                    <a:avLst/>
                    <a:gdLst>
                      <a:gd name="textAreaLeft" fmla="*/ 0 w 45360"/>
                      <a:gd name="textAreaRight" fmla="*/ 45720 w 45360"/>
                      <a:gd name="textAreaTop" fmla="*/ 0 h 45360"/>
                      <a:gd name="textAreaBottom" fmla="*/ 45720 h 45360"/>
                    </a:gdLst>
                    <a:ahLst/>
                    <a:cxnLst/>
                    <a:rect l="textAreaLeft" t="textAreaTop" r="textAreaRight" b="textAreaBottom"/>
                    <a:pathLst>
                      <a:path w="41529" h="41528">
                        <a:moveTo>
                          <a:pt x="41529" y="20764"/>
                        </a:moveTo>
                        <a:cubicBezTo>
                          <a:pt x="41529" y="32290"/>
                          <a:pt x="32194" y="41529"/>
                          <a:pt x="20765" y="41529"/>
                        </a:cubicBezTo>
                        <a:cubicBezTo>
                          <a:pt x="9334" y="41529"/>
                          <a:pt x="0" y="32195"/>
                          <a:pt x="0" y="20764"/>
                        </a:cubicBezTo>
                        <a:cubicBezTo>
                          <a:pt x="0" y="9334"/>
                          <a:pt x="9334" y="0"/>
                          <a:pt x="20765" y="0"/>
                        </a:cubicBezTo>
                        <a:cubicBezTo>
                          <a:pt x="32194" y="0"/>
                          <a:pt x="41529" y="9334"/>
                          <a:pt x="41529" y="2076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828" name="Google Shape;903;p28"/>
              <p:cNvGrpSpPr/>
              <p:nvPr/>
            </p:nvGrpSpPr>
            <p:grpSpPr>
              <a:xfrm>
                <a:off x="8426520" y="2190960"/>
                <a:ext cx="504000" cy="527040"/>
                <a:chOff x="8426520" y="2190960"/>
                <a:chExt cx="504000" cy="527040"/>
              </a:xfrm>
            </p:grpSpPr>
            <p:sp>
              <p:nvSpPr>
                <p:cNvPr id="829" name="Google Shape;904;p28"/>
                <p:cNvSpPr/>
                <p:nvPr/>
              </p:nvSpPr>
              <p:spPr>
                <a:xfrm>
                  <a:off x="8426520" y="2489040"/>
                  <a:ext cx="501840" cy="228960"/>
                </a:xfrm>
                <a:custGeom>
                  <a:avLst/>
                  <a:gdLst>
                    <a:gd name="textAreaLeft" fmla="*/ 0 w 501840"/>
                    <a:gd name="textAreaRight" fmla="*/ 502200 w 501840"/>
                    <a:gd name="textAreaTop" fmla="*/ 0 h 228960"/>
                    <a:gd name="textAreaBottom" fmla="*/ 229320 h 228960"/>
                  </a:gdLst>
                  <a:ahLst/>
                  <a:cxnLst/>
                  <a:rect l="textAreaLeft" t="textAreaTop" r="textAreaRight" b="textAreaBottom"/>
                  <a:pathLst>
                    <a:path w="456723" h="208597">
                      <a:moveTo>
                        <a:pt x="51340" y="93250"/>
                      </a:moveTo>
                      <a:lnTo>
                        <a:pt x="0" y="93250"/>
                      </a:lnTo>
                      <a:lnTo>
                        <a:pt x="0" y="115443"/>
                      </a:lnTo>
                      <a:lnTo>
                        <a:pt x="51340" y="115443"/>
                      </a:lnTo>
                      <a:lnTo>
                        <a:pt x="51340" y="93250"/>
                      </a:lnTo>
                      <a:close/>
                      <a:moveTo>
                        <a:pt x="236601" y="162020"/>
                      </a:moveTo>
                      <a:lnTo>
                        <a:pt x="376904" y="162020"/>
                      </a:lnTo>
                      <a:lnTo>
                        <a:pt x="376904" y="139827"/>
                      </a:lnTo>
                      <a:lnTo>
                        <a:pt x="236601" y="139827"/>
                      </a:lnTo>
                      <a:lnTo>
                        <a:pt x="236601" y="162020"/>
                      </a:lnTo>
                      <a:close/>
                      <a:moveTo>
                        <a:pt x="376809" y="0"/>
                      </a:moveTo>
                      <a:lnTo>
                        <a:pt x="48863" y="0"/>
                      </a:lnTo>
                      <a:lnTo>
                        <a:pt x="48863" y="22193"/>
                      </a:lnTo>
                      <a:lnTo>
                        <a:pt x="376809" y="22193"/>
                      </a:lnTo>
                      <a:lnTo>
                        <a:pt x="376809" y="0"/>
                      </a:lnTo>
                      <a:close/>
                      <a:moveTo>
                        <a:pt x="0" y="208597"/>
                      </a:moveTo>
                      <a:lnTo>
                        <a:pt x="127349" y="208597"/>
                      </a:lnTo>
                      <a:lnTo>
                        <a:pt x="127349" y="186404"/>
                      </a:lnTo>
                      <a:lnTo>
                        <a:pt x="0" y="186404"/>
                      </a:lnTo>
                      <a:lnTo>
                        <a:pt x="0" y="208597"/>
                      </a:lnTo>
                      <a:close/>
                      <a:moveTo>
                        <a:pt x="97917" y="46577"/>
                      </a:moveTo>
                      <a:lnTo>
                        <a:pt x="0" y="46577"/>
                      </a:lnTo>
                      <a:lnTo>
                        <a:pt x="0" y="68771"/>
                      </a:lnTo>
                      <a:lnTo>
                        <a:pt x="97917" y="68771"/>
                      </a:lnTo>
                      <a:lnTo>
                        <a:pt x="97917" y="46577"/>
                      </a:lnTo>
                      <a:close/>
                      <a:moveTo>
                        <a:pt x="67056" y="115348"/>
                      </a:moveTo>
                      <a:lnTo>
                        <a:pt x="265557" y="115348"/>
                      </a:lnTo>
                      <a:lnTo>
                        <a:pt x="265557" y="93154"/>
                      </a:lnTo>
                      <a:lnTo>
                        <a:pt x="67056" y="93154"/>
                      </a:lnTo>
                      <a:lnTo>
                        <a:pt x="67056" y="115348"/>
                      </a:lnTo>
                      <a:close/>
                      <a:moveTo>
                        <a:pt x="210026" y="139732"/>
                      </a:moveTo>
                      <a:lnTo>
                        <a:pt x="0" y="139732"/>
                      </a:lnTo>
                      <a:lnTo>
                        <a:pt x="0" y="161925"/>
                      </a:lnTo>
                      <a:lnTo>
                        <a:pt x="210122" y="161925"/>
                      </a:lnTo>
                      <a:lnTo>
                        <a:pt x="210122" y="139732"/>
                      </a:lnTo>
                      <a:close/>
                      <a:moveTo>
                        <a:pt x="281369" y="115348"/>
                      </a:moveTo>
                      <a:lnTo>
                        <a:pt x="456724" y="115348"/>
                      </a:lnTo>
                      <a:lnTo>
                        <a:pt x="456724" y="93154"/>
                      </a:lnTo>
                      <a:lnTo>
                        <a:pt x="281369" y="93154"/>
                      </a:lnTo>
                      <a:lnTo>
                        <a:pt x="281369" y="115348"/>
                      </a:lnTo>
                      <a:close/>
                      <a:moveTo>
                        <a:pt x="124397" y="68771"/>
                      </a:moveTo>
                      <a:lnTo>
                        <a:pt x="456629" y="68771"/>
                      </a:lnTo>
                      <a:lnTo>
                        <a:pt x="456629" y="46577"/>
                      </a:lnTo>
                      <a:lnTo>
                        <a:pt x="124397" y="46577"/>
                      </a:lnTo>
                      <a:lnTo>
                        <a:pt x="124397" y="68771"/>
                      </a:lnTo>
                      <a:close/>
                      <a:moveTo>
                        <a:pt x="390144" y="0"/>
                      </a:moveTo>
                      <a:lnTo>
                        <a:pt x="390144" y="22193"/>
                      </a:lnTo>
                      <a:lnTo>
                        <a:pt x="456629" y="22193"/>
                      </a:lnTo>
                      <a:lnTo>
                        <a:pt x="456629" y="0"/>
                      </a:lnTo>
                      <a:lnTo>
                        <a:pt x="390144" y="0"/>
                      </a:lnTo>
                      <a:close/>
                      <a:moveTo>
                        <a:pt x="403289" y="162020"/>
                      </a:moveTo>
                      <a:lnTo>
                        <a:pt x="456629" y="162020"/>
                      </a:lnTo>
                      <a:lnTo>
                        <a:pt x="456629" y="139827"/>
                      </a:lnTo>
                      <a:lnTo>
                        <a:pt x="403289" y="139827"/>
                      </a:lnTo>
                      <a:lnTo>
                        <a:pt x="403289" y="162020"/>
                      </a:lnTo>
                      <a:close/>
                      <a:moveTo>
                        <a:pt x="153734" y="208597"/>
                      </a:moveTo>
                      <a:lnTo>
                        <a:pt x="284893" y="208597"/>
                      </a:lnTo>
                      <a:lnTo>
                        <a:pt x="284893" y="186404"/>
                      </a:lnTo>
                      <a:lnTo>
                        <a:pt x="153734" y="186404"/>
                      </a:lnTo>
                      <a:lnTo>
                        <a:pt x="153734" y="208597"/>
                      </a:lnTo>
                      <a:close/>
                      <a:moveTo>
                        <a:pt x="300704" y="208597"/>
                      </a:moveTo>
                      <a:lnTo>
                        <a:pt x="400622" y="208597"/>
                      </a:lnTo>
                      <a:lnTo>
                        <a:pt x="400622" y="186404"/>
                      </a:lnTo>
                      <a:lnTo>
                        <a:pt x="300704" y="186404"/>
                      </a:lnTo>
                      <a:lnTo>
                        <a:pt x="300704" y="208597"/>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30" name="Google Shape;905;p28"/>
                <p:cNvSpPr/>
                <p:nvPr/>
              </p:nvSpPr>
              <p:spPr>
                <a:xfrm>
                  <a:off x="8433720" y="2190960"/>
                  <a:ext cx="496800" cy="252720"/>
                </a:xfrm>
                <a:custGeom>
                  <a:avLst/>
                  <a:gdLst>
                    <a:gd name="textAreaLeft" fmla="*/ 0 w 496800"/>
                    <a:gd name="textAreaRight" fmla="*/ 497160 w 496800"/>
                    <a:gd name="textAreaTop" fmla="*/ 0 h 252720"/>
                    <a:gd name="textAreaBottom" fmla="*/ 253080 h 252720"/>
                  </a:gdLst>
                  <a:ahLst/>
                  <a:cxnLst/>
                  <a:rect l="textAreaLeft" t="textAreaTop" r="textAreaRight" b="textAreaBottom"/>
                  <a:pathLst>
                    <a:path w="452246" h="230219">
                      <a:moveTo>
                        <a:pt x="0" y="0"/>
                      </a:moveTo>
                      <a:lnTo>
                        <a:pt x="452247" y="0"/>
                      </a:lnTo>
                      <a:lnTo>
                        <a:pt x="452247" y="230219"/>
                      </a:lnTo>
                      <a:lnTo>
                        <a:pt x="0" y="230219"/>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831" name="Google Shape;906;p28"/>
            <p:cNvGrpSpPr/>
            <p:nvPr/>
          </p:nvGrpSpPr>
          <p:grpSpPr>
            <a:xfrm>
              <a:off x="5165280" y="2950920"/>
              <a:ext cx="645120" cy="1166400"/>
              <a:chOff x="5165280" y="2950920"/>
              <a:chExt cx="645120" cy="1166400"/>
            </a:xfrm>
          </p:grpSpPr>
          <p:grpSp>
            <p:nvGrpSpPr>
              <p:cNvPr id="832" name="Google Shape;907;p28"/>
              <p:cNvGrpSpPr/>
              <p:nvPr/>
            </p:nvGrpSpPr>
            <p:grpSpPr>
              <a:xfrm>
                <a:off x="5165280" y="2950920"/>
                <a:ext cx="645120" cy="1166400"/>
                <a:chOff x="5165280" y="2950920"/>
                <a:chExt cx="645120" cy="1166400"/>
              </a:xfrm>
            </p:grpSpPr>
            <p:grpSp>
              <p:nvGrpSpPr>
                <p:cNvPr id="833" name="Google Shape;908;p28"/>
                <p:cNvGrpSpPr/>
                <p:nvPr/>
              </p:nvGrpSpPr>
              <p:grpSpPr>
                <a:xfrm>
                  <a:off x="5165280" y="2950920"/>
                  <a:ext cx="645120" cy="1166400"/>
                  <a:chOff x="5165280" y="2950920"/>
                  <a:chExt cx="645120" cy="1166400"/>
                </a:xfrm>
              </p:grpSpPr>
              <p:sp>
                <p:nvSpPr>
                  <p:cNvPr id="834" name="Google Shape;909;p28"/>
                  <p:cNvSpPr/>
                  <p:nvPr/>
                </p:nvSpPr>
                <p:spPr>
                  <a:xfrm>
                    <a:off x="5165280" y="2950920"/>
                    <a:ext cx="645120" cy="1166400"/>
                  </a:xfrm>
                  <a:custGeom>
                    <a:avLst/>
                    <a:gdLst>
                      <a:gd name="textAreaLeft" fmla="*/ 0 w 645120"/>
                      <a:gd name="textAreaRight" fmla="*/ 645480 w 645120"/>
                      <a:gd name="textAreaTop" fmla="*/ 0 h 1166400"/>
                      <a:gd name="textAreaBottom" fmla="*/ 1166760 h 1166400"/>
                    </a:gdLst>
                    <a:ahLst/>
                    <a:cxnLst/>
                    <a:rect l="textAreaLeft" t="textAreaTop" r="textAreaRight" b="textAreaBottom"/>
                    <a:pathLst>
                      <a:path w="587120" h="1061085">
                        <a:moveTo>
                          <a:pt x="91440" y="0"/>
                        </a:moveTo>
                        <a:lnTo>
                          <a:pt x="495681" y="0"/>
                        </a:lnTo>
                        <a:cubicBezTo>
                          <a:pt x="546163" y="0"/>
                          <a:pt x="587121" y="40958"/>
                          <a:pt x="587121" y="91440"/>
                        </a:cubicBezTo>
                        <a:lnTo>
                          <a:pt x="587121" y="969645"/>
                        </a:lnTo>
                        <a:cubicBezTo>
                          <a:pt x="587121" y="1020128"/>
                          <a:pt x="546163" y="1061085"/>
                          <a:pt x="495681" y="1061085"/>
                        </a:cubicBezTo>
                        <a:lnTo>
                          <a:pt x="91440" y="1061085"/>
                        </a:lnTo>
                        <a:cubicBezTo>
                          <a:pt x="40958" y="1061085"/>
                          <a:pt x="0" y="1020128"/>
                          <a:pt x="0" y="969645"/>
                        </a:cubicBezTo>
                        <a:lnTo>
                          <a:pt x="0" y="91440"/>
                        </a:lnTo>
                        <a:cubicBezTo>
                          <a:pt x="0" y="40958"/>
                          <a:pt x="40958" y="0"/>
                          <a:pt x="9144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5" name="Google Shape;910;p28"/>
                  <p:cNvSpPr/>
                  <p:nvPr/>
                </p:nvSpPr>
                <p:spPr>
                  <a:xfrm>
                    <a:off x="5401440" y="2987280"/>
                    <a:ext cx="172440" cy="27720"/>
                  </a:xfrm>
                  <a:custGeom>
                    <a:avLst/>
                    <a:gdLst>
                      <a:gd name="textAreaLeft" fmla="*/ 0 w 172440"/>
                      <a:gd name="textAreaRight" fmla="*/ 172800 w 172440"/>
                      <a:gd name="textAreaTop" fmla="*/ 0 h 27720"/>
                      <a:gd name="textAreaBottom" fmla="*/ 28080 h 27720"/>
                    </a:gdLst>
                    <a:ahLst/>
                    <a:cxnLst/>
                    <a:rect l="textAreaLeft" t="textAreaTop" r="textAreaRight" b="textAreaBottom"/>
                    <a:pathLst>
                      <a:path w="157162" h="25527">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836" name="Google Shape;911;p28"/>
                <p:cNvSpPr/>
                <p:nvPr/>
              </p:nvSpPr>
              <p:spPr>
                <a:xfrm>
                  <a:off x="5210640" y="3096000"/>
                  <a:ext cx="553320" cy="853920"/>
                </a:xfrm>
                <a:custGeom>
                  <a:avLst/>
                  <a:gdLst>
                    <a:gd name="textAreaLeft" fmla="*/ 0 w 553320"/>
                    <a:gd name="textAreaRight" fmla="*/ 553680 w 553320"/>
                    <a:gd name="textAreaTop" fmla="*/ 0 h 853920"/>
                    <a:gd name="textAreaBottom" fmla="*/ 854280 h 853920"/>
                  </a:gdLst>
                  <a:ahLst/>
                  <a:cxnLst/>
                  <a:rect l="textAreaLeft" t="textAreaTop" r="textAreaRight" b="textAreaBottom"/>
                  <a:pathLst>
                    <a:path w="504158" h="777906">
                      <a:moveTo>
                        <a:pt x="0" y="0"/>
                      </a:moveTo>
                      <a:lnTo>
                        <a:pt x="504158" y="0"/>
                      </a:lnTo>
                      <a:lnTo>
                        <a:pt x="504158" y="777907"/>
                      </a:lnTo>
                      <a:lnTo>
                        <a:pt x="0" y="777907"/>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37" name="Google Shape;912;p28"/>
                <p:cNvGrpSpPr/>
                <p:nvPr/>
              </p:nvGrpSpPr>
              <p:grpSpPr>
                <a:xfrm>
                  <a:off x="5275440" y="3575160"/>
                  <a:ext cx="425160" cy="172440"/>
                  <a:chOff x="5275440" y="3575160"/>
                  <a:chExt cx="425160" cy="172440"/>
                </a:xfrm>
              </p:grpSpPr>
              <p:grpSp>
                <p:nvGrpSpPr>
                  <p:cNvPr id="838" name="Google Shape;913;p28"/>
                  <p:cNvGrpSpPr/>
                  <p:nvPr/>
                </p:nvGrpSpPr>
                <p:grpSpPr>
                  <a:xfrm>
                    <a:off x="5275440" y="3575160"/>
                    <a:ext cx="425160" cy="172440"/>
                    <a:chOff x="5275440" y="3575160"/>
                    <a:chExt cx="425160" cy="172440"/>
                  </a:xfrm>
                </p:grpSpPr>
                <p:grpSp>
                  <p:nvGrpSpPr>
                    <p:cNvPr id="839" name="Google Shape;914;p28"/>
                    <p:cNvGrpSpPr/>
                    <p:nvPr/>
                  </p:nvGrpSpPr>
                  <p:grpSpPr>
                    <a:xfrm>
                      <a:off x="5275440" y="3575160"/>
                      <a:ext cx="425160" cy="71640"/>
                      <a:chOff x="5275440" y="3575160"/>
                      <a:chExt cx="425160" cy="71640"/>
                    </a:xfrm>
                  </p:grpSpPr>
                  <p:sp>
                    <p:nvSpPr>
                      <p:cNvPr id="840" name="Google Shape;915;p28"/>
                      <p:cNvSpPr/>
                      <p:nvPr/>
                    </p:nvSpPr>
                    <p:spPr>
                      <a:xfrm>
                        <a:off x="5275440" y="3575160"/>
                        <a:ext cx="425160" cy="71640"/>
                      </a:xfrm>
                      <a:custGeom>
                        <a:avLst/>
                        <a:gdLst>
                          <a:gd name="textAreaLeft" fmla="*/ 0 w 425160"/>
                          <a:gd name="textAreaRight" fmla="*/ 425520 w 425160"/>
                          <a:gd name="textAreaTop" fmla="*/ 0 h 71640"/>
                          <a:gd name="textAreaBottom" fmla="*/ 72000 h 71640"/>
                        </a:gdLst>
                        <a:ahLst/>
                        <a:cxnLst/>
                        <a:rect l="textAreaLeft" t="textAreaTop" r="textAreaRight" b="textAreaBottom"/>
                        <a:pathLst>
                          <a:path w="386905" h="65532">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1" name="Google Shape;916;p28"/>
                      <p:cNvSpPr/>
                      <p:nvPr/>
                    </p:nvSpPr>
                    <p:spPr>
                      <a:xfrm>
                        <a:off x="5289120" y="3589200"/>
                        <a:ext cx="411120" cy="57600"/>
                      </a:xfrm>
                      <a:custGeom>
                        <a:avLst/>
                        <a:gdLst>
                          <a:gd name="textAreaLeft" fmla="*/ 0 w 411120"/>
                          <a:gd name="textAreaRight" fmla="*/ 411480 w 411120"/>
                          <a:gd name="textAreaTop" fmla="*/ 0 h 57600"/>
                          <a:gd name="textAreaBottom" fmla="*/ 57960 h 57600"/>
                        </a:gdLst>
                        <a:ahLst/>
                        <a:cxnLst/>
                        <a:rect l="textAreaLeft" t="textAreaTop" r="textAreaRight" b="textAreaBottom"/>
                        <a:pathLst>
                          <a:path w="374141" h="52864">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42" name="Google Shape;917;p28"/>
                    <p:cNvGrpSpPr/>
                    <p:nvPr/>
                  </p:nvGrpSpPr>
                  <p:grpSpPr>
                    <a:xfrm>
                      <a:off x="5275440" y="3675960"/>
                      <a:ext cx="425160" cy="71640"/>
                      <a:chOff x="5275440" y="3675960"/>
                      <a:chExt cx="425160" cy="71640"/>
                    </a:xfrm>
                  </p:grpSpPr>
                  <p:sp>
                    <p:nvSpPr>
                      <p:cNvPr id="843" name="Google Shape;918;p28"/>
                      <p:cNvSpPr/>
                      <p:nvPr/>
                    </p:nvSpPr>
                    <p:spPr>
                      <a:xfrm>
                        <a:off x="5275440" y="3675960"/>
                        <a:ext cx="425160" cy="71640"/>
                      </a:xfrm>
                      <a:custGeom>
                        <a:avLst/>
                        <a:gdLst>
                          <a:gd name="textAreaLeft" fmla="*/ 0 w 425160"/>
                          <a:gd name="textAreaRight" fmla="*/ 425520 w 425160"/>
                          <a:gd name="textAreaTop" fmla="*/ 0 h 71640"/>
                          <a:gd name="textAreaBottom" fmla="*/ 72000 h 71640"/>
                        </a:gdLst>
                        <a:ahLst/>
                        <a:cxnLst/>
                        <a:rect l="textAreaLeft" t="textAreaTop" r="textAreaRight" b="textAreaBottom"/>
                        <a:pathLst>
                          <a:path w="386905" h="65532">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4" name="Google Shape;919;p28"/>
                      <p:cNvSpPr/>
                      <p:nvPr/>
                    </p:nvSpPr>
                    <p:spPr>
                      <a:xfrm>
                        <a:off x="5289120" y="3689640"/>
                        <a:ext cx="411120" cy="57600"/>
                      </a:xfrm>
                      <a:custGeom>
                        <a:avLst/>
                        <a:gdLst>
                          <a:gd name="textAreaLeft" fmla="*/ 0 w 411120"/>
                          <a:gd name="textAreaRight" fmla="*/ 411480 w 411120"/>
                          <a:gd name="textAreaTop" fmla="*/ 0 h 57600"/>
                          <a:gd name="textAreaBottom" fmla="*/ 57960 h 57600"/>
                        </a:gdLst>
                        <a:ahLst/>
                        <a:cxnLst/>
                        <a:rect l="textAreaLeft" t="textAreaTop" r="textAreaRight" b="textAreaBottom"/>
                        <a:pathLst>
                          <a:path w="374141" h="52864">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45" name="Google Shape;920;p28"/>
                  <p:cNvGrpSpPr/>
                  <p:nvPr/>
                </p:nvGrpSpPr>
                <p:grpSpPr>
                  <a:xfrm>
                    <a:off x="5398560" y="3610800"/>
                    <a:ext cx="194760" cy="16200"/>
                    <a:chOff x="5398560" y="3610800"/>
                    <a:chExt cx="194760" cy="16200"/>
                  </a:xfrm>
                </p:grpSpPr>
                <p:sp>
                  <p:nvSpPr>
                    <p:cNvPr id="846" name="Google Shape;921;p28"/>
                    <p:cNvSpPr/>
                    <p:nvPr/>
                  </p:nvSpPr>
                  <p:spPr>
                    <a:xfrm>
                      <a:off x="5398560" y="361080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49" y="7524"/>
                          </a:moveTo>
                          <a:cubicBezTo>
                            <a:pt x="15049" y="11680"/>
                            <a:pt x="11681"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7" name="Google Shape;922;p28"/>
                    <p:cNvSpPr/>
                    <p:nvPr/>
                  </p:nvSpPr>
                  <p:spPr>
                    <a:xfrm>
                      <a:off x="5443200" y="361080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8" name="Google Shape;923;p28"/>
                    <p:cNvSpPr/>
                    <p:nvPr/>
                  </p:nvSpPr>
                  <p:spPr>
                    <a:xfrm>
                      <a:off x="5487840" y="361080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9" name="Google Shape;924;p28"/>
                    <p:cNvSpPr/>
                    <p:nvPr/>
                  </p:nvSpPr>
                  <p:spPr>
                    <a:xfrm>
                      <a:off x="5532480" y="361080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49" y="7524"/>
                          </a:moveTo>
                          <a:cubicBezTo>
                            <a:pt x="15049" y="11680"/>
                            <a:pt x="11680"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0" name="Google Shape;925;p28"/>
                    <p:cNvSpPr/>
                    <p:nvPr/>
                  </p:nvSpPr>
                  <p:spPr>
                    <a:xfrm>
                      <a:off x="5577120" y="361080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51" name="Google Shape;926;p28"/>
                  <p:cNvGrpSpPr/>
                  <p:nvPr/>
                </p:nvGrpSpPr>
                <p:grpSpPr>
                  <a:xfrm>
                    <a:off x="5398560" y="3707280"/>
                    <a:ext cx="194760" cy="16200"/>
                    <a:chOff x="5398560" y="3707280"/>
                    <a:chExt cx="194760" cy="16200"/>
                  </a:xfrm>
                </p:grpSpPr>
                <p:sp>
                  <p:nvSpPr>
                    <p:cNvPr id="852" name="Google Shape;927;p28"/>
                    <p:cNvSpPr/>
                    <p:nvPr/>
                  </p:nvSpPr>
                  <p:spPr>
                    <a:xfrm>
                      <a:off x="5398560" y="370728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3" name="Google Shape;928;p28"/>
                    <p:cNvSpPr/>
                    <p:nvPr/>
                  </p:nvSpPr>
                  <p:spPr>
                    <a:xfrm>
                      <a:off x="5443200" y="370728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4" name="Google Shape;929;p28"/>
                    <p:cNvSpPr/>
                    <p:nvPr/>
                  </p:nvSpPr>
                  <p:spPr>
                    <a:xfrm>
                      <a:off x="5487840" y="370728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5" name="Google Shape;930;p28"/>
                    <p:cNvSpPr/>
                    <p:nvPr/>
                  </p:nvSpPr>
                  <p:spPr>
                    <a:xfrm>
                      <a:off x="5532480" y="370728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6" name="Google Shape;931;p28"/>
                    <p:cNvSpPr/>
                    <p:nvPr/>
                  </p:nvSpPr>
                  <p:spPr>
                    <a:xfrm>
                      <a:off x="5577120" y="370728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57" name="Google Shape;932;p28"/>
                <p:cNvGrpSpPr/>
                <p:nvPr/>
              </p:nvGrpSpPr>
              <p:grpSpPr>
                <a:xfrm>
                  <a:off x="5346000" y="3207960"/>
                  <a:ext cx="283680" cy="283680"/>
                  <a:chOff x="5346000" y="3207960"/>
                  <a:chExt cx="283680" cy="283680"/>
                </a:xfrm>
              </p:grpSpPr>
              <p:sp>
                <p:nvSpPr>
                  <p:cNvPr id="858" name="Google Shape;933;p28"/>
                  <p:cNvSpPr/>
                  <p:nvPr/>
                </p:nvSpPr>
                <p:spPr>
                  <a:xfrm>
                    <a:off x="5346000" y="3207960"/>
                    <a:ext cx="283680" cy="283680"/>
                  </a:xfrm>
                  <a:custGeom>
                    <a:avLst/>
                    <a:gdLst>
                      <a:gd name="textAreaLeft" fmla="*/ 0 w 283680"/>
                      <a:gd name="textAreaRight" fmla="*/ 284040 w 283680"/>
                      <a:gd name="textAreaTop" fmla="*/ 0 h 283680"/>
                      <a:gd name="textAreaBottom" fmla="*/ 284040 h 283680"/>
                    </a:gdLst>
                    <a:ahLst/>
                    <a:cxnLst/>
                    <a:rect l="textAreaLeft" t="textAreaTop" r="textAreaRight" b="textAreaBottom"/>
                    <a:pathLst>
                      <a:path w="258413" h="258317">
                        <a:moveTo>
                          <a:pt x="258413" y="129159"/>
                        </a:moveTo>
                        <a:cubicBezTo>
                          <a:pt x="258413" y="159544"/>
                          <a:pt x="247936" y="187452"/>
                          <a:pt x="230410" y="209454"/>
                        </a:cubicBezTo>
                        <a:cubicBezTo>
                          <a:pt x="206692" y="239268"/>
                          <a:pt x="170212" y="258318"/>
                          <a:pt x="129159" y="258318"/>
                        </a:cubicBezTo>
                        <a:cubicBezTo>
                          <a:pt x="88106" y="258318"/>
                          <a:pt x="51625" y="239268"/>
                          <a:pt x="28004" y="209454"/>
                        </a:cubicBezTo>
                        <a:cubicBezTo>
                          <a:pt x="27337" y="208597"/>
                          <a:pt x="26670" y="207740"/>
                          <a:pt x="26003" y="206788"/>
                        </a:cubicBezTo>
                        <a:cubicBezTo>
                          <a:pt x="9716" y="185166"/>
                          <a:pt x="0" y="158305"/>
                          <a:pt x="0" y="129159"/>
                        </a:cubicBezTo>
                        <a:cubicBezTo>
                          <a:pt x="0" y="57817"/>
                          <a:pt x="57817" y="0"/>
                          <a:pt x="129159" y="0"/>
                        </a:cubicBezTo>
                        <a:cubicBezTo>
                          <a:pt x="176784" y="0"/>
                          <a:pt x="218313" y="25717"/>
                          <a:pt x="240697" y="64008"/>
                        </a:cubicBezTo>
                        <a:cubicBezTo>
                          <a:pt x="251936" y="83153"/>
                          <a:pt x="258318" y="105442"/>
                          <a:pt x="258318" y="129159"/>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59" name="Google Shape;934;p28"/>
                  <p:cNvSpPr/>
                  <p:nvPr/>
                </p:nvSpPr>
                <p:spPr>
                  <a:xfrm>
                    <a:off x="5376600" y="3258720"/>
                    <a:ext cx="222480" cy="232920"/>
                  </a:xfrm>
                  <a:custGeom>
                    <a:avLst/>
                    <a:gdLst>
                      <a:gd name="textAreaLeft" fmla="*/ 0 w 222480"/>
                      <a:gd name="textAreaRight" fmla="*/ 222840 w 222480"/>
                      <a:gd name="textAreaTop" fmla="*/ 0 h 232920"/>
                      <a:gd name="textAreaBottom" fmla="*/ 233280 h 232920"/>
                    </a:gdLst>
                    <a:ahLst/>
                    <a:cxnLst/>
                    <a:rect l="textAreaLeft" t="textAreaTop" r="textAreaRight" b="textAreaBottom"/>
                    <a:pathLst>
                      <a:path w="202501" h="212216">
                        <a:moveTo>
                          <a:pt x="202406" y="163353"/>
                        </a:moveTo>
                        <a:cubicBezTo>
                          <a:pt x="178689" y="193167"/>
                          <a:pt x="142208" y="212217"/>
                          <a:pt x="101155" y="212217"/>
                        </a:cubicBezTo>
                        <a:cubicBezTo>
                          <a:pt x="60103" y="212217"/>
                          <a:pt x="23622" y="193167"/>
                          <a:pt x="0" y="163353"/>
                        </a:cubicBezTo>
                        <a:cubicBezTo>
                          <a:pt x="9525" y="122682"/>
                          <a:pt x="42958" y="91249"/>
                          <a:pt x="84677" y="84582"/>
                        </a:cubicBezTo>
                        <a:cubicBezTo>
                          <a:pt x="68675" y="78010"/>
                          <a:pt x="57341" y="62293"/>
                          <a:pt x="57341" y="43910"/>
                        </a:cubicBezTo>
                        <a:cubicBezTo>
                          <a:pt x="57341" y="19717"/>
                          <a:pt x="76962" y="0"/>
                          <a:pt x="101251" y="0"/>
                        </a:cubicBezTo>
                        <a:cubicBezTo>
                          <a:pt x="125539" y="0"/>
                          <a:pt x="145161" y="19717"/>
                          <a:pt x="145161" y="43910"/>
                        </a:cubicBezTo>
                        <a:cubicBezTo>
                          <a:pt x="145161" y="62293"/>
                          <a:pt x="133826" y="78010"/>
                          <a:pt x="117824" y="84582"/>
                        </a:cubicBezTo>
                        <a:cubicBezTo>
                          <a:pt x="159544" y="91249"/>
                          <a:pt x="192976" y="122682"/>
                          <a:pt x="202501" y="16335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860" name="Google Shape;935;p28"/>
              <p:cNvSpPr/>
              <p:nvPr/>
            </p:nvSpPr>
            <p:spPr>
              <a:xfrm>
                <a:off x="5401440" y="4012920"/>
                <a:ext cx="172440" cy="27720"/>
              </a:xfrm>
              <a:custGeom>
                <a:avLst/>
                <a:gdLst>
                  <a:gd name="textAreaLeft" fmla="*/ 0 w 172440"/>
                  <a:gd name="textAreaRight" fmla="*/ 172800 w 172440"/>
                  <a:gd name="textAreaTop" fmla="*/ 0 h 27720"/>
                  <a:gd name="textAreaBottom" fmla="*/ 28080 h 27720"/>
                </a:gdLst>
                <a:ahLst/>
                <a:cxnLst/>
                <a:rect l="textAreaLeft" t="textAreaTop" r="textAreaRight" b="textAreaBottom"/>
                <a:pathLst>
                  <a:path w="157162" h="25527">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 name="PlaceHolder 1"/>
          <p:cNvSpPr>
            <a:spLocks noGrp="1"/>
          </p:cNvSpPr>
          <p:nvPr>
            <p:ph type="title"/>
          </p:nvPr>
        </p:nvSpPr>
        <p:spPr>
          <a:xfrm>
            <a:off x="2009880" y="838080"/>
            <a:ext cx="5114520" cy="13903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1" strike="noStrike" spc="-1" dirty="0">
                <a:solidFill>
                  <a:schemeClr val="dk1"/>
                </a:solidFill>
                <a:latin typeface="Epilogue"/>
                <a:ea typeface="Epilogue"/>
              </a:rPr>
              <a:t>Alerts and monitoring</a:t>
            </a:r>
            <a:endParaRPr lang="fr-FR" sz="4000" b="0" strike="noStrike" spc="-1" dirty="0">
              <a:solidFill>
                <a:schemeClr val="dk1"/>
              </a:solidFill>
              <a:latin typeface="Arial"/>
            </a:endParaRPr>
          </a:p>
        </p:txBody>
      </p:sp>
      <p:sp>
        <p:nvSpPr>
          <p:cNvPr id="1080" name="PlaceHolder 2"/>
          <p:cNvSpPr>
            <a:spLocks noGrp="1"/>
          </p:cNvSpPr>
          <p:nvPr>
            <p:ph type="subTitle"/>
          </p:nvPr>
        </p:nvSpPr>
        <p:spPr>
          <a:xfrm>
            <a:off x="1853763" y="2219122"/>
            <a:ext cx="5114520" cy="2066400"/>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 sz="1200" b="0" strike="noStrike" spc="-1" dirty="0">
                <a:solidFill>
                  <a:schemeClr val="dk1"/>
                </a:solidFill>
                <a:latin typeface="Lato"/>
                <a:ea typeface="Lato"/>
              </a:rPr>
              <a:t>Having good alert systems in place is crucial. Our dashboard can notify you when resource usage hits a certain threshold—like when CPU usage spikes unexpectedly. This way, you can be proactive and tackle issues before they impact performance.</a:t>
            </a:r>
            <a:endParaRPr lang="en-US" sz="1200" b="0" strike="noStrike" spc="-1" dirty="0">
              <a:solidFill>
                <a:srgbClr val="000000"/>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1" name="Google Shape;966;p31"/>
          <p:cNvSpPr/>
          <p:nvPr/>
        </p:nvSpPr>
        <p:spPr>
          <a:xfrm rot="4500000">
            <a:off x="4600800" y="7200"/>
            <a:ext cx="5575320" cy="4866840"/>
          </a:xfrm>
          <a:custGeom>
            <a:avLst/>
            <a:gdLst>
              <a:gd name="textAreaLeft" fmla="*/ 0 w 5575320"/>
              <a:gd name="textAreaRight" fmla="*/ 5575680 w 5575320"/>
              <a:gd name="textAreaTop" fmla="*/ 0 h 4866840"/>
              <a:gd name="textAreaBottom" fmla="*/ 4867200 h 4866840"/>
            </a:gdLst>
            <a:ahLst/>
            <a:cxnLst/>
            <a:rect l="textAreaLeft" t="textAreaTop" r="textAreaRight" b="textAreaBottom"/>
            <a:pathLst>
              <a:path w="45721" h="44028">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82" name="PlaceHolder 1"/>
          <p:cNvSpPr>
            <a:spLocks noGrp="1"/>
          </p:cNvSpPr>
          <p:nvPr>
            <p:ph type="title"/>
          </p:nvPr>
        </p:nvSpPr>
        <p:spPr>
          <a:xfrm>
            <a:off x="949839" y="1131050"/>
            <a:ext cx="4015121" cy="1009440"/>
          </a:xfrm>
          <a:prstGeom prst="rect">
            <a:avLst/>
          </a:prstGeom>
          <a:noFill/>
          <a:ln w="0">
            <a:noFill/>
          </a:ln>
        </p:spPr>
        <p:txBody>
          <a:bodyPr lIns="91440" tIns="91440" rIns="91440" bIns="91440" anchor="b">
            <a:normAutofit fontScale="90028"/>
          </a:bodyPr>
          <a:lstStyle/>
          <a:p>
            <a:pPr indent="0">
              <a:lnSpc>
                <a:spcPct val="100000"/>
              </a:lnSpc>
              <a:buNone/>
              <a:tabLst>
                <a:tab pos="0" algn="l"/>
              </a:tabLst>
            </a:pPr>
            <a:r>
              <a:rPr lang="en" sz="3000" b="1" strike="noStrike" spc="-1" dirty="0">
                <a:solidFill>
                  <a:schemeClr val="dk1"/>
                </a:solidFill>
                <a:latin typeface="Epilogue"/>
                <a:ea typeface="Epilogue"/>
              </a:rPr>
              <a:t>Customization options</a:t>
            </a:r>
            <a:endParaRPr lang="fr-FR" sz="3000" b="0" strike="noStrike" spc="-1" dirty="0">
              <a:solidFill>
                <a:schemeClr val="dk1"/>
              </a:solidFill>
              <a:latin typeface="Arial"/>
            </a:endParaRPr>
          </a:p>
        </p:txBody>
      </p:sp>
      <p:sp>
        <p:nvSpPr>
          <p:cNvPr id="1083" name="PlaceHolder 2"/>
          <p:cNvSpPr>
            <a:spLocks noGrp="1"/>
          </p:cNvSpPr>
          <p:nvPr>
            <p:ph type="subTitle"/>
          </p:nvPr>
        </p:nvSpPr>
        <p:spPr>
          <a:xfrm>
            <a:off x="809640" y="2038320"/>
            <a:ext cx="4295520" cy="2066400"/>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 sz="1200" b="0" strike="noStrike" spc="-1" dirty="0">
                <a:solidFill>
                  <a:schemeClr val="dk1"/>
                </a:solidFill>
                <a:latin typeface="Lato"/>
                <a:ea typeface="Lato"/>
              </a:rPr>
              <a:t>Customization is where you can really make the dashboard yours! You can select what metrics you want to see, rearrange elements to suit your workflow, and set up personalized alerts. This flexibility makes it easier to focus on what matters most to you.</a:t>
            </a:r>
            <a:endParaRPr lang="en-US" sz="1200" b="0" strike="noStrike" spc="-1" dirty="0">
              <a:solidFill>
                <a:srgbClr val="000000"/>
              </a:solidFill>
              <a:latin typeface="OpenSymbol"/>
            </a:endParaRPr>
          </a:p>
        </p:txBody>
      </p:sp>
      <p:pic>
        <p:nvPicPr>
          <p:cNvPr id="3" name="Picture 2">
            <a:extLst>
              <a:ext uri="{FF2B5EF4-FFF2-40B4-BE49-F238E27FC236}">
                <a16:creationId xmlns:a16="http://schemas.microsoft.com/office/drawing/2014/main" id="{3C73DC9C-96F1-5D31-4243-F9639B9D6F7D}"/>
              </a:ext>
            </a:extLst>
          </p:cNvPr>
          <p:cNvPicPr>
            <a:picLocks noChangeAspect="1"/>
          </p:cNvPicPr>
          <p:nvPr/>
        </p:nvPicPr>
        <p:blipFill>
          <a:blip r:embed="rId2"/>
          <a:stretch>
            <a:fillRect/>
          </a:stretch>
        </p:blipFill>
        <p:spPr>
          <a:xfrm>
            <a:off x="5140725" y="1095880"/>
            <a:ext cx="3679904" cy="318618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 name="PlaceHolder 1"/>
          <p:cNvSpPr>
            <a:spLocks noGrp="1"/>
          </p:cNvSpPr>
          <p:nvPr>
            <p:ph type="title"/>
          </p:nvPr>
        </p:nvSpPr>
        <p:spPr>
          <a:xfrm>
            <a:off x="1427356" y="838080"/>
            <a:ext cx="5697044" cy="13903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1" strike="noStrike" spc="-1" dirty="0">
                <a:solidFill>
                  <a:schemeClr val="dk1"/>
                </a:solidFill>
                <a:latin typeface="Epilogue"/>
                <a:ea typeface="Epilogue"/>
              </a:rPr>
              <a:t>Conclusions</a:t>
            </a:r>
            <a:endParaRPr lang="fr-FR" sz="4000" b="0" strike="noStrike" spc="-1" dirty="0">
              <a:solidFill>
                <a:schemeClr val="dk1"/>
              </a:solidFill>
              <a:latin typeface="Arial"/>
            </a:endParaRPr>
          </a:p>
        </p:txBody>
      </p:sp>
      <p:sp>
        <p:nvSpPr>
          <p:cNvPr id="1130" name="PlaceHolder 2"/>
          <p:cNvSpPr>
            <a:spLocks noGrp="1"/>
          </p:cNvSpPr>
          <p:nvPr>
            <p:ph type="subTitle"/>
          </p:nvPr>
        </p:nvSpPr>
        <p:spPr>
          <a:xfrm>
            <a:off x="1271239" y="2228760"/>
            <a:ext cx="5853161" cy="1213250"/>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 sz="1200" b="0" strike="noStrike" spc="-1" dirty="0">
                <a:solidFill>
                  <a:schemeClr val="dk1"/>
                </a:solidFill>
                <a:latin typeface="Lato"/>
                <a:ea typeface="Lato"/>
              </a:rPr>
              <a:t>To wrap it up, a real-time process monitoring dashboard is your best friend for effective system management. It helps you keep an eye on things, catch issues early, and stay ahead of performance concerns. With features like real-time visuals, alerts, and customization, it empowers you to make informed decisions and keep your systems running seamlessly.</a:t>
            </a:r>
            <a:endParaRPr lang="en-US" sz="1200" b="0" strike="noStrike" spc="-1" dirty="0">
              <a:solidFill>
                <a:srgbClr val="000000"/>
              </a:solidFill>
              <a:latin typeface="OpenSymbo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 name="PlaceHolder 1"/>
          <p:cNvSpPr>
            <a:spLocks noGrp="1"/>
          </p:cNvSpPr>
          <p:nvPr>
            <p:ph type="title"/>
          </p:nvPr>
        </p:nvSpPr>
        <p:spPr>
          <a:xfrm>
            <a:off x="1129990" y="838080"/>
            <a:ext cx="5994410" cy="13903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1" strike="noStrike" spc="-1" dirty="0">
                <a:solidFill>
                  <a:schemeClr val="dk1"/>
                </a:solidFill>
                <a:latin typeface="Epilogue"/>
                <a:ea typeface="Epilogue"/>
              </a:rPr>
              <a:t>Introduction</a:t>
            </a:r>
            <a:endParaRPr lang="fr-FR" sz="4000" b="0" strike="noStrike" spc="-1" dirty="0">
              <a:solidFill>
                <a:schemeClr val="dk1"/>
              </a:solidFill>
              <a:latin typeface="Arial"/>
            </a:endParaRPr>
          </a:p>
        </p:txBody>
      </p:sp>
      <p:sp>
        <p:nvSpPr>
          <p:cNvPr id="862" name="PlaceHolder 2"/>
          <p:cNvSpPr>
            <a:spLocks noGrp="1"/>
          </p:cNvSpPr>
          <p:nvPr>
            <p:ph type="subTitle"/>
          </p:nvPr>
        </p:nvSpPr>
        <p:spPr>
          <a:xfrm>
            <a:off x="921834" y="2228760"/>
            <a:ext cx="6202566" cy="2066400"/>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 sz="1200" b="0" strike="noStrike" spc="-1" dirty="0">
                <a:solidFill>
                  <a:schemeClr val="dk1"/>
                </a:solidFill>
                <a:latin typeface="Lato"/>
                <a:ea typeface="Lato"/>
              </a:rPr>
              <a:t>Get ready to dive into the world of real-time process monitoring Dashboard! This presentation is all about how we can keep an eye on resource usage effectively, ensuring everything runs smoothly.</a:t>
            </a:r>
            <a:endParaRPr lang="en-US" sz="1200" b="0" strike="noStrike" spc="-1" dirty="0">
              <a:solidFill>
                <a:srgbClr val="000000"/>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 name="Google Shape;1018;p32"/>
          <p:cNvSpPr/>
          <p:nvPr/>
        </p:nvSpPr>
        <p:spPr>
          <a:xfrm rot="14380200" flipH="1">
            <a:off x="-1095120" y="408240"/>
            <a:ext cx="5218920" cy="4707720"/>
          </a:xfrm>
          <a:custGeom>
            <a:avLst/>
            <a:gdLst>
              <a:gd name="textAreaLeft" fmla="*/ -360 w 5218920"/>
              <a:gd name="textAreaRight" fmla="*/ 5218920 w 5218920"/>
              <a:gd name="textAreaTop" fmla="*/ 0 h 4707720"/>
              <a:gd name="textAreaBottom" fmla="*/ 4708080 h 470772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64" name="PlaceHolder 1"/>
          <p:cNvSpPr>
            <a:spLocks noGrp="1"/>
          </p:cNvSpPr>
          <p:nvPr>
            <p:ph type="title"/>
          </p:nvPr>
        </p:nvSpPr>
        <p:spPr>
          <a:xfrm>
            <a:off x="4048200" y="2571840"/>
            <a:ext cx="4381200" cy="8377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800" b="1" strike="noStrike" spc="-1" dirty="0">
                <a:solidFill>
                  <a:schemeClr val="dk1"/>
                </a:solidFill>
                <a:latin typeface="Epilogue"/>
                <a:ea typeface="Epilogue"/>
              </a:rPr>
              <a:t>Overview</a:t>
            </a:r>
            <a:endParaRPr lang="fr-FR" sz="4800" b="0" strike="noStrike" spc="-1" dirty="0">
              <a:solidFill>
                <a:schemeClr val="dk1"/>
              </a:solidFill>
              <a:latin typeface="Arial"/>
            </a:endParaRPr>
          </a:p>
        </p:txBody>
      </p:sp>
      <p:sp>
        <p:nvSpPr>
          <p:cNvPr id="865" name="PlaceHolder 2"/>
          <p:cNvSpPr>
            <a:spLocks noGrp="1"/>
          </p:cNvSpPr>
          <p:nvPr>
            <p:ph type="title"/>
          </p:nvPr>
        </p:nvSpPr>
        <p:spPr>
          <a:xfrm>
            <a:off x="4048200" y="1324080"/>
            <a:ext cx="1238040" cy="8377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000" b="1" strike="noStrike" spc="-1">
                <a:solidFill>
                  <a:schemeClr val="dk1"/>
                </a:solidFill>
                <a:latin typeface="Epilogue"/>
                <a:ea typeface="Epilogue"/>
              </a:rPr>
              <a:t>01</a:t>
            </a:r>
            <a:endParaRPr lang="fr-FR" sz="6000" b="0" strike="noStrike" spc="-1">
              <a:solidFill>
                <a:schemeClr val="dk1"/>
              </a:solidFill>
              <a:latin typeface="Arial"/>
            </a:endParaRPr>
          </a:p>
        </p:txBody>
      </p:sp>
      <p:grpSp>
        <p:nvGrpSpPr>
          <p:cNvPr id="867" name="Google Shape;1022;p32"/>
          <p:cNvGrpSpPr/>
          <p:nvPr/>
        </p:nvGrpSpPr>
        <p:grpSpPr>
          <a:xfrm>
            <a:off x="7441560" y="289800"/>
            <a:ext cx="1366560" cy="1381680"/>
            <a:chOff x="7441560" y="289800"/>
            <a:chExt cx="1366560" cy="1381680"/>
          </a:xfrm>
        </p:grpSpPr>
        <p:sp>
          <p:nvSpPr>
            <p:cNvPr id="868" name="Google Shape;1023;p32"/>
            <p:cNvSpPr/>
            <p:nvPr/>
          </p:nvSpPr>
          <p:spPr>
            <a:xfrm>
              <a:off x="7568640" y="416880"/>
              <a:ext cx="1239480" cy="1254600"/>
            </a:xfrm>
            <a:custGeom>
              <a:avLst/>
              <a:gdLst>
                <a:gd name="textAreaLeft" fmla="*/ 0 w 1239480"/>
                <a:gd name="textAreaRight" fmla="*/ 1239840 w 1239480"/>
                <a:gd name="textAreaTop" fmla="*/ 0 h 1254600"/>
                <a:gd name="textAreaBottom" fmla="*/ 1254960 h 1254600"/>
              </a:gdLst>
              <a:ahLst/>
              <a:cxnLst/>
              <a:rect l="textAreaLeft" t="textAreaTop" r="textAreaRight" b="textAreaBottom"/>
              <a:pathLst>
                <a:path w="1959864" h="1983676">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9" name="Google Shape;1024;p32"/>
            <p:cNvSpPr/>
            <p:nvPr/>
          </p:nvSpPr>
          <p:spPr>
            <a:xfrm>
              <a:off x="7505280" y="289800"/>
              <a:ext cx="1239480" cy="1254600"/>
            </a:xfrm>
            <a:custGeom>
              <a:avLst/>
              <a:gdLst>
                <a:gd name="textAreaLeft" fmla="*/ 0 w 1239480"/>
                <a:gd name="textAreaRight" fmla="*/ 1239840 w 1239480"/>
                <a:gd name="textAreaTop" fmla="*/ 0 h 1254600"/>
                <a:gd name="textAreaBottom" fmla="*/ 1254960 h 1254600"/>
              </a:gdLst>
              <a:ahLst/>
              <a:cxnLst/>
              <a:rect l="textAreaLeft" t="textAreaTop" r="textAreaRight" b="textAreaBottom"/>
              <a:pathLst>
                <a:path w="1959864" h="1983676">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70" name="Google Shape;1025;p32"/>
            <p:cNvGrpSpPr/>
            <p:nvPr/>
          </p:nvGrpSpPr>
          <p:grpSpPr>
            <a:xfrm>
              <a:off x="7441560" y="353520"/>
              <a:ext cx="1237680" cy="1252800"/>
              <a:chOff x="7441560" y="353520"/>
              <a:chExt cx="1237680" cy="1252800"/>
            </a:xfrm>
          </p:grpSpPr>
          <p:sp>
            <p:nvSpPr>
              <p:cNvPr id="871" name="Google Shape;1026;p32"/>
              <p:cNvSpPr/>
              <p:nvPr/>
            </p:nvSpPr>
            <p:spPr>
              <a:xfrm>
                <a:off x="7441560" y="353520"/>
                <a:ext cx="1237680" cy="1252800"/>
              </a:xfrm>
              <a:custGeom>
                <a:avLst/>
                <a:gdLst>
                  <a:gd name="textAreaLeft" fmla="*/ 0 w 1237680"/>
                  <a:gd name="textAreaRight" fmla="*/ 1238040 w 1237680"/>
                  <a:gd name="textAreaTop" fmla="*/ 0 h 1252800"/>
                  <a:gd name="textAreaBottom" fmla="*/ 1253160 h 1252800"/>
                </a:gdLst>
                <a:ahLst/>
                <a:cxnLst/>
                <a:rect l="textAreaLeft" t="textAreaTop" r="textAreaRight" b="textAreaBottom"/>
                <a:pathLst>
                  <a:path w="1959864" h="1983676">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2" name="Google Shape;1027;p32"/>
              <p:cNvSpPr/>
              <p:nvPr/>
            </p:nvSpPr>
            <p:spPr>
              <a:xfrm>
                <a:off x="7441560" y="353520"/>
                <a:ext cx="1237680" cy="108360"/>
              </a:xfrm>
              <a:custGeom>
                <a:avLst/>
                <a:gdLst>
                  <a:gd name="textAreaLeft" fmla="*/ 0 w 1237680"/>
                  <a:gd name="textAreaRight" fmla="*/ 1238040 w 1237680"/>
                  <a:gd name="textAreaTop" fmla="*/ 0 h 108360"/>
                  <a:gd name="textAreaBottom" fmla="*/ 108720 h 108360"/>
                </a:gdLst>
                <a:ahLst/>
                <a:cxnLst/>
                <a:rect l="textAreaLeft" t="textAreaTop" r="textAreaRight" b="textAreaBottom"/>
                <a:pathLst>
                  <a:path w="1959958" h="172307">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873" name="Google Shape;1028;p32"/>
              <p:cNvGrpSpPr/>
              <p:nvPr/>
            </p:nvGrpSpPr>
            <p:grpSpPr>
              <a:xfrm>
                <a:off x="7498800" y="394920"/>
                <a:ext cx="160920" cy="40320"/>
                <a:chOff x="7498800" y="394920"/>
                <a:chExt cx="160920" cy="40320"/>
              </a:xfrm>
            </p:grpSpPr>
            <p:sp>
              <p:nvSpPr>
                <p:cNvPr id="874" name="Google Shape;1029;p32"/>
                <p:cNvSpPr/>
                <p:nvPr/>
              </p:nvSpPr>
              <p:spPr>
                <a:xfrm>
                  <a:off x="7619400" y="394920"/>
                  <a:ext cx="40320" cy="40320"/>
                </a:xfrm>
                <a:custGeom>
                  <a:avLst/>
                  <a:gdLst>
                    <a:gd name="textAreaLeft" fmla="*/ 0 w 40320"/>
                    <a:gd name="textAreaRight" fmla="*/ 40680 w 40320"/>
                    <a:gd name="textAreaTop" fmla="*/ 0 h 40320"/>
                    <a:gd name="textAreaBottom" fmla="*/ 40680 h 40320"/>
                  </a:gdLst>
                  <a:ahLst/>
                  <a:cxn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0160" bIns="20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5" name="Google Shape;1030;p32"/>
                <p:cNvSpPr/>
                <p:nvPr/>
              </p:nvSpPr>
              <p:spPr>
                <a:xfrm>
                  <a:off x="7559280" y="394920"/>
                  <a:ext cx="40320" cy="40320"/>
                </a:xfrm>
                <a:custGeom>
                  <a:avLst/>
                  <a:gdLst>
                    <a:gd name="textAreaLeft" fmla="*/ 0 w 40320"/>
                    <a:gd name="textAreaRight" fmla="*/ 40680 w 40320"/>
                    <a:gd name="textAreaTop" fmla="*/ 0 h 40320"/>
                    <a:gd name="textAreaBottom" fmla="*/ 40680 h 40320"/>
                  </a:gdLst>
                  <a:ahLst/>
                  <a:cxn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20160" bIns="20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6" name="Google Shape;1031;p32"/>
                <p:cNvSpPr/>
                <p:nvPr/>
              </p:nvSpPr>
              <p:spPr>
                <a:xfrm>
                  <a:off x="7498800" y="394920"/>
                  <a:ext cx="40320" cy="40320"/>
                </a:xfrm>
                <a:custGeom>
                  <a:avLst/>
                  <a:gdLst>
                    <a:gd name="textAreaLeft" fmla="*/ 0 w 40320"/>
                    <a:gd name="textAreaRight" fmla="*/ 40680 w 40320"/>
                    <a:gd name="textAreaTop" fmla="*/ 0 h 40320"/>
                    <a:gd name="textAreaBottom" fmla="*/ 40680 h 40320"/>
                  </a:gdLst>
                  <a:ahLst/>
                  <a:cxn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20160" bIns="20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877" name="Google Shape;1032;p32"/>
            <p:cNvGrpSpPr/>
            <p:nvPr/>
          </p:nvGrpSpPr>
          <p:grpSpPr>
            <a:xfrm>
              <a:off x="7612200" y="595080"/>
              <a:ext cx="896400" cy="922320"/>
              <a:chOff x="7612200" y="595080"/>
              <a:chExt cx="896400" cy="922320"/>
            </a:xfrm>
          </p:grpSpPr>
          <p:grpSp>
            <p:nvGrpSpPr>
              <p:cNvPr id="878" name="Google Shape;1033;p32"/>
              <p:cNvGrpSpPr/>
              <p:nvPr/>
            </p:nvGrpSpPr>
            <p:grpSpPr>
              <a:xfrm>
                <a:off x="7612200" y="1245600"/>
                <a:ext cx="381960" cy="264960"/>
                <a:chOff x="7612200" y="1245600"/>
                <a:chExt cx="381960" cy="264960"/>
              </a:xfrm>
            </p:grpSpPr>
            <p:sp>
              <p:nvSpPr>
                <p:cNvPr id="879" name="Google Shape;1034;p32"/>
                <p:cNvSpPr/>
                <p:nvPr/>
              </p:nvSpPr>
              <p:spPr>
                <a:xfrm>
                  <a:off x="7612200" y="1245600"/>
                  <a:ext cx="149400" cy="33120"/>
                </a:xfrm>
                <a:custGeom>
                  <a:avLst/>
                  <a:gdLst>
                    <a:gd name="textAreaLeft" fmla="*/ 0 w 149400"/>
                    <a:gd name="textAreaRight" fmla="*/ 149760 w 149400"/>
                    <a:gd name="textAreaTop" fmla="*/ 0 h 33120"/>
                    <a:gd name="textAreaBottom" fmla="*/ 33480 h 33120"/>
                  </a:gdLst>
                  <a:ahLst/>
                  <a:cxn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0" name="Google Shape;1035;p32"/>
                <p:cNvSpPr/>
                <p:nvPr/>
              </p:nvSpPr>
              <p:spPr>
                <a:xfrm>
                  <a:off x="7775280" y="1245600"/>
                  <a:ext cx="114840" cy="33120"/>
                </a:xfrm>
                <a:custGeom>
                  <a:avLst/>
                  <a:gdLst>
                    <a:gd name="textAreaLeft" fmla="*/ 0 w 114840"/>
                    <a:gd name="textAreaRight" fmla="*/ 115200 w 114840"/>
                    <a:gd name="textAreaTop" fmla="*/ 0 h 33120"/>
                    <a:gd name="textAreaBottom" fmla="*/ 33480 h 33120"/>
                  </a:gdLst>
                  <a:ahLst/>
                  <a:cxnLst/>
                  <a:rect l="textAreaLeft" t="textAreaTop" r="textAreaRight" b="textAreaBottom"/>
                  <a:pathLst>
                    <a:path w="182498" h="52959">
                      <a:moveTo>
                        <a:pt x="0" y="0"/>
                      </a:moveTo>
                      <a:lnTo>
                        <a:pt x="182499" y="0"/>
                      </a:lnTo>
                      <a:lnTo>
                        <a:pt x="182499"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1" name="Google Shape;1036;p32"/>
                <p:cNvSpPr/>
                <p:nvPr/>
              </p:nvSpPr>
              <p:spPr>
                <a:xfrm>
                  <a:off x="7902720" y="1245600"/>
                  <a:ext cx="91080" cy="33120"/>
                </a:xfrm>
                <a:custGeom>
                  <a:avLst/>
                  <a:gdLst>
                    <a:gd name="textAreaLeft" fmla="*/ 0 w 91080"/>
                    <a:gd name="textAreaRight" fmla="*/ 91440 w 91080"/>
                    <a:gd name="textAreaTop" fmla="*/ 0 h 33120"/>
                    <a:gd name="textAreaBottom" fmla="*/ 33480 h 33120"/>
                  </a:gdLst>
                  <a:ahLst/>
                  <a:cxnLst/>
                  <a:rect l="textAreaLeft" t="textAreaTop" r="textAreaRight" b="textAreaBottom"/>
                  <a:pathLst>
                    <a:path w="144875" h="52959">
                      <a:moveTo>
                        <a:pt x="0" y="0"/>
                      </a:moveTo>
                      <a:lnTo>
                        <a:pt x="144876" y="0"/>
                      </a:lnTo>
                      <a:lnTo>
                        <a:pt x="14487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2" name="Google Shape;1037;p32"/>
                <p:cNvSpPr/>
                <p:nvPr/>
              </p:nvSpPr>
              <p:spPr>
                <a:xfrm>
                  <a:off x="7686000" y="1323000"/>
                  <a:ext cx="307800" cy="33120"/>
                </a:xfrm>
                <a:custGeom>
                  <a:avLst/>
                  <a:gdLst>
                    <a:gd name="textAreaLeft" fmla="*/ 0 w 307800"/>
                    <a:gd name="textAreaRight" fmla="*/ 308160 w 307800"/>
                    <a:gd name="textAreaTop" fmla="*/ 0 h 33120"/>
                    <a:gd name="textAreaBottom" fmla="*/ 33480 h 33120"/>
                  </a:gdLst>
                  <a:ahLst/>
                  <a:cxnLst/>
                  <a:rect l="textAreaLeft" t="textAreaTop" r="textAreaRight" b="textAreaBottom"/>
                  <a:pathLst>
                    <a:path w="487965" h="52959">
                      <a:moveTo>
                        <a:pt x="0" y="0"/>
                      </a:moveTo>
                      <a:lnTo>
                        <a:pt x="487966" y="0"/>
                      </a:lnTo>
                      <a:lnTo>
                        <a:pt x="48796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3" name="Google Shape;1038;p32"/>
                <p:cNvSpPr/>
                <p:nvPr/>
              </p:nvSpPr>
              <p:spPr>
                <a:xfrm>
                  <a:off x="7612200" y="1323000"/>
                  <a:ext cx="56160" cy="33120"/>
                </a:xfrm>
                <a:custGeom>
                  <a:avLst/>
                  <a:gdLst>
                    <a:gd name="textAreaLeft" fmla="*/ 0 w 56160"/>
                    <a:gd name="textAreaRight" fmla="*/ 56520 w 56160"/>
                    <a:gd name="textAreaTop" fmla="*/ 0 h 33120"/>
                    <a:gd name="textAreaBottom" fmla="*/ 33480 h 33120"/>
                  </a:gdLst>
                  <a:ahLst/>
                  <a:cxnLst/>
                  <a:rect l="textAreaLeft" t="textAreaTop" r="textAreaRight" b="textAreaBottom"/>
                  <a:pathLst>
                    <a:path w="89630" h="52959">
                      <a:moveTo>
                        <a:pt x="0" y="0"/>
                      </a:moveTo>
                      <a:lnTo>
                        <a:pt x="89630" y="0"/>
                      </a:lnTo>
                      <a:lnTo>
                        <a:pt x="8963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4" name="Google Shape;1039;p32"/>
                <p:cNvSpPr/>
                <p:nvPr/>
              </p:nvSpPr>
              <p:spPr>
                <a:xfrm>
                  <a:off x="7782120" y="1400400"/>
                  <a:ext cx="145440" cy="33120"/>
                </a:xfrm>
                <a:custGeom>
                  <a:avLst/>
                  <a:gdLst>
                    <a:gd name="textAreaLeft" fmla="*/ 0 w 145440"/>
                    <a:gd name="textAreaRight" fmla="*/ 145800 w 145440"/>
                    <a:gd name="textAreaTop" fmla="*/ 0 h 33120"/>
                    <a:gd name="textAreaBottom" fmla="*/ 33480 h 33120"/>
                  </a:gdLst>
                  <a:ahLst/>
                  <a:cxnLst/>
                  <a:rect l="textAreaLeft" t="textAreaTop" r="textAreaRight" b="textAreaBottom"/>
                  <a:pathLst>
                    <a:path w="230790" h="52959">
                      <a:moveTo>
                        <a:pt x="0" y="0"/>
                      </a:moveTo>
                      <a:lnTo>
                        <a:pt x="230791" y="0"/>
                      </a:lnTo>
                      <a:lnTo>
                        <a:pt x="230791"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5" name="Google Shape;1040;p32"/>
                <p:cNvSpPr/>
                <p:nvPr/>
              </p:nvSpPr>
              <p:spPr>
                <a:xfrm>
                  <a:off x="7941960" y="1400400"/>
                  <a:ext cx="52200" cy="33120"/>
                </a:xfrm>
                <a:custGeom>
                  <a:avLst/>
                  <a:gdLst>
                    <a:gd name="textAreaLeft" fmla="*/ 0 w 52200"/>
                    <a:gd name="textAreaRight" fmla="*/ 52560 w 52200"/>
                    <a:gd name="textAreaTop" fmla="*/ 0 h 33120"/>
                    <a:gd name="textAreaBottom" fmla="*/ 33480 h 33120"/>
                  </a:gdLst>
                  <a:ahLst/>
                  <a:cxnLst/>
                  <a:rect l="textAreaLeft" t="textAreaTop" r="textAreaRight" b="textAreaBottom"/>
                  <a:pathLst>
                    <a:path w="83248" h="52959">
                      <a:moveTo>
                        <a:pt x="0" y="0"/>
                      </a:moveTo>
                      <a:lnTo>
                        <a:pt x="83248" y="0"/>
                      </a:lnTo>
                      <a:lnTo>
                        <a:pt x="83248"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6" name="Google Shape;1041;p32"/>
                <p:cNvSpPr/>
                <p:nvPr/>
              </p:nvSpPr>
              <p:spPr>
                <a:xfrm>
                  <a:off x="7612200" y="1400400"/>
                  <a:ext cx="156240" cy="33120"/>
                </a:xfrm>
                <a:custGeom>
                  <a:avLst/>
                  <a:gdLst>
                    <a:gd name="textAreaLeft" fmla="*/ 0 w 156240"/>
                    <a:gd name="textAreaRight" fmla="*/ 156600 w 156240"/>
                    <a:gd name="textAreaTop" fmla="*/ 0 h 33120"/>
                    <a:gd name="textAreaBottom" fmla="*/ 33480 h 33120"/>
                  </a:gdLst>
                  <a:ahLst/>
                  <a:cxn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7" name="Google Shape;1042;p32"/>
                <p:cNvSpPr/>
                <p:nvPr/>
              </p:nvSpPr>
              <p:spPr>
                <a:xfrm>
                  <a:off x="7722000" y="1477440"/>
                  <a:ext cx="126720" cy="33120"/>
                </a:xfrm>
                <a:custGeom>
                  <a:avLst/>
                  <a:gdLst>
                    <a:gd name="textAreaLeft" fmla="*/ 0 w 126720"/>
                    <a:gd name="textAreaRight" fmla="*/ 127080 w 126720"/>
                    <a:gd name="textAreaTop" fmla="*/ 0 h 33120"/>
                    <a:gd name="textAreaBottom" fmla="*/ 33480 h 33120"/>
                  </a:gdLst>
                  <a:ahLst/>
                  <a:cxn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8" name="Google Shape;1043;p32"/>
                <p:cNvSpPr/>
                <p:nvPr/>
              </p:nvSpPr>
              <p:spPr>
                <a:xfrm>
                  <a:off x="7612200" y="1477440"/>
                  <a:ext cx="95040" cy="33120"/>
                </a:xfrm>
                <a:custGeom>
                  <a:avLst/>
                  <a:gdLst>
                    <a:gd name="textAreaLeft" fmla="*/ 0 w 95040"/>
                    <a:gd name="textAreaRight" fmla="*/ 95400 w 95040"/>
                    <a:gd name="textAreaTop" fmla="*/ 0 h 33120"/>
                    <a:gd name="textAreaBottom" fmla="*/ 33480 h 33120"/>
                  </a:gdLst>
                  <a:ahLst/>
                  <a:cxn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89" name="Google Shape;1044;p32"/>
              <p:cNvGrpSpPr/>
              <p:nvPr/>
            </p:nvGrpSpPr>
            <p:grpSpPr>
              <a:xfrm>
                <a:off x="8126280" y="595080"/>
                <a:ext cx="381600" cy="264960"/>
                <a:chOff x="8126280" y="595080"/>
                <a:chExt cx="381600" cy="264960"/>
              </a:xfrm>
            </p:grpSpPr>
            <p:sp>
              <p:nvSpPr>
                <p:cNvPr id="890" name="Google Shape;1045;p32"/>
                <p:cNvSpPr/>
                <p:nvPr/>
              </p:nvSpPr>
              <p:spPr>
                <a:xfrm>
                  <a:off x="8126280" y="595080"/>
                  <a:ext cx="149400" cy="33120"/>
                </a:xfrm>
                <a:custGeom>
                  <a:avLst/>
                  <a:gdLst>
                    <a:gd name="textAreaLeft" fmla="*/ 0 w 149400"/>
                    <a:gd name="textAreaRight" fmla="*/ 149760 w 149400"/>
                    <a:gd name="textAreaTop" fmla="*/ 0 h 33120"/>
                    <a:gd name="textAreaBottom" fmla="*/ 33480 h 33120"/>
                  </a:gdLst>
                  <a:ahLst/>
                  <a:cxn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1" name="Google Shape;1046;p32"/>
                <p:cNvSpPr/>
                <p:nvPr/>
              </p:nvSpPr>
              <p:spPr>
                <a:xfrm>
                  <a:off x="8289360" y="595080"/>
                  <a:ext cx="114840" cy="33120"/>
                </a:xfrm>
                <a:custGeom>
                  <a:avLst/>
                  <a:gdLst>
                    <a:gd name="textAreaLeft" fmla="*/ 0 w 114840"/>
                    <a:gd name="textAreaRight" fmla="*/ 115200 w 114840"/>
                    <a:gd name="textAreaTop" fmla="*/ 0 h 33120"/>
                    <a:gd name="textAreaBottom" fmla="*/ 33480 h 33120"/>
                  </a:gdLst>
                  <a:ahLst/>
                  <a:cxnLst/>
                  <a:rect l="textAreaLeft" t="textAreaTop" r="textAreaRight" b="textAreaBottom"/>
                  <a:pathLst>
                    <a:path w="182498" h="52959">
                      <a:moveTo>
                        <a:pt x="0" y="0"/>
                      </a:moveTo>
                      <a:lnTo>
                        <a:pt x="182498" y="0"/>
                      </a:lnTo>
                      <a:lnTo>
                        <a:pt x="182498"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2" name="Google Shape;1047;p32"/>
                <p:cNvSpPr/>
                <p:nvPr/>
              </p:nvSpPr>
              <p:spPr>
                <a:xfrm>
                  <a:off x="8416800" y="595080"/>
                  <a:ext cx="91080" cy="33120"/>
                </a:xfrm>
                <a:custGeom>
                  <a:avLst/>
                  <a:gdLst>
                    <a:gd name="textAreaLeft" fmla="*/ 0 w 91080"/>
                    <a:gd name="textAreaRight" fmla="*/ 91440 w 91080"/>
                    <a:gd name="textAreaTop" fmla="*/ 0 h 33120"/>
                    <a:gd name="textAreaBottom" fmla="*/ 33480 h 33120"/>
                  </a:gdLst>
                  <a:ahLst/>
                  <a:cxnLst/>
                  <a:rect l="textAreaLeft" t="textAreaTop" r="textAreaRight" b="textAreaBottom"/>
                  <a:pathLst>
                    <a:path w="144875" h="52959">
                      <a:moveTo>
                        <a:pt x="0" y="0"/>
                      </a:moveTo>
                      <a:lnTo>
                        <a:pt x="144875" y="0"/>
                      </a:lnTo>
                      <a:lnTo>
                        <a:pt x="144875"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3" name="Google Shape;1048;p32"/>
                <p:cNvSpPr/>
                <p:nvPr/>
              </p:nvSpPr>
              <p:spPr>
                <a:xfrm>
                  <a:off x="8200080" y="672120"/>
                  <a:ext cx="307800" cy="33120"/>
                </a:xfrm>
                <a:custGeom>
                  <a:avLst/>
                  <a:gdLst>
                    <a:gd name="textAreaLeft" fmla="*/ 0 w 307800"/>
                    <a:gd name="textAreaRight" fmla="*/ 308160 w 307800"/>
                    <a:gd name="textAreaTop" fmla="*/ 0 h 33120"/>
                    <a:gd name="textAreaBottom" fmla="*/ 33480 h 33120"/>
                  </a:gdLst>
                  <a:ahLst/>
                  <a:cxnLst/>
                  <a:rect l="textAreaLeft" t="textAreaTop" r="textAreaRight" b="textAreaBottom"/>
                  <a:pathLst>
                    <a:path w="487965" h="52959">
                      <a:moveTo>
                        <a:pt x="0" y="0"/>
                      </a:moveTo>
                      <a:lnTo>
                        <a:pt x="487966" y="0"/>
                      </a:lnTo>
                      <a:lnTo>
                        <a:pt x="48796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4" name="Google Shape;1049;p32"/>
                <p:cNvSpPr/>
                <p:nvPr/>
              </p:nvSpPr>
              <p:spPr>
                <a:xfrm>
                  <a:off x="8126280" y="672120"/>
                  <a:ext cx="56160" cy="33120"/>
                </a:xfrm>
                <a:custGeom>
                  <a:avLst/>
                  <a:gdLst>
                    <a:gd name="textAreaLeft" fmla="*/ 0 w 56160"/>
                    <a:gd name="textAreaRight" fmla="*/ 56520 w 56160"/>
                    <a:gd name="textAreaTop" fmla="*/ 0 h 33120"/>
                    <a:gd name="textAreaBottom" fmla="*/ 33480 h 33120"/>
                  </a:gdLst>
                  <a:ahLst/>
                  <a:cxnLst/>
                  <a:rect l="textAreaLeft" t="textAreaTop" r="textAreaRight" b="textAreaBottom"/>
                  <a:pathLst>
                    <a:path w="89630" h="52959">
                      <a:moveTo>
                        <a:pt x="0" y="0"/>
                      </a:moveTo>
                      <a:lnTo>
                        <a:pt x="89630" y="0"/>
                      </a:lnTo>
                      <a:lnTo>
                        <a:pt x="8963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5" name="Google Shape;1050;p32"/>
                <p:cNvSpPr/>
                <p:nvPr/>
              </p:nvSpPr>
              <p:spPr>
                <a:xfrm>
                  <a:off x="8296200" y="749520"/>
                  <a:ext cx="145440" cy="33120"/>
                </a:xfrm>
                <a:custGeom>
                  <a:avLst/>
                  <a:gdLst>
                    <a:gd name="textAreaLeft" fmla="*/ 0 w 145440"/>
                    <a:gd name="textAreaRight" fmla="*/ 145800 w 145440"/>
                    <a:gd name="textAreaTop" fmla="*/ 0 h 33120"/>
                    <a:gd name="textAreaBottom" fmla="*/ 33480 h 33120"/>
                  </a:gdLst>
                  <a:ahLst/>
                  <a:cxnLst/>
                  <a:rect l="textAreaLeft" t="textAreaTop" r="textAreaRight" b="textAreaBottom"/>
                  <a:pathLst>
                    <a:path w="230790" h="52959">
                      <a:moveTo>
                        <a:pt x="0" y="0"/>
                      </a:moveTo>
                      <a:lnTo>
                        <a:pt x="230790" y="0"/>
                      </a:lnTo>
                      <a:lnTo>
                        <a:pt x="23079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6" name="Google Shape;1051;p32"/>
                <p:cNvSpPr/>
                <p:nvPr/>
              </p:nvSpPr>
              <p:spPr>
                <a:xfrm>
                  <a:off x="8455680" y="749520"/>
                  <a:ext cx="52200" cy="33120"/>
                </a:xfrm>
                <a:custGeom>
                  <a:avLst/>
                  <a:gdLst>
                    <a:gd name="textAreaLeft" fmla="*/ 0 w 52200"/>
                    <a:gd name="textAreaRight" fmla="*/ 52560 w 52200"/>
                    <a:gd name="textAreaTop" fmla="*/ 0 h 33120"/>
                    <a:gd name="textAreaBottom" fmla="*/ 33480 h 33120"/>
                  </a:gdLst>
                  <a:ahLst/>
                  <a:cxnLst/>
                  <a:rect l="textAreaLeft" t="textAreaTop" r="textAreaRight" b="textAreaBottom"/>
                  <a:pathLst>
                    <a:path w="83248" h="52959">
                      <a:moveTo>
                        <a:pt x="0" y="0"/>
                      </a:moveTo>
                      <a:lnTo>
                        <a:pt x="83249" y="0"/>
                      </a:lnTo>
                      <a:lnTo>
                        <a:pt x="83249"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7" name="Google Shape;1052;p32"/>
                <p:cNvSpPr/>
                <p:nvPr/>
              </p:nvSpPr>
              <p:spPr>
                <a:xfrm>
                  <a:off x="8126280" y="749520"/>
                  <a:ext cx="156240" cy="33120"/>
                </a:xfrm>
                <a:custGeom>
                  <a:avLst/>
                  <a:gdLst>
                    <a:gd name="textAreaLeft" fmla="*/ 0 w 156240"/>
                    <a:gd name="textAreaRight" fmla="*/ 156600 w 156240"/>
                    <a:gd name="textAreaTop" fmla="*/ 0 h 33120"/>
                    <a:gd name="textAreaBottom" fmla="*/ 33480 h 33120"/>
                  </a:gdLst>
                  <a:ahLst/>
                  <a:cxn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8" name="Google Shape;1053;p32"/>
                <p:cNvSpPr/>
                <p:nvPr/>
              </p:nvSpPr>
              <p:spPr>
                <a:xfrm>
                  <a:off x="8236080" y="826920"/>
                  <a:ext cx="126720" cy="33120"/>
                </a:xfrm>
                <a:custGeom>
                  <a:avLst/>
                  <a:gdLst>
                    <a:gd name="textAreaLeft" fmla="*/ 0 w 126720"/>
                    <a:gd name="textAreaRight" fmla="*/ 127080 w 126720"/>
                    <a:gd name="textAreaTop" fmla="*/ 0 h 33120"/>
                    <a:gd name="textAreaBottom" fmla="*/ 33480 h 33120"/>
                  </a:gdLst>
                  <a:ahLst/>
                  <a:cxn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9" name="Google Shape;1054;p32"/>
                <p:cNvSpPr/>
                <p:nvPr/>
              </p:nvSpPr>
              <p:spPr>
                <a:xfrm>
                  <a:off x="8126280" y="826920"/>
                  <a:ext cx="95040" cy="33120"/>
                </a:xfrm>
                <a:custGeom>
                  <a:avLst/>
                  <a:gdLst>
                    <a:gd name="textAreaLeft" fmla="*/ 0 w 95040"/>
                    <a:gd name="textAreaRight" fmla="*/ 95400 w 95040"/>
                    <a:gd name="textAreaTop" fmla="*/ 0 h 33120"/>
                    <a:gd name="textAreaBottom" fmla="*/ 33480 h 33120"/>
                  </a:gdLst>
                  <a:ahLst/>
                  <a:cxn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00" name="Google Shape;1055;p32"/>
              <p:cNvGrpSpPr/>
              <p:nvPr/>
            </p:nvGrpSpPr>
            <p:grpSpPr>
              <a:xfrm>
                <a:off x="8126280" y="923400"/>
                <a:ext cx="381600" cy="191520"/>
                <a:chOff x="8126280" y="923400"/>
                <a:chExt cx="381600" cy="191520"/>
              </a:xfrm>
            </p:grpSpPr>
            <p:sp>
              <p:nvSpPr>
                <p:cNvPr id="901" name="Google Shape;1056;p32"/>
                <p:cNvSpPr/>
                <p:nvPr/>
              </p:nvSpPr>
              <p:spPr>
                <a:xfrm>
                  <a:off x="8126280" y="923400"/>
                  <a:ext cx="149400" cy="33120"/>
                </a:xfrm>
                <a:custGeom>
                  <a:avLst/>
                  <a:gdLst>
                    <a:gd name="textAreaLeft" fmla="*/ 0 w 149400"/>
                    <a:gd name="textAreaRight" fmla="*/ 149760 w 149400"/>
                    <a:gd name="textAreaTop" fmla="*/ 0 h 33120"/>
                    <a:gd name="textAreaBottom" fmla="*/ 33480 h 33120"/>
                  </a:gdLst>
                  <a:ahLst/>
                  <a:cxn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2" name="Google Shape;1057;p32"/>
                <p:cNvSpPr/>
                <p:nvPr/>
              </p:nvSpPr>
              <p:spPr>
                <a:xfrm>
                  <a:off x="8289360" y="923400"/>
                  <a:ext cx="114840" cy="33120"/>
                </a:xfrm>
                <a:custGeom>
                  <a:avLst/>
                  <a:gdLst>
                    <a:gd name="textAreaLeft" fmla="*/ 0 w 114840"/>
                    <a:gd name="textAreaRight" fmla="*/ 115200 w 114840"/>
                    <a:gd name="textAreaTop" fmla="*/ 0 h 33120"/>
                    <a:gd name="textAreaBottom" fmla="*/ 33480 h 33120"/>
                  </a:gdLst>
                  <a:ahLst/>
                  <a:cxnLst/>
                  <a:rect l="textAreaLeft" t="textAreaTop" r="textAreaRight" b="textAreaBottom"/>
                  <a:pathLst>
                    <a:path w="182498" h="52959">
                      <a:moveTo>
                        <a:pt x="0" y="0"/>
                      </a:moveTo>
                      <a:lnTo>
                        <a:pt x="182498" y="0"/>
                      </a:lnTo>
                      <a:lnTo>
                        <a:pt x="182498"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3" name="Google Shape;1058;p32"/>
                <p:cNvSpPr/>
                <p:nvPr/>
              </p:nvSpPr>
              <p:spPr>
                <a:xfrm>
                  <a:off x="8416800" y="923400"/>
                  <a:ext cx="91080" cy="33120"/>
                </a:xfrm>
                <a:custGeom>
                  <a:avLst/>
                  <a:gdLst>
                    <a:gd name="textAreaLeft" fmla="*/ 0 w 91080"/>
                    <a:gd name="textAreaRight" fmla="*/ 91440 w 91080"/>
                    <a:gd name="textAreaTop" fmla="*/ 0 h 33120"/>
                    <a:gd name="textAreaBottom" fmla="*/ 33480 h 33120"/>
                  </a:gdLst>
                  <a:ahLst/>
                  <a:cxnLst/>
                  <a:rect l="textAreaLeft" t="textAreaTop" r="textAreaRight" b="textAreaBottom"/>
                  <a:pathLst>
                    <a:path w="144875" h="52959">
                      <a:moveTo>
                        <a:pt x="0" y="0"/>
                      </a:moveTo>
                      <a:lnTo>
                        <a:pt x="144875" y="0"/>
                      </a:lnTo>
                      <a:lnTo>
                        <a:pt x="144875"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4" name="Google Shape;1059;p32"/>
                <p:cNvSpPr/>
                <p:nvPr/>
              </p:nvSpPr>
              <p:spPr>
                <a:xfrm>
                  <a:off x="8296200" y="1004400"/>
                  <a:ext cx="145440" cy="33120"/>
                </a:xfrm>
                <a:custGeom>
                  <a:avLst/>
                  <a:gdLst>
                    <a:gd name="textAreaLeft" fmla="*/ 0 w 145440"/>
                    <a:gd name="textAreaRight" fmla="*/ 145800 w 145440"/>
                    <a:gd name="textAreaTop" fmla="*/ 0 h 33120"/>
                    <a:gd name="textAreaBottom" fmla="*/ 33480 h 33120"/>
                  </a:gdLst>
                  <a:ahLst/>
                  <a:cxnLst/>
                  <a:rect l="textAreaLeft" t="textAreaTop" r="textAreaRight" b="textAreaBottom"/>
                  <a:pathLst>
                    <a:path w="230790" h="52959">
                      <a:moveTo>
                        <a:pt x="0" y="0"/>
                      </a:moveTo>
                      <a:lnTo>
                        <a:pt x="230790" y="0"/>
                      </a:lnTo>
                      <a:lnTo>
                        <a:pt x="23079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5" name="Google Shape;1060;p32"/>
                <p:cNvSpPr/>
                <p:nvPr/>
              </p:nvSpPr>
              <p:spPr>
                <a:xfrm>
                  <a:off x="8455680" y="1004400"/>
                  <a:ext cx="52200" cy="33120"/>
                </a:xfrm>
                <a:custGeom>
                  <a:avLst/>
                  <a:gdLst>
                    <a:gd name="textAreaLeft" fmla="*/ 0 w 52200"/>
                    <a:gd name="textAreaRight" fmla="*/ 52560 w 52200"/>
                    <a:gd name="textAreaTop" fmla="*/ 0 h 33120"/>
                    <a:gd name="textAreaBottom" fmla="*/ 33480 h 33120"/>
                  </a:gdLst>
                  <a:ahLst/>
                  <a:cxnLst/>
                  <a:rect l="textAreaLeft" t="textAreaTop" r="textAreaRight" b="textAreaBottom"/>
                  <a:pathLst>
                    <a:path w="83248" h="52959">
                      <a:moveTo>
                        <a:pt x="0" y="0"/>
                      </a:moveTo>
                      <a:lnTo>
                        <a:pt x="83249" y="0"/>
                      </a:lnTo>
                      <a:lnTo>
                        <a:pt x="83249"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6" name="Google Shape;1061;p32"/>
                <p:cNvSpPr/>
                <p:nvPr/>
              </p:nvSpPr>
              <p:spPr>
                <a:xfrm>
                  <a:off x="8126280" y="1004400"/>
                  <a:ext cx="156240" cy="33120"/>
                </a:xfrm>
                <a:custGeom>
                  <a:avLst/>
                  <a:gdLst>
                    <a:gd name="textAreaLeft" fmla="*/ 0 w 156240"/>
                    <a:gd name="textAreaRight" fmla="*/ 156600 w 156240"/>
                    <a:gd name="textAreaTop" fmla="*/ 0 h 33120"/>
                    <a:gd name="textAreaBottom" fmla="*/ 33480 h 33120"/>
                  </a:gdLst>
                  <a:ahLst/>
                  <a:cxn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7" name="Google Shape;1062;p32"/>
                <p:cNvSpPr/>
                <p:nvPr/>
              </p:nvSpPr>
              <p:spPr>
                <a:xfrm>
                  <a:off x="8236080" y="1081800"/>
                  <a:ext cx="126720" cy="33120"/>
                </a:xfrm>
                <a:custGeom>
                  <a:avLst/>
                  <a:gdLst>
                    <a:gd name="textAreaLeft" fmla="*/ 0 w 126720"/>
                    <a:gd name="textAreaRight" fmla="*/ 127080 w 126720"/>
                    <a:gd name="textAreaTop" fmla="*/ 0 h 33120"/>
                    <a:gd name="textAreaBottom" fmla="*/ 33480 h 33120"/>
                  </a:gdLst>
                  <a:ahLst/>
                  <a:cxn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8" name="Google Shape;1063;p32"/>
                <p:cNvSpPr/>
                <p:nvPr/>
              </p:nvSpPr>
              <p:spPr>
                <a:xfrm>
                  <a:off x="8126280" y="1081800"/>
                  <a:ext cx="95040" cy="33120"/>
                </a:xfrm>
                <a:custGeom>
                  <a:avLst/>
                  <a:gdLst>
                    <a:gd name="textAreaLeft" fmla="*/ 0 w 95040"/>
                    <a:gd name="textAreaRight" fmla="*/ 95400 w 95040"/>
                    <a:gd name="textAreaTop" fmla="*/ 0 h 33120"/>
                    <a:gd name="textAreaBottom" fmla="*/ 33480 h 33120"/>
                  </a:gdLst>
                  <a:ahLst/>
                  <a:cxn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09" name="Google Shape;1064;p32"/>
              <p:cNvSpPr/>
              <p:nvPr/>
            </p:nvSpPr>
            <p:spPr>
              <a:xfrm>
                <a:off x="8126280" y="1240560"/>
                <a:ext cx="382320" cy="276840"/>
              </a:xfrm>
              <a:custGeom>
                <a:avLst/>
                <a:gdLst>
                  <a:gd name="textAreaLeft" fmla="*/ 0 w 382320"/>
                  <a:gd name="textAreaRight" fmla="*/ 382680 w 382320"/>
                  <a:gd name="textAreaTop" fmla="*/ 0 h 276840"/>
                  <a:gd name="textAreaBottom" fmla="*/ 277200 h 276840"/>
                </a:gdLst>
                <a:ahLst/>
                <a:cxnLst/>
                <a:rect l="textAreaLeft" t="textAreaTop" r="textAreaRight" b="textAreaBottom"/>
                <a:pathLst>
                  <a:path w="605885" h="438816">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0" name="Google Shape;1065;p32"/>
              <p:cNvSpPr/>
              <p:nvPr/>
            </p:nvSpPr>
            <p:spPr>
              <a:xfrm>
                <a:off x="7612200" y="598680"/>
                <a:ext cx="382320" cy="514800"/>
              </a:xfrm>
              <a:custGeom>
                <a:avLst/>
                <a:gdLst>
                  <a:gd name="textAreaLeft" fmla="*/ 0 w 382320"/>
                  <a:gd name="textAreaRight" fmla="*/ 382680 w 382320"/>
                  <a:gd name="textAreaTop" fmla="*/ 0 h 514800"/>
                  <a:gd name="textAreaBottom" fmla="*/ 515160 h 514800"/>
                </a:gdLst>
                <a:ahLst/>
                <a:cxnLst/>
                <a:rect l="textAreaLeft" t="textAreaTop" r="textAreaRight" b="textAreaBottom"/>
                <a:pathLst>
                  <a:path w="605885" h="815149">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11" name="Google Shape;1066;p32"/>
            <p:cNvGrpSpPr/>
            <p:nvPr/>
          </p:nvGrpSpPr>
          <p:grpSpPr>
            <a:xfrm>
              <a:off x="7553160" y="556200"/>
              <a:ext cx="492840" cy="600480"/>
              <a:chOff x="7553160" y="556200"/>
              <a:chExt cx="492840" cy="600480"/>
            </a:xfrm>
          </p:grpSpPr>
          <p:grpSp>
            <p:nvGrpSpPr>
              <p:cNvPr id="912" name="Google Shape;1067;p32"/>
              <p:cNvGrpSpPr/>
              <p:nvPr/>
            </p:nvGrpSpPr>
            <p:grpSpPr>
              <a:xfrm>
                <a:off x="7566480" y="569520"/>
                <a:ext cx="472320" cy="579600"/>
                <a:chOff x="7566480" y="569520"/>
                <a:chExt cx="472320" cy="579600"/>
              </a:xfrm>
            </p:grpSpPr>
            <p:sp>
              <p:nvSpPr>
                <p:cNvPr id="913" name="Google Shape;1068;p32"/>
                <p:cNvSpPr/>
                <p:nvPr/>
              </p:nvSpPr>
              <p:spPr>
                <a:xfrm>
                  <a:off x="7574400" y="1143360"/>
                  <a:ext cx="442080" cy="5760"/>
                </a:xfrm>
                <a:custGeom>
                  <a:avLst/>
                  <a:gdLst>
                    <a:gd name="textAreaLeft" fmla="*/ 0 w 442080"/>
                    <a:gd name="textAreaRight" fmla="*/ 442440 w 442080"/>
                    <a:gd name="textAreaTop" fmla="*/ 0 h 5760"/>
                    <a:gd name="textAreaBottom" fmla="*/ 6120 h 5760"/>
                  </a:gdLst>
                  <a:ahLst/>
                  <a:cxnLst/>
                  <a:rect l="textAreaLeft" t="textAreaTop" r="textAreaRight" b="textAreaBottom"/>
                  <a:pathLst>
                    <a:path w="700277" h="9525">
                      <a:moveTo>
                        <a:pt x="700278" y="0"/>
                      </a:moveTo>
                      <a:lnTo>
                        <a:pt x="0" y="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tIns="2880" bIns="2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14" name="Google Shape;1069;p32"/>
                <p:cNvSpPr/>
                <p:nvPr/>
              </p:nvSpPr>
              <p:spPr>
                <a:xfrm>
                  <a:off x="7566480" y="577440"/>
                  <a:ext cx="5760" cy="549720"/>
                </a:xfrm>
                <a:custGeom>
                  <a:avLst/>
                  <a:gdLst>
                    <a:gd name="textAreaLeft" fmla="*/ 0 w 5760"/>
                    <a:gd name="textAreaRight" fmla="*/ 6120 w 5760"/>
                    <a:gd name="textAreaTop" fmla="*/ 0 h 549720"/>
                    <a:gd name="textAreaBottom" fmla="*/ 550080 h 549720"/>
                  </a:gdLst>
                  <a:ahLst/>
                  <a:cxnLst/>
                  <a:rect l="textAreaLeft" t="textAreaTop" r="textAreaRight" b="textAreaBottom"/>
                  <a:pathLst>
                    <a:path w="9525" h="870680">
                      <a:moveTo>
                        <a:pt x="0" y="870680"/>
                      </a:moveTo>
                      <a:lnTo>
                        <a:pt x="0" y="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15" name="Google Shape;1070;p32"/>
                <p:cNvSpPr/>
                <p:nvPr/>
              </p:nvSpPr>
              <p:spPr>
                <a:xfrm>
                  <a:off x="7582680" y="569520"/>
                  <a:ext cx="442080" cy="5760"/>
                </a:xfrm>
                <a:custGeom>
                  <a:avLst/>
                  <a:gdLst>
                    <a:gd name="textAreaLeft" fmla="*/ 0 w 442080"/>
                    <a:gd name="textAreaRight" fmla="*/ 442440 w 442080"/>
                    <a:gd name="textAreaTop" fmla="*/ 0 h 5760"/>
                    <a:gd name="textAreaBottom" fmla="*/ 6120 h 5760"/>
                  </a:gdLst>
                  <a:ahLst/>
                  <a:cxnLst/>
                  <a:rect l="textAreaLeft" t="textAreaTop" r="textAreaRight" b="textAreaBottom"/>
                  <a:pathLst>
                    <a:path w="700277" h="9525">
                      <a:moveTo>
                        <a:pt x="0" y="0"/>
                      </a:moveTo>
                      <a:lnTo>
                        <a:pt x="700278" y="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tIns="2880" bIns="2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16" name="Google Shape;1071;p32"/>
                <p:cNvSpPr/>
                <p:nvPr/>
              </p:nvSpPr>
              <p:spPr>
                <a:xfrm>
                  <a:off x="8033040" y="585360"/>
                  <a:ext cx="5760" cy="549720"/>
                </a:xfrm>
                <a:custGeom>
                  <a:avLst/>
                  <a:gdLst>
                    <a:gd name="textAreaLeft" fmla="*/ 0 w 5760"/>
                    <a:gd name="textAreaRight" fmla="*/ 6120 w 5760"/>
                    <a:gd name="textAreaTop" fmla="*/ 0 h 549720"/>
                    <a:gd name="textAreaBottom" fmla="*/ 550080 h 549720"/>
                  </a:gdLst>
                  <a:ahLst/>
                  <a:cxnLst/>
                  <a:rect l="textAreaLeft" t="textAreaTop" r="textAreaRight" b="textAreaBottom"/>
                  <a:pathLst>
                    <a:path w="9525" h="870680">
                      <a:moveTo>
                        <a:pt x="0" y="0"/>
                      </a:moveTo>
                      <a:lnTo>
                        <a:pt x="0" y="87068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917" name="Google Shape;1072;p32"/>
              <p:cNvGrpSpPr/>
              <p:nvPr/>
            </p:nvGrpSpPr>
            <p:grpSpPr>
              <a:xfrm>
                <a:off x="7553160" y="556200"/>
                <a:ext cx="492840" cy="600480"/>
                <a:chOff x="7553160" y="556200"/>
                <a:chExt cx="492840" cy="600480"/>
              </a:xfrm>
            </p:grpSpPr>
            <p:grpSp>
              <p:nvGrpSpPr>
                <p:cNvPr id="918" name="Google Shape;1073;p32"/>
                <p:cNvGrpSpPr/>
                <p:nvPr/>
              </p:nvGrpSpPr>
              <p:grpSpPr>
                <a:xfrm>
                  <a:off x="7553160" y="556200"/>
                  <a:ext cx="492840" cy="26280"/>
                  <a:chOff x="7553160" y="556200"/>
                  <a:chExt cx="492840" cy="26280"/>
                </a:xfrm>
              </p:grpSpPr>
              <p:sp>
                <p:nvSpPr>
                  <p:cNvPr id="919" name="Google Shape;1074;p32"/>
                  <p:cNvSpPr/>
                  <p:nvPr/>
                </p:nvSpPr>
                <p:spPr>
                  <a:xfrm>
                    <a:off x="7553160" y="5562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20" name="Google Shape;1075;p32"/>
                  <p:cNvSpPr/>
                  <p:nvPr/>
                </p:nvSpPr>
                <p:spPr>
                  <a:xfrm>
                    <a:off x="7786440" y="5562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21" name="Google Shape;1076;p32"/>
                  <p:cNvSpPr/>
                  <p:nvPr/>
                </p:nvSpPr>
                <p:spPr>
                  <a:xfrm>
                    <a:off x="8019720" y="5562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922" name="Google Shape;1077;p32"/>
                <p:cNvGrpSpPr/>
                <p:nvPr/>
              </p:nvGrpSpPr>
              <p:grpSpPr>
                <a:xfrm>
                  <a:off x="7553160" y="843120"/>
                  <a:ext cx="492840" cy="26280"/>
                  <a:chOff x="7553160" y="843120"/>
                  <a:chExt cx="492840" cy="26280"/>
                </a:xfrm>
              </p:grpSpPr>
              <p:sp>
                <p:nvSpPr>
                  <p:cNvPr id="923" name="Google Shape;1078;p32"/>
                  <p:cNvSpPr/>
                  <p:nvPr/>
                </p:nvSpPr>
                <p:spPr>
                  <a:xfrm>
                    <a:off x="7553160" y="84312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24" name="Google Shape;1079;p32"/>
                  <p:cNvSpPr/>
                  <p:nvPr/>
                </p:nvSpPr>
                <p:spPr>
                  <a:xfrm>
                    <a:off x="8019720" y="84312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925" name="Google Shape;1080;p32"/>
                <p:cNvGrpSpPr/>
                <p:nvPr/>
              </p:nvGrpSpPr>
              <p:grpSpPr>
                <a:xfrm>
                  <a:off x="7553160" y="1130400"/>
                  <a:ext cx="492840" cy="26280"/>
                  <a:chOff x="7553160" y="1130400"/>
                  <a:chExt cx="492840" cy="26280"/>
                </a:xfrm>
              </p:grpSpPr>
              <p:sp>
                <p:nvSpPr>
                  <p:cNvPr id="926" name="Google Shape;1081;p32"/>
                  <p:cNvSpPr/>
                  <p:nvPr/>
                </p:nvSpPr>
                <p:spPr>
                  <a:xfrm>
                    <a:off x="7553160" y="11304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27" name="Google Shape;1082;p32"/>
                  <p:cNvSpPr/>
                  <p:nvPr/>
                </p:nvSpPr>
                <p:spPr>
                  <a:xfrm>
                    <a:off x="7786440" y="11304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28" name="Google Shape;1083;p32"/>
                  <p:cNvSpPr/>
                  <p:nvPr/>
                </p:nvSpPr>
                <p:spPr>
                  <a:xfrm>
                    <a:off x="8019720" y="11304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grpSp>
          <p:nvGrpSpPr>
            <p:cNvPr id="929" name="Google Shape;1084;p32"/>
            <p:cNvGrpSpPr/>
            <p:nvPr/>
          </p:nvGrpSpPr>
          <p:grpSpPr>
            <a:xfrm>
              <a:off x="7821000" y="1008000"/>
              <a:ext cx="161640" cy="93960"/>
              <a:chOff x="7821000" y="1008000"/>
              <a:chExt cx="161640" cy="93960"/>
            </a:xfrm>
          </p:grpSpPr>
          <p:sp>
            <p:nvSpPr>
              <p:cNvPr id="930" name="Google Shape;1085;p32"/>
              <p:cNvSpPr/>
              <p:nvPr/>
            </p:nvSpPr>
            <p:spPr>
              <a:xfrm>
                <a:off x="7821000" y="1008000"/>
                <a:ext cx="161640" cy="93960"/>
              </a:xfrm>
              <a:custGeom>
                <a:avLst/>
                <a:gdLst>
                  <a:gd name="textAreaLeft" fmla="*/ 0 w 161640"/>
                  <a:gd name="textAreaRight" fmla="*/ 162000 w 161640"/>
                  <a:gd name="textAreaTop" fmla="*/ 0 h 93960"/>
                  <a:gd name="textAreaBottom" fmla="*/ 94320 h 93960"/>
                </a:gdLst>
                <a:ahLst/>
                <a:cxnLst/>
                <a:rect l="textAreaLeft" t="textAreaTop" r="textAreaRight" b="textAreaBottom"/>
                <a:pathLst>
                  <a:path w="256508" h="149542">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931" name="Google Shape;1086;p32"/>
              <p:cNvGrpSpPr/>
              <p:nvPr/>
            </p:nvGrpSpPr>
            <p:grpSpPr>
              <a:xfrm>
                <a:off x="7842960" y="1024560"/>
                <a:ext cx="115920" cy="62280"/>
                <a:chOff x="7842960" y="1024560"/>
                <a:chExt cx="115920" cy="62280"/>
              </a:xfrm>
            </p:grpSpPr>
            <p:grpSp>
              <p:nvGrpSpPr>
                <p:cNvPr id="932" name="Google Shape;1087;p32"/>
                <p:cNvGrpSpPr/>
                <p:nvPr/>
              </p:nvGrpSpPr>
              <p:grpSpPr>
                <a:xfrm>
                  <a:off x="7899120" y="1025640"/>
                  <a:ext cx="59760" cy="59760"/>
                  <a:chOff x="7899120" y="1025640"/>
                  <a:chExt cx="59760" cy="59760"/>
                </a:xfrm>
              </p:grpSpPr>
              <p:sp>
                <p:nvSpPr>
                  <p:cNvPr id="933" name="Google Shape;1088;p32"/>
                  <p:cNvSpPr/>
                  <p:nvPr/>
                </p:nvSpPr>
                <p:spPr>
                  <a:xfrm>
                    <a:off x="7899120" y="105876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42671" h="42672">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4" name="Google Shape;1089;p32"/>
                  <p:cNvSpPr/>
                  <p:nvPr/>
                </p:nvSpPr>
                <p:spPr>
                  <a:xfrm>
                    <a:off x="7917840" y="1025640"/>
                    <a:ext cx="41040" cy="41040"/>
                  </a:xfrm>
                  <a:custGeom>
                    <a:avLst/>
                    <a:gdLst>
                      <a:gd name="textAreaLeft" fmla="*/ 0 w 41040"/>
                      <a:gd name="textAreaRight" fmla="*/ 41400 w 41040"/>
                      <a:gd name="textAreaTop" fmla="*/ 0 h 41040"/>
                      <a:gd name="textAreaBottom" fmla="*/ 41400 h 41040"/>
                    </a:gdLst>
                    <a:ahLst/>
                    <a:cxnLst/>
                    <a:rect l="textAreaLeft" t="textAreaTop" r="textAreaRight" b="textAreaBottom"/>
                    <a:pathLst>
                      <a:path w="65418" h="65418">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35" name="Google Shape;1090;p32"/>
                <p:cNvGrpSpPr/>
                <p:nvPr/>
              </p:nvGrpSpPr>
              <p:grpSpPr>
                <a:xfrm>
                  <a:off x="7842960" y="1024560"/>
                  <a:ext cx="61920" cy="62280"/>
                  <a:chOff x="7842960" y="1024560"/>
                  <a:chExt cx="61920" cy="62280"/>
                </a:xfrm>
              </p:grpSpPr>
              <p:sp>
                <p:nvSpPr>
                  <p:cNvPr id="936" name="Google Shape;1091;p32"/>
                  <p:cNvSpPr/>
                  <p:nvPr/>
                </p:nvSpPr>
                <p:spPr>
                  <a:xfrm>
                    <a:off x="7842960" y="1024560"/>
                    <a:ext cx="61920" cy="62280"/>
                  </a:xfrm>
                  <a:custGeom>
                    <a:avLst/>
                    <a:gdLst>
                      <a:gd name="textAreaLeft" fmla="*/ 0 w 61920"/>
                      <a:gd name="textAreaRight" fmla="*/ 62280 w 61920"/>
                      <a:gd name="textAreaTop" fmla="*/ 0 h 62280"/>
                      <a:gd name="textAreaBottom" fmla="*/ 62640 h 62280"/>
                    </a:gdLst>
                    <a:ahLst/>
                    <a:cxnLst/>
                    <a:rect l="textAreaLeft" t="textAreaTop" r="textAreaRight" b="textAreaBottom"/>
                    <a:pathLst>
                      <a:path w="98773" h="98921">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31320" bIns="31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7" name="Google Shape;1092;p32"/>
                  <p:cNvSpPr/>
                  <p:nvPr/>
                </p:nvSpPr>
                <p:spPr>
                  <a:xfrm>
                    <a:off x="7868880" y="1051560"/>
                    <a:ext cx="9360" cy="9360"/>
                  </a:xfrm>
                  <a:custGeom>
                    <a:avLst/>
                    <a:gdLst>
                      <a:gd name="textAreaLeft" fmla="*/ 0 w 9360"/>
                      <a:gd name="textAreaRight" fmla="*/ 9720 w 9360"/>
                      <a:gd name="textAreaTop" fmla="*/ 0 h 9360"/>
                      <a:gd name="textAreaBottom" fmla="*/ 9720 h 9360"/>
                    </a:gdLst>
                    <a:ahLst/>
                    <a:cxnLst/>
                    <a:rect l="textAreaLeft" t="textAreaTop" r="textAreaRight" b="textAreaBottom"/>
                    <a:pathLst>
                      <a:path w="15573" h="15573">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680" bIns="4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pic>
        <p:nvPicPr>
          <p:cNvPr id="5" name="Picture 4">
            <a:extLst>
              <a:ext uri="{FF2B5EF4-FFF2-40B4-BE49-F238E27FC236}">
                <a16:creationId xmlns:a16="http://schemas.microsoft.com/office/drawing/2014/main" id="{37C507B8-45DF-8A08-1971-158FC9313F1B}"/>
              </a:ext>
            </a:extLst>
          </p:cNvPr>
          <p:cNvPicPr>
            <a:picLocks noChangeAspect="1"/>
          </p:cNvPicPr>
          <p:nvPr/>
        </p:nvPicPr>
        <p:blipFill>
          <a:blip r:embed="rId2"/>
          <a:stretch>
            <a:fillRect/>
          </a:stretch>
        </p:blipFill>
        <p:spPr>
          <a:xfrm>
            <a:off x="518582" y="1433520"/>
            <a:ext cx="3068818" cy="282456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grpSp>
        <p:nvGrpSpPr>
          <p:cNvPr id="938" name="Google Shape;1093;p32"/>
          <p:cNvGrpSpPr/>
          <p:nvPr/>
        </p:nvGrpSpPr>
        <p:grpSpPr>
          <a:xfrm>
            <a:off x="254520" y="3695400"/>
            <a:ext cx="916920" cy="683280"/>
            <a:chOff x="254520" y="3695400"/>
            <a:chExt cx="916920" cy="683280"/>
          </a:xfrm>
        </p:grpSpPr>
        <p:grpSp>
          <p:nvGrpSpPr>
            <p:cNvPr id="939" name="Google Shape;1094;p32"/>
            <p:cNvGrpSpPr/>
            <p:nvPr/>
          </p:nvGrpSpPr>
          <p:grpSpPr>
            <a:xfrm>
              <a:off x="254520" y="3695400"/>
              <a:ext cx="916920" cy="683280"/>
              <a:chOff x="254520" y="3695400"/>
              <a:chExt cx="916920" cy="683280"/>
            </a:xfrm>
          </p:grpSpPr>
          <p:sp>
            <p:nvSpPr>
              <p:cNvPr id="940" name="Google Shape;1095;p32"/>
              <p:cNvSpPr/>
              <p:nvPr/>
            </p:nvSpPr>
            <p:spPr>
              <a:xfrm>
                <a:off x="458640" y="3695400"/>
                <a:ext cx="712800" cy="479160"/>
              </a:xfrm>
              <a:custGeom>
                <a:avLst/>
                <a:gdLst>
                  <a:gd name="textAreaLeft" fmla="*/ 0 w 712800"/>
                  <a:gd name="textAreaRight" fmla="*/ 713160 w 712800"/>
                  <a:gd name="textAreaTop" fmla="*/ 0 h 479160"/>
                  <a:gd name="textAreaBottom" fmla="*/ 479520 h 479160"/>
                </a:gdLst>
                <a:ahLst/>
                <a:cxnLst/>
                <a:rect l="textAreaLeft" t="textAreaTop" r="textAreaRight" b="textAreaBottom"/>
                <a:pathLst>
                  <a:path w="445389" h="299466">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41" name="Google Shape;1096;p32"/>
              <p:cNvSpPr/>
              <p:nvPr/>
            </p:nvSpPr>
            <p:spPr>
              <a:xfrm>
                <a:off x="356400" y="3797280"/>
                <a:ext cx="712800" cy="479160"/>
              </a:xfrm>
              <a:custGeom>
                <a:avLst/>
                <a:gdLst>
                  <a:gd name="textAreaLeft" fmla="*/ 0 w 712800"/>
                  <a:gd name="textAreaRight" fmla="*/ 713160 w 712800"/>
                  <a:gd name="textAreaTop" fmla="*/ 0 h 479160"/>
                  <a:gd name="textAreaBottom" fmla="*/ 479520 h 479160"/>
                </a:gdLst>
                <a:ahLst/>
                <a:cxnLst/>
                <a:rect l="textAreaLeft" t="textAreaTop" r="textAreaRight" b="textAreaBottom"/>
                <a:pathLst>
                  <a:path w="445389" h="299465">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2" name="Google Shape;1097;p32"/>
              <p:cNvSpPr/>
              <p:nvPr/>
            </p:nvSpPr>
            <p:spPr>
              <a:xfrm>
                <a:off x="254520" y="3899520"/>
                <a:ext cx="712800" cy="479160"/>
              </a:xfrm>
              <a:custGeom>
                <a:avLst/>
                <a:gdLst>
                  <a:gd name="textAreaLeft" fmla="*/ 0 w 712800"/>
                  <a:gd name="textAreaRight" fmla="*/ 713160 w 712800"/>
                  <a:gd name="textAreaTop" fmla="*/ 0 h 479160"/>
                  <a:gd name="textAreaBottom" fmla="*/ 479520 h 479160"/>
                </a:gdLst>
                <a:ahLst/>
                <a:cxnLst/>
                <a:rect l="textAreaLeft" t="textAreaTop" r="textAreaRight" b="textAreaBottom"/>
                <a:pathLst>
                  <a:path w="445389" h="299466">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43" name="Google Shape;1098;p32"/>
            <p:cNvSpPr/>
            <p:nvPr/>
          </p:nvSpPr>
          <p:spPr>
            <a:xfrm>
              <a:off x="429840" y="4095360"/>
              <a:ext cx="356760" cy="162720"/>
            </a:xfrm>
            <a:custGeom>
              <a:avLst/>
              <a:gdLst>
                <a:gd name="textAreaLeft" fmla="*/ 0 w 356760"/>
                <a:gd name="textAreaRight" fmla="*/ 357120 w 356760"/>
                <a:gd name="textAreaTop" fmla="*/ 0 h 162720"/>
                <a:gd name="textAreaBottom" fmla="*/ 163080 h 162720"/>
              </a:gdLst>
              <a:ahLst/>
              <a:cxnLst/>
              <a:rect l="textAreaLeft" t="textAreaTop" r="textAreaRight" b="textAreaBottom"/>
              <a:pathLst>
                <a:path w="222980" h="101917">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 name="PlaceHolder 1"/>
          <p:cNvSpPr>
            <a:spLocks noGrp="1"/>
          </p:cNvSpPr>
          <p:nvPr>
            <p:ph type="title"/>
          </p:nvPr>
        </p:nvSpPr>
        <p:spPr>
          <a:xfrm>
            <a:off x="1080612" y="894512"/>
            <a:ext cx="6502218" cy="13903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000" b="1" strike="noStrike" spc="-1" dirty="0">
                <a:solidFill>
                  <a:schemeClr val="dk1"/>
                </a:solidFill>
                <a:latin typeface="Epilogue"/>
                <a:ea typeface="Epilogue"/>
              </a:rPr>
              <a:t>Real-time system monitoring</a:t>
            </a:r>
            <a:endParaRPr lang="fr-FR" sz="4000" b="0" strike="noStrike" spc="-1" dirty="0">
              <a:solidFill>
                <a:schemeClr val="dk1"/>
              </a:solidFill>
              <a:latin typeface="Arial"/>
            </a:endParaRPr>
          </a:p>
        </p:txBody>
      </p:sp>
      <p:sp>
        <p:nvSpPr>
          <p:cNvPr id="945" name="PlaceHolder 2"/>
          <p:cNvSpPr>
            <a:spLocks noGrp="1"/>
          </p:cNvSpPr>
          <p:nvPr>
            <p:ph type="subTitle"/>
          </p:nvPr>
        </p:nvSpPr>
        <p:spPr>
          <a:xfrm>
            <a:off x="1080612" y="2284832"/>
            <a:ext cx="6346100" cy="2066400"/>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 sz="1200" b="0" strike="noStrike" spc="-1" dirty="0">
                <a:solidFill>
                  <a:schemeClr val="dk1"/>
                </a:solidFill>
                <a:latin typeface="Lato"/>
                <a:ea typeface="Lato"/>
              </a:rPr>
              <a:t>Real-time system monitoring is about staying on top of what's happening in your system as it happens. Imagine being able to spot issues before they become major headaches! This approach helps you keep everything running smoothly and efficiently.</a:t>
            </a:r>
            <a:endParaRPr lang="en-US" sz="1200" b="0" strike="noStrike" spc="-1" dirty="0">
              <a:solidFill>
                <a:srgbClr val="000000"/>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 name="PlaceHolder 1"/>
          <p:cNvSpPr>
            <a:spLocks noGrp="1"/>
          </p:cNvSpPr>
          <p:nvPr>
            <p:ph type="title"/>
          </p:nvPr>
        </p:nvSpPr>
        <p:spPr>
          <a:xfrm>
            <a:off x="583580" y="1181430"/>
            <a:ext cx="7976839" cy="13903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4000" b="1" strike="noStrike" spc="-1" dirty="0">
                <a:solidFill>
                  <a:schemeClr val="dk1"/>
                </a:solidFill>
                <a:latin typeface="Epilogue"/>
                <a:ea typeface="Epilogue"/>
              </a:rPr>
              <a:t>Importance in computing environments</a:t>
            </a:r>
            <a:endParaRPr lang="fr-FR" sz="4000" b="0" strike="noStrike" spc="-1" dirty="0">
              <a:solidFill>
                <a:schemeClr val="dk1"/>
              </a:solidFill>
              <a:latin typeface="Arial"/>
            </a:endParaRPr>
          </a:p>
        </p:txBody>
      </p:sp>
      <p:sp>
        <p:nvSpPr>
          <p:cNvPr id="947" name="PlaceHolder 2"/>
          <p:cNvSpPr>
            <a:spLocks noGrp="1"/>
          </p:cNvSpPr>
          <p:nvPr>
            <p:ph type="subTitle"/>
          </p:nvPr>
        </p:nvSpPr>
        <p:spPr>
          <a:xfrm>
            <a:off x="520390" y="2488595"/>
            <a:ext cx="7828156" cy="2066400"/>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 sz="1200" b="0" strike="noStrike" spc="-1" dirty="0">
                <a:solidFill>
                  <a:schemeClr val="dk1"/>
                </a:solidFill>
                <a:latin typeface="Lato"/>
                <a:ea typeface="Lato"/>
              </a:rPr>
              <a:t>In today's digital age, real-time monitoring is key to making sure everything works as it should. It helps you catch problems early, optimize performance, and keep users happy. Whether you're managing a data center, a cloud environment, or just your local network, having your finger on the pulse makes all the difference!</a:t>
            </a:r>
            <a:endParaRPr lang="en-US" sz="1200" b="0" strike="noStrike" spc="-1" dirty="0">
              <a:solidFill>
                <a:srgbClr val="000000"/>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 name="Google Shape;966;p31"/>
          <p:cNvSpPr/>
          <p:nvPr/>
        </p:nvSpPr>
        <p:spPr>
          <a:xfrm rot="4500000">
            <a:off x="4600800" y="7200"/>
            <a:ext cx="5575320" cy="4866840"/>
          </a:xfrm>
          <a:custGeom>
            <a:avLst/>
            <a:gdLst>
              <a:gd name="textAreaLeft" fmla="*/ 0 w 5575320"/>
              <a:gd name="textAreaRight" fmla="*/ 5575680 w 5575320"/>
              <a:gd name="textAreaTop" fmla="*/ 0 h 4866840"/>
              <a:gd name="textAreaBottom" fmla="*/ 4867200 h 4866840"/>
            </a:gdLst>
            <a:ahLst/>
            <a:cxnLst/>
            <a:rect l="textAreaLeft" t="textAreaTop" r="textAreaRight" b="textAreaBottom"/>
            <a:pathLst>
              <a:path w="45721" h="44028">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49" name="PlaceHolder 1"/>
          <p:cNvSpPr>
            <a:spLocks noGrp="1"/>
          </p:cNvSpPr>
          <p:nvPr>
            <p:ph type="title"/>
          </p:nvPr>
        </p:nvSpPr>
        <p:spPr>
          <a:xfrm>
            <a:off x="564313" y="1028880"/>
            <a:ext cx="4542946" cy="1009440"/>
          </a:xfrm>
          <a:prstGeom prst="rect">
            <a:avLst/>
          </a:prstGeom>
          <a:noFill/>
          <a:ln w="0">
            <a:noFill/>
          </a:ln>
        </p:spPr>
        <p:txBody>
          <a:bodyPr lIns="91440" tIns="91440" rIns="91440" bIns="91440" anchor="b">
            <a:normAutofit fontScale="90028"/>
          </a:bodyPr>
          <a:lstStyle/>
          <a:p>
            <a:pPr indent="0" algn="ctr">
              <a:lnSpc>
                <a:spcPct val="100000"/>
              </a:lnSpc>
              <a:buNone/>
              <a:tabLst>
                <a:tab pos="0" algn="l"/>
              </a:tabLst>
            </a:pPr>
            <a:r>
              <a:rPr lang="en" sz="3000" b="1" strike="noStrike" spc="-1" dirty="0">
                <a:solidFill>
                  <a:schemeClr val="dk1"/>
                </a:solidFill>
                <a:latin typeface="Epilogue"/>
                <a:ea typeface="Epilogue"/>
              </a:rPr>
              <a:t>Objectives of Monitoring</a:t>
            </a:r>
            <a:endParaRPr lang="fr-FR" sz="3000" b="0" strike="noStrike" spc="-1" dirty="0">
              <a:solidFill>
                <a:schemeClr val="dk1"/>
              </a:solidFill>
              <a:latin typeface="Arial"/>
            </a:endParaRPr>
          </a:p>
        </p:txBody>
      </p:sp>
      <p:sp>
        <p:nvSpPr>
          <p:cNvPr id="950" name="PlaceHolder 2"/>
          <p:cNvSpPr>
            <a:spLocks noGrp="1"/>
          </p:cNvSpPr>
          <p:nvPr>
            <p:ph type="subTitle"/>
          </p:nvPr>
        </p:nvSpPr>
        <p:spPr>
          <a:xfrm>
            <a:off x="564312" y="2023826"/>
            <a:ext cx="4295520" cy="2066400"/>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 sz="1200" b="0" strike="noStrike" spc="-1" dirty="0">
                <a:solidFill>
                  <a:schemeClr val="dk1"/>
                </a:solidFill>
                <a:latin typeface="Lato"/>
                <a:ea typeface="Lato"/>
              </a:rPr>
              <a:t>The main goals of monitoring systems are pretty straightforward. We want to keep track of everything happening in real-time—like CPU, Memory, and Disk usage—so we can catch problems before they escalate. The aim is to provide clear insights and dynamic visualizations that help us understand how our resources are being utilized and when adjustments might be needed.</a:t>
            </a:r>
            <a:endParaRPr lang="en-US" sz="1200" b="0" strike="noStrike" spc="-1" dirty="0">
              <a:solidFill>
                <a:srgbClr val="000000"/>
              </a:solidFill>
              <a:latin typeface="OpenSymbol"/>
            </a:endParaRPr>
          </a:p>
        </p:txBody>
      </p:sp>
      <p:sp>
        <p:nvSpPr>
          <p:cNvPr id="951" name="Google Shape;969;p31"/>
          <p:cNvSpPr/>
          <p:nvPr/>
        </p:nvSpPr>
        <p:spPr>
          <a:xfrm>
            <a:off x="5668920" y="1076400"/>
            <a:ext cx="2990160" cy="2990160"/>
          </a:xfrm>
          <a:prstGeom prst="roundRect">
            <a:avLst>
              <a:gd name="adj" fmla="val 16667"/>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67068-2843-B145-094F-FD3AA25A3BFC}"/>
              </a:ext>
            </a:extLst>
          </p:cNvPr>
          <p:cNvSpPr>
            <a:spLocks noGrp="1"/>
          </p:cNvSpPr>
          <p:nvPr>
            <p:ph type="title"/>
          </p:nvPr>
        </p:nvSpPr>
        <p:spPr>
          <a:xfrm>
            <a:off x="899532" y="1156898"/>
            <a:ext cx="7159083" cy="1058400"/>
          </a:xfrm>
        </p:spPr>
        <p:txBody>
          <a:bodyPr/>
          <a:lstStyle/>
          <a:p>
            <a:pPr algn="ctr"/>
            <a:r>
              <a:rPr lang="en-IN" sz="2800" b="1" dirty="0"/>
              <a:t>GitHub </a:t>
            </a:r>
            <a:r>
              <a:rPr lang="en-IN" sz="2700" b="1" dirty="0"/>
              <a:t>Repository</a:t>
            </a:r>
            <a:r>
              <a:rPr lang="en-IN" sz="2800" b="1" dirty="0"/>
              <a:t> Updates</a:t>
            </a:r>
            <a:br>
              <a:rPr lang="en-IN" sz="2800" b="1" dirty="0"/>
            </a:br>
            <a:r>
              <a:rPr lang="en-IN" sz="1050" b="1" dirty="0"/>
              <a:t>Link</a:t>
            </a:r>
            <a:endParaRPr lang="en-IN" sz="2800" b="1" dirty="0"/>
          </a:p>
        </p:txBody>
      </p:sp>
      <p:sp>
        <p:nvSpPr>
          <p:cNvPr id="3" name="Subtitle 2">
            <a:extLst>
              <a:ext uri="{FF2B5EF4-FFF2-40B4-BE49-F238E27FC236}">
                <a16:creationId xmlns:a16="http://schemas.microsoft.com/office/drawing/2014/main" id="{8AE3E526-1A04-601D-7CC5-2C726F776CB9}"/>
              </a:ext>
            </a:extLst>
          </p:cNvPr>
          <p:cNvSpPr>
            <a:spLocks noGrp="1"/>
          </p:cNvSpPr>
          <p:nvPr>
            <p:ph type="subTitle"/>
          </p:nvPr>
        </p:nvSpPr>
        <p:spPr>
          <a:xfrm>
            <a:off x="208154" y="1865080"/>
            <a:ext cx="9746165" cy="1413339"/>
          </a:xfrm>
        </p:spPr>
        <p:txBody>
          <a:bodyPr/>
          <a:lstStyle/>
          <a:p>
            <a:pPr marL="0" indent="0">
              <a:buNone/>
            </a:pPr>
            <a:r>
              <a:rPr lang="en-IN" sz="2000" dirty="0">
                <a:hlinkClick r:id="rId2"/>
              </a:rPr>
              <a:t>https://github.com/TheVasuRastogi/Real-Time-Process-Monitoring-Dashboard</a:t>
            </a:r>
            <a:endParaRPr lang="en-IN" sz="2000" dirty="0"/>
          </a:p>
        </p:txBody>
      </p:sp>
    </p:spTree>
    <p:extLst>
      <p:ext uri="{BB962C8B-B14F-4D97-AF65-F5344CB8AC3E}">
        <p14:creationId xmlns:p14="http://schemas.microsoft.com/office/powerpoint/2010/main" val="157970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 name="Google Shape;1018;p32"/>
          <p:cNvSpPr/>
          <p:nvPr/>
        </p:nvSpPr>
        <p:spPr>
          <a:xfrm rot="14380200" flipH="1">
            <a:off x="-1095120" y="408240"/>
            <a:ext cx="5218920" cy="4707720"/>
          </a:xfrm>
          <a:custGeom>
            <a:avLst/>
            <a:gdLst>
              <a:gd name="textAreaLeft" fmla="*/ -360 w 5218920"/>
              <a:gd name="textAreaRight" fmla="*/ 5218920 w 5218920"/>
              <a:gd name="textAreaTop" fmla="*/ 0 h 4707720"/>
              <a:gd name="textAreaBottom" fmla="*/ 4708080 h 470772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pic>
        <p:nvPicPr>
          <p:cNvPr id="3" name="Picture 2">
            <a:extLst>
              <a:ext uri="{FF2B5EF4-FFF2-40B4-BE49-F238E27FC236}">
                <a16:creationId xmlns:a16="http://schemas.microsoft.com/office/drawing/2014/main" id="{E40286CA-F553-1FBD-6086-E0414A0CBB0E}"/>
              </a:ext>
            </a:extLst>
          </p:cNvPr>
          <p:cNvPicPr>
            <a:picLocks noChangeAspect="1"/>
          </p:cNvPicPr>
          <p:nvPr/>
        </p:nvPicPr>
        <p:blipFill>
          <a:blip r:embed="rId2"/>
          <a:stretch>
            <a:fillRect/>
          </a:stretch>
        </p:blipFill>
        <p:spPr>
          <a:xfrm>
            <a:off x="458640" y="1170678"/>
            <a:ext cx="3312000" cy="303488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997" name="PlaceHolder 1"/>
          <p:cNvSpPr>
            <a:spLocks noGrp="1"/>
          </p:cNvSpPr>
          <p:nvPr>
            <p:ph type="title"/>
          </p:nvPr>
        </p:nvSpPr>
        <p:spPr>
          <a:xfrm>
            <a:off x="4048200" y="2571840"/>
            <a:ext cx="4381200" cy="8377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800" b="1" strike="noStrike" spc="-1">
                <a:solidFill>
                  <a:schemeClr val="dk1"/>
                </a:solidFill>
                <a:latin typeface="Epilogue"/>
                <a:ea typeface="Epilogue"/>
              </a:rPr>
              <a:t>Dashboard Features</a:t>
            </a:r>
            <a:endParaRPr lang="fr-FR" sz="4800" b="0" strike="noStrike" spc="-1">
              <a:solidFill>
                <a:schemeClr val="dk1"/>
              </a:solidFill>
              <a:latin typeface="Arial"/>
            </a:endParaRPr>
          </a:p>
        </p:txBody>
      </p:sp>
      <p:sp>
        <p:nvSpPr>
          <p:cNvPr id="998" name="PlaceHolder 2"/>
          <p:cNvSpPr>
            <a:spLocks noGrp="1"/>
          </p:cNvSpPr>
          <p:nvPr>
            <p:ph type="title"/>
          </p:nvPr>
        </p:nvSpPr>
        <p:spPr>
          <a:xfrm>
            <a:off x="4048200" y="1324080"/>
            <a:ext cx="1238040" cy="8377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000" b="1" strike="noStrike" spc="-1">
                <a:solidFill>
                  <a:schemeClr val="dk1"/>
                </a:solidFill>
                <a:latin typeface="Epilogue"/>
                <a:ea typeface="Epilogue"/>
              </a:rPr>
              <a:t>02</a:t>
            </a:r>
            <a:endParaRPr lang="fr-FR" sz="6000" b="0" strike="noStrike" spc="-1">
              <a:solidFill>
                <a:schemeClr val="dk1"/>
              </a:solidFill>
              <a:latin typeface="Arial"/>
            </a:endParaRPr>
          </a:p>
        </p:txBody>
      </p:sp>
      <p:grpSp>
        <p:nvGrpSpPr>
          <p:cNvPr id="1000" name="Google Shape;1022;p32"/>
          <p:cNvGrpSpPr/>
          <p:nvPr/>
        </p:nvGrpSpPr>
        <p:grpSpPr>
          <a:xfrm>
            <a:off x="7441560" y="289800"/>
            <a:ext cx="1366560" cy="1381680"/>
            <a:chOff x="7441560" y="289800"/>
            <a:chExt cx="1366560" cy="1381680"/>
          </a:xfrm>
        </p:grpSpPr>
        <p:sp>
          <p:nvSpPr>
            <p:cNvPr id="1001" name="Google Shape;1023;p32"/>
            <p:cNvSpPr/>
            <p:nvPr/>
          </p:nvSpPr>
          <p:spPr>
            <a:xfrm>
              <a:off x="7568640" y="416880"/>
              <a:ext cx="1239480" cy="1254600"/>
            </a:xfrm>
            <a:custGeom>
              <a:avLst/>
              <a:gdLst>
                <a:gd name="textAreaLeft" fmla="*/ 0 w 1239480"/>
                <a:gd name="textAreaRight" fmla="*/ 1239840 w 1239480"/>
                <a:gd name="textAreaTop" fmla="*/ 0 h 1254600"/>
                <a:gd name="textAreaBottom" fmla="*/ 1254960 h 1254600"/>
              </a:gdLst>
              <a:ahLst/>
              <a:cxnLst/>
              <a:rect l="textAreaLeft" t="textAreaTop" r="textAreaRight" b="textAreaBottom"/>
              <a:pathLst>
                <a:path w="1959864" h="1983676">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2" name="Google Shape;1024;p32"/>
            <p:cNvSpPr/>
            <p:nvPr/>
          </p:nvSpPr>
          <p:spPr>
            <a:xfrm>
              <a:off x="7505280" y="289800"/>
              <a:ext cx="1239480" cy="1254600"/>
            </a:xfrm>
            <a:custGeom>
              <a:avLst/>
              <a:gdLst>
                <a:gd name="textAreaLeft" fmla="*/ 0 w 1239480"/>
                <a:gd name="textAreaRight" fmla="*/ 1239840 w 1239480"/>
                <a:gd name="textAreaTop" fmla="*/ 0 h 1254600"/>
                <a:gd name="textAreaBottom" fmla="*/ 1254960 h 1254600"/>
              </a:gdLst>
              <a:ahLst/>
              <a:cxnLst/>
              <a:rect l="textAreaLeft" t="textAreaTop" r="textAreaRight" b="textAreaBottom"/>
              <a:pathLst>
                <a:path w="1959864" h="1983676">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003" name="Google Shape;1025;p32"/>
            <p:cNvGrpSpPr/>
            <p:nvPr/>
          </p:nvGrpSpPr>
          <p:grpSpPr>
            <a:xfrm>
              <a:off x="7441560" y="353520"/>
              <a:ext cx="1237680" cy="1252800"/>
              <a:chOff x="7441560" y="353520"/>
              <a:chExt cx="1237680" cy="1252800"/>
            </a:xfrm>
          </p:grpSpPr>
          <p:sp>
            <p:nvSpPr>
              <p:cNvPr id="1004" name="Google Shape;1026;p32"/>
              <p:cNvSpPr/>
              <p:nvPr/>
            </p:nvSpPr>
            <p:spPr>
              <a:xfrm>
                <a:off x="7441560" y="353520"/>
                <a:ext cx="1237680" cy="1252800"/>
              </a:xfrm>
              <a:custGeom>
                <a:avLst/>
                <a:gdLst>
                  <a:gd name="textAreaLeft" fmla="*/ 0 w 1237680"/>
                  <a:gd name="textAreaRight" fmla="*/ 1238040 w 1237680"/>
                  <a:gd name="textAreaTop" fmla="*/ 0 h 1252800"/>
                  <a:gd name="textAreaBottom" fmla="*/ 1253160 h 1252800"/>
                </a:gdLst>
                <a:ahLst/>
                <a:cxnLst/>
                <a:rect l="textAreaLeft" t="textAreaTop" r="textAreaRight" b="textAreaBottom"/>
                <a:pathLst>
                  <a:path w="1959864" h="1983676">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5" name="Google Shape;1027;p32"/>
              <p:cNvSpPr/>
              <p:nvPr/>
            </p:nvSpPr>
            <p:spPr>
              <a:xfrm>
                <a:off x="7441560" y="353520"/>
                <a:ext cx="1237680" cy="108360"/>
              </a:xfrm>
              <a:custGeom>
                <a:avLst/>
                <a:gdLst>
                  <a:gd name="textAreaLeft" fmla="*/ 0 w 1237680"/>
                  <a:gd name="textAreaRight" fmla="*/ 1238040 w 1237680"/>
                  <a:gd name="textAreaTop" fmla="*/ 0 h 108360"/>
                  <a:gd name="textAreaBottom" fmla="*/ 108720 h 108360"/>
                </a:gdLst>
                <a:ahLst/>
                <a:cxnLst/>
                <a:rect l="textAreaLeft" t="textAreaTop" r="textAreaRight" b="textAreaBottom"/>
                <a:pathLst>
                  <a:path w="1959958" h="172307">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006" name="Google Shape;1028;p32"/>
              <p:cNvGrpSpPr/>
              <p:nvPr/>
            </p:nvGrpSpPr>
            <p:grpSpPr>
              <a:xfrm>
                <a:off x="7498800" y="394920"/>
                <a:ext cx="160920" cy="40320"/>
                <a:chOff x="7498800" y="394920"/>
                <a:chExt cx="160920" cy="40320"/>
              </a:xfrm>
            </p:grpSpPr>
            <p:sp>
              <p:nvSpPr>
                <p:cNvPr id="1007" name="Google Shape;1029;p32"/>
                <p:cNvSpPr/>
                <p:nvPr/>
              </p:nvSpPr>
              <p:spPr>
                <a:xfrm>
                  <a:off x="7619400" y="394920"/>
                  <a:ext cx="40320" cy="40320"/>
                </a:xfrm>
                <a:custGeom>
                  <a:avLst/>
                  <a:gdLst>
                    <a:gd name="textAreaLeft" fmla="*/ 0 w 40320"/>
                    <a:gd name="textAreaRight" fmla="*/ 40680 w 40320"/>
                    <a:gd name="textAreaTop" fmla="*/ 0 h 40320"/>
                    <a:gd name="textAreaBottom" fmla="*/ 40680 h 40320"/>
                  </a:gdLst>
                  <a:ahLst/>
                  <a:cxn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0160" bIns="20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8" name="Google Shape;1030;p32"/>
                <p:cNvSpPr/>
                <p:nvPr/>
              </p:nvSpPr>
              <p:spPr>
                <a:xfrm>
                  <a:off x="7559280" y="394920"/>
                  <a:ext cx="40320" cy="40320"/>
                </a:xfrm>
                <a:custGeom>
                  <a:avLst/>
                  <a:gdLst>
                    <a:gd name="textAreaLeft" fmla="*/ 0 w 40320"/>
                    <a:gd name="textAreaRight" fmla="*/ 40680 w 40320"/>
                    <a:gd name="textAreaTop" fmla="*/ 0 h 40320"/>
                    <a:gd name="textAreaBottom" fmla="*/ 40680 h 40320"/>
                  </a:gdLst>
                  <a:ahLst/>
                  <a:cxn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20160" bIns="20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9" name="Google Shape;1031;p32"/>
                <p:cNvSpPr/>
                <p:nvPr/>
              </p:nvSpPr>
              <p:spPr>
                <a:xfrm>
                  <a:off x="7498800" y="394920"/>
                  <a:ext cx="40320" cy="40320"/>
                </a:xfrm>
                <a:custGeom>
                  <a:avLst/>
                  <a:gdLst>
                    <a:gd name="textAreaLeft" fmla="*/ 0 w 40320"/>
                    <a:gd name="textAreaRight" fmla="*/ 40680 w 40320"/>
                    <a:gd name="textAreaTop" fmla="*/ 0 h 40320"/>
                    <a:gd name="textAreaBottom" fmla="*/ 40680 h 40320"/>
                  </a:gdLst>
                  <a:ahLst/>
                  <a:cxn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20160" bIns="20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1010" name="Google Shape;1032;p32"/>
            <p:cNvGrpSpPr/>
            <p:nvPr/>
          </p:nvGrpSpPr>
          <p:grpSpPr>
            <a:xfrm>
              <a:off x="7612200" y="595080"/>
              <a:ext cx="896400" cy="922320"/>
              <a:chOff x="7612200" y="595080"/>
              <a:chExt cx="896400" cy="922320"/>
            </a:xfrm>
          </p:grpSpPr>
          <p:grpSp>
            <p:nvGrpSpPr>
              <p:cNvPr id="1011" name="Google Shape;1033;p32"/>
              <p:cNvGrpSpPr/>
              <p:nvPr/>
            </p:nvGrpSpPr>
            <p:grpSpPr>
              <a:xfrm>
                <a:off x="7612200" y="1245600"/>
                <a:ext cx="381960" cy="264960"/>
                <a:chOff x="7612200" y="1245600"/>
                <a:chExt cx="381960" cy="264960"/>
              </a:xfrm>
            </p:grpSpPr>
            <p:sp>
              <p:nvSpPr>
                <p:cNvPr id="1012" name="Google Shape;1034;p32"/>
                <p:cNvSpPr/>
                <p:nvPr/>
              </p:nvSpPr>
              <p:spPr>
                <a:xfrm>
                  <a:off x="7612200" y="1245600"/>
                  <a:ext cx="149400" cy="33120"/>
                </a:xfrm>
                <a:custGeom>
                  <a:avLst/>
                  <a:gdLst>
                    <a:gd name="textAreaLeft" fmla="*/ 0 w 149400"/>
                    <a:gd name="textAreaRight" fmla="*/ 149760 w 149400"/>
                    <a:gd name="textAreaTop" fmla="*/ 0 h 33120"/>
                    <a:gd name="textAreaBottom" fmla="*/ 33480 h 33120"/>
                  </a:gdLst>
                  <a:ahLst/>
                  <a:cxn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3" name="Google Shape;1035;p32"/>
                <p:cNvSpPr/>
                <p:nvPr/>
              </p:nvSpPr>
              <p:spPr>
                <a:xfrm>
                  <a:off x="7775280" y="1245600"/>
                  <a:ext cx="114840" cy="33120"/>
                </a:xfrm>
                <a:custGeom>
                  <a:avLst/>
                  <a:gdLst>
                    <a:gd name="textAreaLeft" fmla="*/ 0 w 114840"/>
                    <a:gd name="textAreaRight" fmla="*/ 115200 w 114840"/>
                    <a:gd name="textAreaTop" fmla="*/ 0 h 33120"/>
                    <a:gd name="textAreaBottom" fmla="*/ 33480 h 33120"/>
                  </a:gdLst>
                  <a:ahLst/>
                  <a:cxnLst/>
                  <a:rect l="textAreaLeft" t="textAreaTop" r="textAreaRight" b="textAreaBottom"/>
                  <a:pathLst>
                    <a:path w="182498" h="52959">
                      <a:moveTo>
                        <a:pt x="0" y="0"/>
                      </a:moveTo>
                      <a:lnTo>
                        <a:pt x="182499" y="0"/>
                      </a:lnTo>
                      <a:lnTo>
                        <a:pt x="182499"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4" name="Google Shape;1036;p32"/>
                <p:cNvSpPr/>
                <p:nvPr/>
              </p:nvSpPr>
              <p:spPr>
                <a:xfrm>
                  <a:off x="7902720" y="1245600"/>
                  <a:ext cx="91080" cy="33120"/>
                </a:xfrm>
                <a:custGeom>
                  <a:avLst/>
                  <a:gdLst>
                    <a:gd name="textAreaLeft" fmla="*/ 0 w 91080"/>
                    <a:gd name="textAreaRight" fmla="*/ 91440 w 91080"/>
                    <a:gd name="textAreaTop" fmla="*/ 0 h 33120"/>
                    <a:gd name="textAreaBottom" fmla="*/ 33480 h 33120"/>
                  </a:gdLst>
                  <a:ahLst/>
                  <a:cxnLst/>
                  <a:rect l="textAreaLeft" t="textAreaTop" r="textAreaRight" b="textAreaBottom"/>
                  <a:pathLst>
                    <a:path w="144875" h="52959">
                      <a:moveTo>
                        <a:pt x="0" y="0"/>
                      </a:moveTo>
                      <a:lnTo>
                        <a:pt x="144876" y="0"/>
                      </a:lnTo>
                      <a:lnTo>
                        <a:pt x="14487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5" name="Google Shape;1037;p32"/>
                <p:cNvSpPr/>
                <p:nvPr/>
              </p:nvSpPr>
              <p:spPr>
                <a:xfrm>
                  <a:off x="7686000" y="1323000"/>
                  <a:ext cx="307800" cy="33120"/>
                </a:xfrm>
                <a:custGeom>
                  <a:avLst/>
                  <a:gdLst>
                    <a:gd name="textAreaLeft" fmla="*/ 0 w 307800"/>
                    <a:gd name="textAreaRight" fmla="*/ 308160 w 307800"/>
                    <a:gd name="textAreaTop" fmla="*/ 0 h 33120"/>
                    <a:gd name="textAreaBottom" fmla="*/ 33480 h 33120"/>
                  </a:gdLst>
                  <a:ahLst/>
                  <a:cxnLst/>
                  <a:rect l="textAreaLeft" t="textAreaTop" r="textAreaRight" b="textAreaBottom"/>
                  <a:pathLst>
                    <a:path w="487965" h="52959">
                      <a:moveTo>
                        <a:pt x="0" y="0"/>
                      </a:moveTo>
                      <a:lnTo>
                        <a:pt x="487966" y="0"/>
                      </a:lnTo>
                      <a:lnTo>
                        <a:pt x="48796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6" name="Google Shape;1038;p32"/>
                <p:cNvSpPr/>
                <p:nvPr/>
              </p:nvSpPr>
              <p:spPr>
                <a:xfrm>
                  <a:off x="7612200" y="1323000"/>
                  <a:ext cx="56160" cy="33120"/>
                </a:xfrm>
                <a:custGeom>
                  <a:avLst/>
                  <a:gdLst>
                    <a:gd name="textAreaLeft" fmla="*/ 0 w 56160"/>
                    <a:gd name="textAreaRight" fmla="*/ 56520 w 56160"/>
                    <a:gd name="textAreaTop" fmla="*/ 0 h 33120"/>
                    <a:gd name="textAreaBottom" fmla="*/ 33480 h 33120"/>
                  </a:gdLst>
                  <a:ahLst/>
                  <a:cxnLst/>
                  <a:rect l="textAreaLeft" t="textAreaTop" r="textAreaRight" b="textAreaBottom"/>
                  <a:pathLst>
                    <a:path w="89630" h="52959">
                      <a:moveTo>
                        <a:pt x="0" y="0"/>
                      </a:moveTo>
                      <a:lnTo>
                        <a:pt x="89630" y="0"/>
                      </a:lnTo>
                      <a:lnTo>
                        <a:pt x="8963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7" name="Google Shape;1039;p32"/>
                <p:cNvSpPr/>
                <p:nvPr/>
              </p:nvSpPr>
              <p:spPr>
                <a:xfrm>
                  <a:off x="7782120" y="1400400"/>
                  <a:ext cx="145440" cy="33120"/>
                </a:xfrm>
                <a:custGeom>
                  <a:avLst/>
                  <a:gdLst>
                    <a:gd name="textAreaLeft" fmla="*/ 0 w 145440"/>
                    <a:gd name="textAreaRight" fmla="*/ 145800 w 145440"/>
                    <a:gd name="textAreaTop" fmla="*/ 0 h 33120"/>
                    <a:gd name="textAreaBottom" fmla="*/ 33480 h 33120"/>
                  </a:gdLst>
                  <a:ahLst/>
                  <a:cxnLst/>
                  <a:rect l="textAreaLeft" t="textAreaTop" r="textAreaRight" b="textAreaBottom"/>
                  <a:pathLst>
                    <a:path w="230790" h="52959">
                      <a:moveTo>
                        <a:pt x="0" y="0"/>
                      </a:moveTo>
                      <a:lnTo>
                        <a:pt x="230791" y="0"/>
                      </a:lnTo>
                      <a:lnTo>
                        <a:pt x="230791"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8" name="Google Shape;1040;p32"/>
                <p:cNvSpPr/>
                <p:nvPr/>
              </p:nvSpPr>
              <p:spPr>
                <a:xfrm>
                  <a:off x="7941960" y="1400400"/>
                  <a:ext cx="52200" cy="33120"/>
                </a:xfrm>
                <a:custGeom>
                  <a:avLst/>
                  <a:gdLst>
                    <a:gd name="textAreaLeft" fmla="*/ 0 w 52200"/>
                    <a:gd name="textAreaRight" fmla="*/ 52560 w 52200"/>
                    <a:gd name="textAreaTop" fmla="*/ 0 h 33120"/>
                    <a:gd name="textAreaBottom" fmla="*/ 33480 h 33120"/>
                  </a:gdLst>
                  <a:ahLst/>
                  <a:cxnLst/>
                  <a:rect l="textAreaLeft" t="textAreaTop" r="textAreaRight" b="textAreaBottom"/>
                  <a:pathLst>
                    <a:path w="83248" h="52959">
                      <a:moveTo>
                        <a:pt x="0" y="0"/>
                      </a:moveTo>
                      <a:lnTo>
                        <a:pt x="83248" y="0"/>
                      </a:lnTo>
                      <a:lnTo>
                        <a:pt x="83248"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9" name="Google Shape;1041;p32"/>
                <p:cNvSpPr/>
                <p:nvPr/>
              </p:nvSpPr>
              <p:spPr>
                <a:xfrm>
                  <a:off x="7612200" y="1400400"/>
                  <a:ext cx="156240" cy="33120"/>
                </a:xfrm>
                <a:custGeom>
                  <a:avLst/>
                  <a:gdLst>
                    <a:gd name="textAreaLeft" fmla="*/ 0 w 156240"/>
                    <a:gd name="textAreaRight" fmla="*/ 156600 w 156240"/>
                    <a:gd name="textAreaTop" fmla="*/ 0 h 33120"/>
                    <a:gd name="textAreaBottom" fmla="*/ 33480 h 33120"/>
                  </a:gdLst>
                  <a:ahLst/>
                  <a:cxn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0" name="Google Shape;1042;p32"/>
                <p:cNvSpPr/>
                <p:nvPr/>
              </p:nvSpPr>
              <p:spPr>
                <a:xfrm>
                  <a:off x="7722000" y="1477440"/>
                  <a:ext cx="126720" cy="33120"/>
                </a:xfrm>
                <a:custGeom>
                  <a:avLst/>
                  <a:gdLst>
                    <a:gd name="textAreaLeft" fmla="*/ 0 w 126720"/>
                    <a:gd name="textAreaRight" fmla="*/ 127080 w 126720"/>
                    <a:gd name="textAreaTop" fmla="*/ 0 h 33120"/>
                    <a:gd name="textAreaBottom" fmla="*/ 33480 h 33120"/>
                  </a:gdLst>
                  <a:ahLst/>
                  <a:cxn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1" name="Google Shape;1043;p32"/>
                <p:cNvSpPr/>
                <p:nvPr/>
              </p:nvSpPr>
              <p:spPr>
                <a:xfrm>
                  <a:off x="7612200" y="1477440"/>
                  <a:ext cx="95040" cy="33120"/>
                </a:xfrm>
                <a:custGeom>
                  <a:avLst/>
                  <a:gdLst>
                    <a:gd name="textAreaLeft" fmla="*/ 0 w 95040"/>
                    <a:gd name="textAreaRight" fmla="*/ 95400 w 95040"/>
                    <a:gd name="textAreaTop" fmla="*/ 0 h 33120"/>
                    <a:gd name="textAreaBottom" fmla="*/ 33480 h 33120"/>
                  </a:gdLst>
                  <a:ahLst/>
                  <a:cxn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22" name="Google Shape;1044;p32"/>
              <p:cNvGrpSpPr/>
              <p:nvPr/>
            </p:nvGrpSpPr>
            <p:grpSpPr>
              <a:xfrm>
                <a:off x="8126280" y="595080"/>
                <a:ext cx="381600" cy="264960"/>
                <a:chOff x="8126280" y="595080"/>
                <a:chExt cx="381600" cy="264960"/>
              </a:xfrm>
            </p:grpSpPr>
            <p:sp>
              <p:nvSpPr>
                <p:cNvPr id="1023" name="Google Shape;1045;p32"/>
                <p:cNvSpPr/>
                <p:nvPr/>
              </p:nvSpPr>
              <p:spPr>
                <a:xfrm>
                  <a:off x="8126280" y="595080"/>
                  <a:ext cx="149400" cy="33120"/>
                </a:xfrm>
                <a:custGeom>
                  <a:avLst/>
                  <a:gdLst>
                    <a:gd name="textAreaLeft" fmla="*/ 0 w 149400"/>
                    <a:gd name="textAreaRight" fmla="*/ 149760 w 149400"/>
                    <a:gd name="textAreaTop" fmla="*/ 0 h 33120"/>
                    <a:gd name="textAreaBottom" fmla="*/ 33480 h 33120"/>
                  </a:gdLst>
                  <a:ahLst/>
                  <a:cxn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4" name="Google Shape;1046;p32"/>
                <p:cNvSpPr/>
                <p:nvPr/>
              </p:nvSpPr>
              <p:spPr>
                <a:xfrm>
                  <a:off x="8289360" y="595080"/>
                  <a:ext cx="114840" cy="33120"/>
                </a:xfrm>
                <a:custGeom>
                  <a:avLst/>
                  <a:gdLst>
                    <a:gd name="textAreaLeft" fmla="*/ 0 w 114840"/>
                    <a:gd name="textAreaRight" fmla="*/ 115200 w 114840"/>
                    <a:gd name="textAreaTop" fmla="*/ 0 h 33120"/>
                    <a:gd name="textAreaBottom" fmla="*/ 33480 h 33120"/>
                  </a:gdLst>
                  <a:ahLst/>
                  <a:cxnLst/>
                  <a:rect l="textAreaLeft" t="textAreaTop" r="textAreaRight" b="textAreaBottom"/>
                  <a:pathLst>
                    <a:path w="182498" h="52959">
                      <a:moveTo>
                        <a:pt x="0" y="0"/>
                      </a:moveTo>
                      <a:lnTo>
                        <a:pt x="182498" y="0"/>
                      </a:lnTo>
                      <a:lnTo>
                        <a:pt x="182498"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5" name="Google Shape;1047;p32"/>
                <p:cNvSpPr/>
                <p:nvPr/>
              </p:nvSpPr>
              <p:spPr>
                <a:xfrm>
                  <a:off x="8416800" y="595080"/>
                  <a:ext cx="91080" cy="33120"/>
                </a:xfrm>
                <a:custGeom>
                  <a:avLst/>
                  <a:gdLst>
                    <a:gd name="textAreaLeft" fmla="*/ 0 w 91080"/>
                    <a:gd name="textAreaRight" fmla="*/ 91440 w 91080"/>
                    <a:gd name="textAreaTop" fmla="*/ 0 h 33120"/>
                    <a:gd name="textAreaBottom" fmla="*/ 33480 h 33120"/>
                  </a:gdLst>
                  <a:ahLst/>
                  <a:cxnLst/>
                  <a:rect l="textAreaLeft" t="textAreaTop" r="textAreaRight" b="textAreaBottom"/>
                  <a:pathLst>
                    <a:path w="144875" h="52959">
                      <a:moveTo>
                        <a:pt x="0" y="0"/>
                      </a:moveTo>
                      <a:lnTo>
                        <a:pt x="144875" y="0"/>
                      </a:lnTo>
                      <a:lnTo>
                        <a:pt x="144875"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6" name="Google Shape;1048;p32"/>
                <p:cNvSpPr/>
                <p:nvPr/>
              </p:nvSpPr>
              <p:spPr>
                <a:xfrm>
                  <a:off x="8200080" y="672120"/>
                  <a:ext cx="307800" cy="33120"/>
                </a:xfrm>
                <a:custGeom>
                  <a:avLst/>
                  <a:gdLst>
                    <a:gd name="textAreaLeft" fmla="*/ 0 w 307800"/>
                    <a:gd name="textAreaRight" fmla="*/ 308160 w 307800"/>
                    <a:gd name="textAreaTop" fmla="*/ 0 h 33120"/>
                    <a:gd name="textAreaBottom" fmla="*/ 33480 h 33120"/>
                  </a:gdLst>
                  <a:ahLst/>
                  <a:cxnLst/>
                  <a:rect l="textAreaLeft" t="textAreaTop" r="textAreaRight" b="textAreaBottom"/>
                  <a:pathLst>
                    <a:path w="487965" h="52959">
                      <a:moveTo>
                        <a:pt x="0" y="0"/>
                      </a:moveTo>
                      <a:lnTo>
                        <a:pt x="487966" y="0"/>
                      </a:lnTo>
                      <a:lnTo>
                        <a:pt x="48796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7" name="Google Shape;1049;p32"/>
                <p:cNvSpPr/>
                <p:nvPr/>
              </p:nvSpPr>
              <p:spPr>
                <a:xfrm>
                  <a:off x="8126280" y="672120"/>
                  <a:ext cx="56160" cy="33120"/>
                </a:xfrm>
                <a:custGeom>
                  <a:avLst/>
                  <a:gdLst>
                    <a:gd name="textAreaLeft" fmla="*/ 0 w 56160"/>
                    <a:gd name="textAreaRight" fmla="*/ 56520 w 56160"/>
                    <a:gd name="textAreaTop" fmla="*/ 0 h 33120"/>
                    <a:gd name="textAreaBottom" fmla="*/ 33480 h 33120"/>
                  </a:gdLst>
                  <a:ahLst/>
                  <a:cxnLst/>
                  <a:rect l="textAreaLeft" t="textAreaTop" r="textAreaRight" b="textAreaBottom"/>
                  <a:pathLst>
                    <a:path w="89630" h="52959">
                      <a:moveTo>
                        <a:pt x="0" y="0"/>
                      </a:moveTo>
                      <a:lnTo>
                        <a:pt x="89630" y="0"/>
                      </a:lnTo>
                      <a:lnTo>
                        <a:pt x="8963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8" name="Google Shape;1050;p32"/>
                <p:cNvSpPr/>
                <p:nvPr/>
              </p:nvSpPr>
              <p:spPr>
                <a:xfrm>
                  <a:off x="8296200" y="749520"/>
                  <a:ext cx="145440" cy="33120"/>
                </a:xfrm>
                <a:custGeom>
                  <a:avLst/>
                  <a:gdLst>
                    <a:gd name="textAreaLeft" fmla="*/ 0 w 145440"/>
                    <a:gd name="textAreaRight" fmla="*/ 145800 w 145440"/>
                    <a:gd name="textAreaTop" fmla="*/ 0 h 33120"/>
                    <a:gd name="textAreaBottom" fmla="*/ 33480 h 33120"/>
                  </a:gdLst>
                  <a:ahLst/>
                  <a:cxnLst/>
                  <a:rect l="textAreaLeft" t="textAreaTop" r="textAreaRight" b="textAreaBottom"/>
                  <a:pathLst>
                    <a:path w="230790" h="52959">
                      <a:moveTo>
                        <a:pt x="0" y="0"/>
                      </a:moveTo>
                      <a:lnTo>
                        <a:pt x="230790" y="0"/>
                      </a:lnTo>
                      <a:lnTo>
                        <a:pt x="23079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9" name="Google Shape;1051;p32"/>
                <p:cNvSpPr/>
                <p:nvPr/>
              </p:nvSpPr>
              <p:spPr>
                <a:xfrm>
                  <a:off x="8455680" y="749520"/>
                  <a:ext cx="52200" cy="33120"/>
                </a:xfrm>
                <a:custGeom>
                  <a:avLst/>
                  <a:gdLst>
                    <a:gd name="textAreaLeft" fmla="*/ 0 w 52200"/>
                    <a:gd name="textAreaRight" fmla="*/ 52560 w 52200"/>
                    <a:gd name="textAreaTop" fmla="*/ 0 h 33120"/>
                    <a:gd name="textAreaBottom" fmla="*/ 33480 h 33120"/>
                  </a:gdLst>
                  <a:ahLst/>
                  <a:cxnLst/>
                  <a:rect l="textAreaLeft" t="textAreaTop" r="textAreaRight" b="textAreaBottom"/>
                  <a:pathLst>
                    <a:path w="83248" h="52959">
                      <a:moveTo>
                        <a:pt x="0" y="0"/>
                      </a:moveTo>
                      <a:lnTo>
                        <a:pt x="83249" y="0"/>
                      </a:lnTo>
                      <a:lnTo>
                        <a:pt x="83249"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0" name="Google Shape;1052;p32"/>
                <p:cNvSpPr/>
                <p:nvPr/>
              </p:nvSpPr>
              <p:spPr>
                <a:xfrm>
                  <a:off x="8126280" y="749520"/>
                  <a:ext cx="156240" cy="33120"/>
                </a:xfrm>
                <a:custGeom>
                  <a:avLst/>
                  <a:gdLst>
                    <a:gd name="textAreaLeft" fmla="*/ 0 w 156240"/>
                    <a:gd name="textAreaRight" fmla="*/ 156600 w 156240"/>
                    <a:gd name="textAreaTop" fmla="*/ 0 h 33120"/>
                    <a:gd name="textAreaBottom" fmla="*/ 33480 h 33120"/>
                  </a:gdLst>
                  <a:ahLst/>
                  <a:cxn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1" name="Google Shape;1053;p32"/>
                <p:cNvSpPr/>
                <p:nvPr/>
              </p:nvSpPr>
              <p:spPr>
                <a:xfrm>
                  <a:off x="8236080" y="826920"/>
                  <a:ext cx="126720" cy="33120"/>
                </a:xfrm>
                <a:custGeom>
                  <a:avLst/>
                  <a:gdLst>
                    <a:gd name="textAreaLeft" fmla="*/ 0 w 126720"/>
                    <a:gd name="textAreaRight" fmla="*/ 127080 w 126720"/>
                    <a:gd name="textAreaTop" fmla="*/ 0 h 33120"/>
                    <a:gd name="textAreaBottom" fmla="*/ 33480 h 33120"/>
                  </a:gdLst>
                  <a:ahLst/>
                  <a:cxn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2" name="Google Shape;1054;p32"/>
                <p:cNvSpPr/>
                <p:nvPr/>
              </p:nvSpPr>
              <p:spPr>
                <a:xfrm>
                  <a:off x="8126280" y="826920"/>
                  <a:ext cx="95040" cy="33120"/>
                </a:xfrm>
                <a:custGeom>
                  <a:avLst/>
                  <a:gdLst>
                    <a:gd name="textAreaLeft" fmla="*/ 0 w 95040"/>
                    <a:gd name="textAreaRight" fmla="*/ 95400 w 95040"/>
                    <a:gd name="textAreaTop" fmla="*/ 0 h 33120"/>
                    <a:gd name="textAreaBottom" fmla="*/ 33480 h 33120"/>
                  </a:gdLst>
                  <a:ahLst/>
                  <a:cxn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33" name="Google Shape;1055;p32"/>
              <p:cNvGrpSpPr/>
              <p:nvPr/>
            </p:nvGrpSpPr>
            <p:grpSpPr>
              <a:xfrm>
                <a:off x="8126280" y="923400"/>
                <a:ext cx="381600" cy="191520"/>
                <a:chOff x="8126280" y="923400"/>
                <a:chExt cx="381600" cy="191520"/>
              </a:xfrm>
            </p:grpSpPr>
            <p:sp>
              <p:nvSpPr>
                <p:cNvPr id="1034" name="Google Shape;1056;p32"/>
                <p:cNvSpPr/>
                <p:nvPr/>
              </p:nvSpPr>
              <p:spPr>
                <a:xfrm>
                  <a:off x="8126280" y="923400"/>
                  <a:ext cx="149400" cy="33120"/>
                </a:xfrm>
                <a:custGeom>
                  <a:avLst/>
                  <a:gdLst>
                    <a:gd name="textAreaLeft" fmla="*/ 0 w 149400"/>
                    <a:gd name="textAreaRight" fmla="*/ 149760 w 149400"/>
                    <a:gd name="textAreaTop" fmla="*/ 0 h 33120"/>
                    <a:gd name="textAreaBottom" fmla="*/ 33480 h 33120"/>
                  </a:gdLst>
                  <a:ahLst/>
                  <a:cxn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5" name="Google Shape;1057;p32"/>
                <p:cNvSpPr/>
                <p:nvPr/>
              </p:nvSpPr>
              <p:spPr>
                <a:xfrm>
                  <a:off x="8289360" y="923400"/>
                  <a:ext cx="114840" cy="33120"/>
                </a:xfrm>
                <a:custGeom>
                  <a:avLst/>
                  <a:gdLst>
                    <a:gd name="textAreaLeft" fmla="*/ 0 w 114840"/>
                    <a:gd name="textAreaRight" fmla="*/ 115200 w 114840"/>
                    <a:gd name="textAreaTop" fmla="*/ 0 h 33120"/>
                    <a:gd name="textAreaBottom" fmla="*/ 33480 h 33120"/>
                  </a:gdLst>
                  <a:ahLst/>
                  <a:cxnLst/>
                  <a:rect l="textAreaLeft" t="textAreaTop" r="textAreaRight" b="textAreaBottom"/>
                  <a:pathLst>
                    <a:path w="182498" h="52959">
                      <a:moveTo>
                        <a:pt x="0" y="0"/>
                      </a:moveTo>
                      <a:lnTo>
                        <a:pt x="182498" y="0"/>
                      </a:lnTo>
                      <a:lnTo>
                        <a:pt x="182498"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6" name="Google Shape;1058;p32"/>
                <p:cNvSpPr/>
                <p:nvPr/>
              </p:nvSpPr>
              <p:spPr>
                <a:xfrm>
                  <a:off x="8416800" y="923400"/>
                  <a:ext cx="91080" cy="33120"/>
                </a:xfrm>
                <a:custGeom>
                  <a:avLst/>
                  <a:gdLst>
                    <a:gd name="textAreaLeft" fmla="*/ 0 w 91080"/>
                    <a:gd name="textAreaRight" fmla="*/ 91440 w 91080"/>
                    <a:gd name="textAreaTop" fmla="*/ 0 h 33120"/>
                    <a:gd name="textAreaBottom" fmla="*/ 33480 h 33120"/>
                  </a:gdLst>
                  <a:ahLst/>
                  <a:cxnLst/>
                  <a:rect l="textAreaLeft" t="textAreaTop" r="textAreaRight" b="textAreaBottom"/>
                  <a:pathLst>
                    <a:path w="144875" h="52959">
                      <a:moveTo>
                        <a:pt x="0" y="0"/>
                      </a:moveTo>
                      <a:lnTo>
                        <a:pt x="144875" y="0"/>
                      </a:lnTo>
                      <a:lnTo>
                        <a:pt x="144875"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7" name="Google Shape;1059;p32"/>
                <p:cNvSpPr/>
                <p:nvPr/>
              </p:nvSpPr>
              <p:spPr>
                <a:xfrm>
                  <a:off x="8296200" y="1004400"/>
                  <a:ext cx="145440" cy="33120"/>
                </a:xfrm>
                <a:custGeom>
                  <a:avLst/>
                  <a:gdLst>
                    <a:gd name="textAreaLeft" fmla="*/ 0 w 145440"/>
                    <a:gd name="textAreaRight" fmla="*/ 145800 w 145440"/>
                    <a:gd name="textAreaTop" fmla="*/ 0 h 33120"/>
                    <a:gd name="textAreaBottom" fmla="*/ 33480 h 33120"/>
                  </a:gdLst>
                  <a:ahLst/>
                  <a:cxnLst/>
                  <a:rect l="textAreaLeft" t="textAreaTop" r="textAreaRight" b="textAreaBottom"/>
                  <a:pathLst>
                    <a:path w="230790" h="52959">
                      <a:moveTo>
                        <a:pt x="0" y="0"/>
                      </a:moveTo>
                      <a:lnTo>
                        <a:pt x="230790" y="0"/>
                      </a:lnTo>
                      <a:lnTo>
                        <a:pt x="23079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8" name="Google Shape;1060;p32"/>
                <p:cNvSpPr/>
                <p:nvPr/>
              </p:nvSpPr>
              <p:spPr>
                <a:xfrm>
                  <a:off x="8455680" y="1004400"/>
                  <a:ext cx="52200" cy="33120"/>
                </a:xfrm>
                <a:custGeom>
                  <a:avLst/>
                  <a:gdLst>
                    <a:gd name="textAreaLeft" fmla="*/ 0 w 52200"/>
                    <a:gd name="textAreaRight" fmla="*/ 52560 w 52200"/>
                    <a:gd name="textAreaTop" fmla="*/ 0 h 33120"/>
                    <a:gd name="textAreaBottom" fmla="*/ 33480 h 33120"/>
                  </a:gdLst>
                  <a:ahLst/>
                  <a:cxnLst/>
                  <a:rect l="textAreaLeft" t="textAreaTop" r="textAreaRight" b="textAreaBottom"/>
                  <a:pathLst>
                    <a:path w="83248" h="52959">
                      <a:moveTo>
                        <a:pt x="0" y="0"/>
                      </a:moveTo>
                      <a:lnTo>
                        <a:pt x="83249" y="0"/>
                      </a:lnTo>
                      <a:lnTo>
                        <a:pt x="83249"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9" name="Google Shape;1061;p32"/>
                <p:cNvSpPr/>
                <p:nvPr/>
              </p:nvSpPr>
              <p:spPr>
                <a:xfrm>
                  <a:off x="8126280" y="1004400"/>
                  <a:ext cx="156240" cy="33120"/>
                </a:xfrm>
                <a:custGeom>
                  <a:avLst/>
                  <a:gdLst>
                    <a:gd name="textAreaLeft" fmla="*/ 0 w 156240"/>
                    <a:gd name="textAreaRight" fmla="*/ 156600 w 156240"/>
                    <a:gd name="textAreaTop" fmla="*/ 0 h 33120"/>
                    <a:gd name="textAreaBottom" fmla="*/ 33480 h 33120"/>
                  </a:gdLst>
                  <a:ahLst/>
                  <a:cxn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0" name="Google Shape;1062;p32"/>
                <p:cNvSpPr/>
                <p:nvPr/>
              </p:nvSpPr>
              <p:spPr>
                <a:xfrm>
                  <a:off x="8236080" y="1081800"/>
                  <a:ext cx="126720" cy="33120"/>
                </a:xfrm>
                <a:custGeom>
                  <a:avLst/>
                  <a:gdLst>
                    <a:gd name="textAreaLeft" fmla="*/ 0 w 126720"/>
                    <a:gd name="textAreaRight" fmla="*/ 127080 w 126720"/>
                    <a:gd name="textAreaTop" fmla="*/ 0 h 33120"/>
                    <a:gd name="textAreaBottom" fmla="*/ 33480 h 33120"/>
                  </a:gdLst>
                  <a:ahLst/>
                  <a:cxn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1" name="Google Shape;1063;p32"/>
                <p:cNvSpPr/>
                <p:nvPr/>
              </p:nvSpPr>
              <p:spPr>
                <a:xfrm>
                  <a:off x="8126280" y="1081800"/>
                  <a:ext cx="95040" cy="33120"/>
                </a:xfrm>
                <a:custGeom>
                  <a:avLst/>
                  <a:gdLst>
                    <a:gd name="textAreaLeft" fmla="*/ 0 w 95040"/>
                    <a:gd name="textAreaRight" fmla="*/ 95400 w 95040"/>
                    <a:gd name="textAreaTop" fmla="*/ 0 h 33120"/>
                    <a:gd name="textAreaBottom" fmla="*/ 33480 h 33120"/>
                  </a:gdLst>
                  <a:ahLst/>
                  <a:cxn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042" name="Google Shape;1064;p32"/>
              <p:cNvSpPr/>
              <p:nvPr/>
            </p:nvSpPr>
            <p:spPr>
              <a:xfrm>
                <a:off x="8126280" y="1240560"/>
                <a:ext cx="382320" cy="276840"/>
              </a:xfrm>
              <a:custGeom>
                <a:avLst/>
                <a:gdLst>
                  <a:gd name="textAreaLeft" fmla="*/ 0 w 382320"/>
                  <a:gd name="textAreaRight" fmla="*/ 382680 w 382320"/>
                  <a:gd name="textAreaTop" fmla="*/ 0 h 276840"/>
                  <a:gd name="textAreaBottom" fmla="*/ 277200 h 276840"/>
                </a:gdLst>
                <a:ahLst/>
                <a:cxnLst/>
                <a:rect l="textAreaLeft" t="textAreaTop" r="textAreaRight" b="textAreaBottom"/>
                <a:pathLst>
                  <a:path w="605885" h="438816">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3" name="Google Shape;1065;p32"/>
              <p:cNvSpPr/>
              <p:nvPr/>
            </p:nvSpPr>
            <p:spPr>
              <a:xfrm>
                <a:off x="7612200" y="598680"/>
                <a:ext cx="382320" cy="514800"/>
              </a:xfrm>
              <a:custGeom>
                <a:avLst/>
                <a:gdLst>
                  <a:gd name="textAreaLeft" fmla="*/ 0 w 382320"/>
                  <a:gd name="textAreaRight" fmla="*/ 382680 w 382320"/>
                  <a:gd name="textAreaTop" fmla="*/ 0 h 514800"/>
                  <a:gd name="textAreaBottom" fmla="*/ 515160 h 514800"/>
                </a:gdLst>
                <a:ahLst/>
                <a:cxnLst/>
                <a:rect l="textAreaLeft" t="textAreaTop" r="textAreaRight" b="textAreaBottom"/>
                <a:pathLst>
                  <a:path w="605885" h="815149">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44" name="Google Shape;1066;p32"/>
            <p:cNvGrpSpPr/>
            <p:nvPr/>
          </p:nvGrpSpPr>
          <p:grpSpPr>
            <a:xfrm>
              <a:off x="7553160" y="556200"/>
              <a:ext cx="492840" cy="600480"/>
              <a:chOff x="7553160" y="556200"/>
              <a:chExt cx="492840" cy="600480"/>
            </a:xfrm>
          </p:grpSpPr>
          <p:grpSp>
            <p:nvGrpSpPr>
              <p:cNvPr id="1045" name="Google Shape;1067;p32"/>
              <p:cNvGrpSpPr/>
              <p:nvPr/>
            </p:nvGrpSpPr>
            <p:grpSpPr>
              <a:xfrm>
                <a:off x="7566480" y="569520"/>
                <a:ext cx="472320" cy="579600"/>
                <a:chOff x="7566480" y="569520"/>
                <a:chExt cx="472320" cy="579600"/>
              </a:xfrm>
            </p:grpSpPr>
            <p:sp>
              <p:nvSpPr>
                <p:cNvPr id="1046" name="Google Shape;1068;p32"/>
                <p:cNvSpPr/>
                <p:nvPr/>
              </p:nvSpPr>
              <p:spPr>
                <a:xfrm>
                  <a:off x="7574400" y="1143360"/>
                  <a:ext cx="442080" cy="5760"/>
                </a:xfrm>
                <a:custGeom>
                  <a:avLst/>
                  <a:gdLst>
                    <a:gd name="textAreaLeft" fmla="*/ 0 w 442080"/>
                    <a:gd name="textAreaRight" fmla="*/ 442440 w 442080"/>
                    <a:gd name="textAreaTop" fmla="*/ 0 h 5760"/>
                    <a:gd name="textAreaBottom" fmla="*/ 6120 h 5760"/>
                  </a:gdLst>
                  <a:ahLst/>
                  <a:cxnLst/>
                  <a:rect l="textAreaLeft" t="textAreaTop" r="textAreaRight" b="textAreaBottom"/>
                  <a:pathLst>
                    <a:path w="700277" h="9525">
                      <a:moveTo>
                        <a:pt x="700278" y="0"/>
                      </a:moveTo>
                      <a:lnTo>
                        <a:pt x="0" y="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tIns="2880" bIns="2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47" name="Google Shape;1069;p32"/>
                <p:cNvSpPr/>
                <p:nvPr/>
              </p:nvSpPr>
              <p:spPr>
                <a:xfrm>
                  <a:off x="7566480" y="577440"/>
                  <a:ext cx="5760" cy="549720"/>
                </a:xfrm>
                <a:custGeom>
                  <a:avLst/>
                  <a:gdLst>
                    <a:gd name="textAreaLeft" fmla="*/ 0 w 5760"/>
                    <a:gd name="textAreaRight" fmla="*/ 6120 w 5760"/>
                    <a:gd name="textAreaTop" fmla="*/ 0 h 549720"/>
                    <a:gd name="textAreaBottom" fmla="*/ 550080 h 549720"/>
                  </a:gdLst>
                  <a:ahLst/>
                  <a:cxnLst/>
                  <a:rect l="textAreaLeft" t="textAreaTop" r="textAreaRight" b="textAreaBottom"/>
                  <a:pathLst>
                    <a:path w="9525" h="870680">
                      <a:moveTo>
                        <a:pt x="0" y="870680"/>
                      </a:moveTo>
                      <a:lnTo>
                        <a:pt x="0" y="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48" name="Google Shape;1070;p32"/>
                <p:cNvSpPr/>
                <p:nvPr/>
              </p:nvSpPr>
              <p:spPr>
                <a:xfrm>
                  <a:off x="7582680" y="569520"/>
                  <a:ext cx="442080" cy="5760"/>
                </a:xfrm>
                <a:custGeom>
                  <a:avLst/>
                  <a:gdLst>
                    <a:gd name="textAreaLeft" fmla="*/ 0 w 442080"/>
                    <a:gd name="textAreaRight" fmla="*/ 442440 w 442080"/>
                    <a:gd name="textAreaTop" fmla="*/ 0 h 5760"/>
                    <a:gd name="textAreaBottom" fmla="*/ 6120 h 5760"/>
                  </a:gdLst>
                  <a:ahLst/>
                  <a:cxnLst/>
                  <a:rect l="textAreaLeft" t="textAreaTop" r="textAreaRight" b="textAreaBottom"/>
                  <a:pathLst>
                    <a:path w="700277" h="9525">
                      <a:moveTo>
                        <a:pt x="0" y="0"/>
                      </a:moveTo>
                      <a:lnTo>
                        <a:pt x="700278" y="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tIns="2880" bIns="2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49" name="Google Shape;1071;p32"/>
                <p:cNvSpPr/>
                <p:nvPr/>
              </p:nvSpPr>
              <p:spPr>
                <a:xfrm>
                  <a:off x="8033040" y="585360"/>
                  <a:ext cx="5760" cy="549720"/>
                </a:xfrm>
                <a:custGeom>
                  <a:avLst/>
                  <a:gdLst>
                    <a:gd name="textAreaLeft" fmla="*/ 0 w 5760"/>
                    <a:gd name="textAreaRight" fmla="*/ 6120 w 5760"/>
                    <a:gd name="textAreaTop" fmla="*/ 0 h 549720"/>
                    <a:gd name="textAreaBottom" fmla="*/ 550080 h 549720"/>
                  </a:gdLst>
                  <a:ahLst/>
                  <a:cxnLst/>
                  <a:rect l="textAreaLeft" t="textAreaTop" r="textAreaRight" b="textAreaBottom"/>
                  <a:pathLst>
                    <a:path w="9525" h="870680">
                      <a:moveTo>
                        <a:pt x="0" y="0"/>
                      </a:moveTo>
                      <a:lnTo>
                        <a:pt x="0" y="87068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050" name="Google Shape;1072;p32"/>
              <p:cNvGrpSpPr/>
              <p:nvPr/>
            </p:nvGrpSpPr>
            <p:grpSpPr>
              <a:xfrm>
                <a:off x="7553160" y="556200"/>
                <a:ext cx="492840" cy="600480"/>
                <a:chOff x="7553160" y="556200"/>
                <a:chExt cx="492840" cy="600480"/>
              </a:xfrm>
            </p:grpSpPr>
            <p:grpSp>
              <p:nvGrpSpPr>
                <p:cNvPr id="1051" name="Google Shape;1073;p32"/>
                <p:cNvGrpSpPr/>
                <p:nvPr/>
              </p:nvGrpSpPr>
              <p:grpSpPr>
                <a:xfrm>
                  <a:off x="7553160" y="556200"/>
                  <a:ext cx="492840" cy="26280"/>
                  <a:chOff x="7553160" y="556200"/>
                  <a:chExt cx="492840" cy="26280"/>
                </a:xfrm>
              </p:grpSpPr>
              <p:sp>
                <p:nvSpPr>
                  <p:cNvPr id="1052" name="Google Shape;1074;p32"/>
                  <p:cNvSpPr/>
                  <p:nvPr/>
                </p:nvSpPr>
                <p:spPr>
                  <a:xfrm>
                    <a:off x="7553160" y="5562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53" name="Google Shape;1075;p32"/>
                  <p:cNvSpPr/>
                  <p:nvPr/>
                </p:nvSpPr>
                <p:spPr>
                  <a:xfrm>
                    <a:off x="7786440" y="5562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54" name="Google Shape;1076;p32"/>
                  <p:cNvSpPr/>
                  <p:nvPr/>
                </p:nvSpPr>
                <p:spPr>
                  <a:xfrm>
                    <a:off x="8019720" y="5562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055" name="Google Shape;1077;p32"/>
                <p:cNvGrpSpPr/>
                <p:nvPr/>
              </p:nvGrpSpPr>
              <p:grpSpPr>
                <a:xfrm>
                  <a:off x="7553160" y="843120"/>
                  <a:ext cx="492840" cy="26280"/>
                  <a:chOff x="7553160" y="843120"/>
                  <a:chExt cx="492840" cy="26280"/>
                </a:xfrm>
              </p:grpSpPr>
              <p:sp>
                <p:nvSpPr>
                  <p:cNvPr id="1056" name="Google Shape;1078;p32"/>
                  <p:cNvSpPr/>
                  <p:nvPr/>
                </p:nvSpPr>
                <p:spPr>
                  <a:xfrm>
                    <a:off x="7553160" y="84312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57" name="Google Shape;1079;p32"/>
                  <p:cNvSpPr/>
                  <p:nvPr/>
                </p:nvSpPr>
                <p:spPr>
                  <a:xfrm>
                    <a:off x="8019720" y="84312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058" name="Google Shape;1080;p32"/>
                <p:cNvGrpSpPr/>
                <p:nvPr/>
              </p:nvGrpSpPr>
              <p:grpSpPr>
                <a:xfrm>
                  <a:off x="7553160" y="1130400"/>
                  <a:ext cx="492840" cy="26280"/>
                  <a:chOff x="7553160" y="1130400"/>
                  <a:chExt cx="492840" cy="26280"/>
                </a:xfrm>
              </p:grpSpPr>
              <p:sp>
                <p:nvSpPr>
                  <p:cNvPr id="1059" name="Google Shape;1081;p32"/>
                  <p:cNvSpPr/>
                  <p:nvPr/>
                </p:nvSpPr>
                <p:spPr>
                  <a:xfrm>
                    <a:off x="7553160" y="11304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60" name="Google Shape;1082;p32"/>
                  <p:cNvSpPr/>
                  <p:nvPr/>
                </p:nvSpPr>
                <p:spPr>
                  <a:xfrm>
                    <a:off x="7786440" y="11304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61" name="Google Shape;1083;p32"/>
                  <p:cNvSpPr/>
                  <p:nvPr/>
                </p:nvSpPr>
                <p:spPr>
                  <a:xfrm>
                    <a:off x="8019720" y="11304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grpSp>
          <p:nvGrpSpPr>
            <p:cNvPr id="1062" name="Google Shape;1084;p32"/>
            <p:cNvGrpSpPr/>
            <p:nvPr/>
          </p:nvGrpSpPr>
          <p:grpSpPr>
            <a:xfrm>
              <a:off x="7821000" y="1008000"/>
              <a:ext cx="161640" cy="93960"/>
              <a:chOff x="7821000" y="1008000"/>
              <a:chExt cx="161640" cy="93960"/>
            </a:xfrm>
          </p:grpSpPr>
          <p:sp>
            <p:nvSpPr>
              <p:cNvPr id="1063" name="Google Shape;1085;p32"/>
              <p:cNvSpPr/>
              <p:nvPr/>
            </p:nvSpPr>
            <p:spPr>
              <a:xfrm>
                <a:off x="7821000" y="1008000"/>
                <a:ext cx="161640" cy="93960"/>
              </a:xfrm>
              <a:custGeom>
                <a:avLst/>
                <a:gdLst>
                  <a:gd name="textAreaLeft" fmla="*/ 0 w 161640"/>
                  <a:gd name="textAreaRight" fmla="*/ 162000 w 161640"/>
                  <a:gd name="textAreaTop" fmla="*/ 0 h 93960"/>
                  <a:gd name="textAreaBottom" fmla="*/ 94320 h 93960"/>
                </a:gdLst>
                <a:ahLst/>
                <a:cxnLst/>
                <a:rect l="textAreaLeft" t="textAreaTop" r="textAreaRight" b="textAreaBottom"/>
                <a:pathLst>
                  <a:path w="256508" h="149542">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064" name="Google Shape;1086;p32"/>
              <p:cNvGrpSpPr/>
              <p:nvPr/>
            </p:nvGrpSpPr>
            <p:grpSpPr>
              <a:xfrm>
                <a:off x="7842960" y="1024560"/>
                <a:ext cx="115920" cy="62280"/>
                <a:chOff x="7842960" y="1024560"/>
                <a:chExt cx="115920" cy="62280"/>
              </a:xfrm>
            </p:grpSpPr>
            <p:grpSp>
              <p:nvGrpSpPr>
                <p:cNvPr id="1065" name="Google Shape;1087;p32"/>
                <p:cNvGrpSpPr/>
                <p:nvPr/>
              </p:nvGrpSpPr>
              <p:grpSpPr>
                <a:xfrm>
                  <a:off x="7899120" y="1025640"/>
                  <a:ext cx="59760" cy="59760"/>
                  <a:chOff x="7899120" y="1025640"/>
                  <a:chExt cx="59760" cy="59760"/>
                </a:xfrm>
              </p:grpSpPr>
              <p:sp>
                <p:nvSpPr>
                  <p:cNvPr id="1066" name="Google Shape;1088;p32"/>
                  <p:cNvSpPr/>
                  <p:nvPr/>
                </p:nvSpPr>
                <p:spPr>
                  <a:xfrm>
                    <a:off x="7899120" y="105876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42671" h="42672">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7" name="Google Shape;1089;p32"/>
                  <p:cNvSpPr/>
                  <p:nvPr/>
                </p:nvSpPr>
                <p:spPr>
                  <a:xfrm>
                    <a:off x="7917840" y="1025640"/>
                    <a:ext cx="41040" cy="41040"/>
                  </a:xfrm>
                  <a:custGeom>
                    <a:avLst/>
                    <a:gdLst>
                      <a:gd name="textAreaLeft" fmla="*/ 0 w 41040"/>
                      <a:gd name="textAreaRight" fmla="*/ 41400 w 41040"/>
                      <a:gd name="textAreaTop" fmla="*/ 0 h 41040"/>
                      <a:gd name="textAreaBottom" fmla="*/ 41400 h 41040"/>
                    </a:gdLst>
                    <a:ahLst/>
                    <a:cxnLst/>
                    <a:rect l="textAreaLeft" t="textAreaTop" r="textAreaRight" b="textAreaBottom"/>
                    <a:pathLst>
                      <a:path w="65418" h="65418">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68" name="Google Shape;1090;p32"/>
                <p:cNvGrpSpPr/>
                <p:nvPr/>
              </p:nvGrpSpPr>
              <p:grpSpPr>
                <a:xfrm>
                  <a:off x="7842960" y="1024560"/>
                  <a:ext cx="61920" cy="62280"/>
                  <a:chOff x="7842960" y="1024560"/>
                  <a:chExt cx="61920" cy="62280"/>
                </a:xfrm>
              </p:grpSpPr>
              <p:sp>
                <p:nvSpPr>
                  <p:cNvPr id="1069" name="Google Shape;1091;p32"/>
                  <p:cNvSpPr/>
                  <p:nvPr/>
                </p:nvSpPr>
                <p:spPr>
                  <a:xfrm>
                    <a:off x="7842960" y="1024560"/>
                    <a:ext cx="61920" cy="62280"/>
                  </a:xfrm>
                  <a:custGeom>
                    <a:avLst/>
                    <a:gdLst>
                      <a:gd name="textAreaLeft" fmla="*/ 0 w 61920"/>
                      <a:gd name="textAreaRight" fmla="*/ 62280 w 61920"/>
                      <a:gd name="textAreaTop" fmla="*/ 0 h 62280"/>
                      <a:gd name="textAreaBottom" fmla="*/ 62640 h 62280"/>
                    </a:gdLst>
                    <a:ahLst/>
                    <a:cxnLst/>
                    <a:rect l="textAreaLeft" t="textAreaTop" r="textAreaRight" b="textAreaBottom"/>
                    <a:pathLst>
                      <a:path w="98773" h="98921">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31320" bIns="31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0" name="Google Shape;1092;p32"/>
                  <p:cNvSpPr/>
                  <p:nvPr/>
                </p:nvSpPr>
                <p:spPr>
                  <a:xfrm>
                    <a:off x="7868880" y="1051560"/>
                    <a:ext cx="9360" cy="9360"/>
                  </a:xfrm>
                  <a:custGeom>
                    <a:avLst/>
                    <a:gdLst>
                      <a:gd name="textAreaLeft" fmla="*/ 0 w 9360"/>
                      <a:gd name="textAreaRight" fmla="*/ 9720 w 9360"/>
                      <a:gd name="textAreaTop" fmla="*/ 0 h 9360"/>
                      <a:gd name="textAreaBottom" fmla="*/ 9720 h 9360"/>
                    </a:gdLst>
                    <a:ahLst/>
                    <a:cxnLst/>
                    <a:rect l="textAreaLeft" t="textAreaTop" r="textAreaRight" b="textAreaBottom"/>
                    <a:pathLst>
                      <a:path w="15573" h="15573">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680" bIns="4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grpSp>
        <p:nvGrpSpPr>
          <p:cNvPr id="1071" name="Google Shape;1093;p32"/>
          <p:cNvGrpSpPr/>
          <p:nvPr/>
        </p:nvGrpSpPr>
        <p:grpSpPr>
          <a:xfrm>
            <a:off x="254520" y="3695400"/>
            <a:ext cx="916920" cy="683280"/>
            <a:chOff x="254520" y="3695400"/>
            <a:chExt cx="916920" cy="683280"/>
          </a:xfrm>
        </p:grpSpPr>
        <p:grpSp>
          <p:nvGrpSpPr>
            <p:cNvPr id="1072" name="Google Shape;1094;p32"/>
            <p:cNvGrpSpPr/>
            <p:nvPr/>
          </p:nvGrpSpPr>
          <p:grpSpPr>
            <a:xfrm>
              <a:off x="254520" y="3695400"/>
              <a:ext cx="916920" cy="683280"/>
              <a:chOff x="254520" y="3695400"/>
              <a:chExt cx="916920" cy="683280"/>
            </a:xfrm>
          </p:grpSpPr>
          <p:sp>
            <p:nvSpPr>
              <p:cNvPr id="1073" name="Google Shape;1095;p32"/>
              <p:cNvSpPr/>
              <p:nvPr/>
            </p:nvSpPr>
            <p:spPr>
              <a:xfrm>
                <a:off x="458640" y="3695400"/>
                <a:ext cx="712800" cy="479160"/>
              </a:xfrm>
              <a:custGeom>
                <a:avLst/>
                <a:gdLst>
                  <a:gd name="textAreaLeft" fmla="*/ 0 w 712800"/>
                  <a:gd name="textAreaRight" fmla="*/ 713160 w 712800"/>
                  <a:gd name="textAreaTop" fmla="*/ 0 h 479160"/>
                  <a:gd name="textAreaBottom" fmla="*/ 479520 h 479160"/>
                </a:gdLst>
                <a:ahLst/>
                <a:cxnLst/>
                <a:rect l="textAreaLeft" t="textAreaTop" r="textAreaRight" b="textAreaBottom"/>
                <a:pathLst>
                  <a:path w="445389" h="299466">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74" name="Google Shape;1096;p32"/>
              <p:cNvSpPr/>
              <p:nvPr/>
            </p:nvSpPr>
            <p:spPr>
              <a:xfrm>
                <a:off x="356400" y="3797280"/>
                <a:ext cx="712800" cy="479160"/>
              </a:xfrm>
              <a:custGeom>
                <a:avLst/>
                <a:gdLst>
                  <a:gd name="textAreaLeft" fmla="*/ 0 w 712800"/>
                  <a:gd name="textAreaRight" fmla="*/ 713160 w 712800"/>
                  <a:gd name="textAreaTop" fmla="*/ 0 h 479160"/>
                  <a:gd name="textAreaBottom" fmla="*/ 479520 h 479160"/>
                </a:gdLst>
                <a:ahLst/>
                <a:cxnLst/>
                <a:rect l="textAreaLeft" t="textAreaTop" r="textAreaRight" b="textAreaBottom"/>
                <a:pathLst>
                  <a:path w="445389" h="299465">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5" name="Google Shape;1097;p32"/>
              <p:cNvSpPr/>
              <p:nvPr/>
            </p:nvSpPr>
            <p:spPr>
              <a:xfrm>
                <a:off x="254520" y="3899520"/>
                <a:ext cx="712800" cy="479160"/>
              </a:xfrm>
              <a:custGeom>
                <a:avLst/>
                <a:gdLst>
                  <a:gd name="textAreaLeft" fmla="*/ 0 w 712800"/>
                  <a:gd name="textAreaRight" fmla="*/ 713160 w 712800"/>
                  <a:gd name="textAreaTop" fmla="*/ 0 h 479160"/>
                  <a:gd name="textAreaBottom" fmla="*/ 479520 h 479160"/>
                </a:gdLst>
                <a:ahLst/>
                <a:cxnLst/>
                <a:rect l="textAreaLeft" t="textAreaTop" r="textAreaRight" b="textAreaBottom"/>
                <a:pathLst>
                  <a:path w="445389" h="299466">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076" name="Google Shape;1098;p32"/>
            <p:cNvSpPr/>
            <p:nvPr/>
          </p:nvSpPr>
          <p:spPr>
            <a:xfrm>
              <a:off x="429840" y="4095360"/>
              <a:ext cx="356760" cy="162720"/>
            </a:xfrm>
            <a:custGeom>
              <a:avLst/>
              <a:gdLst>
                <a:gd name="textAreaLeft" fmla="*/ 0 w 356760"/>
                <a:gd name="textAreaRight" fmla="*/ 357120 w 356760"/>
                <a:gd name="textAreaTop" fmla="*/ 0 h 162720"/>
                <a:gd name="textAreaBottom" fmla="*/ 163080 h 162720"/>
              </a:gdLst>
              <a:ahLst/>
              <a:cxnLst/>
              <a:rect l="textAreaLeft" t="textAreaTop" r="textAreaRight" b="textAreaBottom"/>
              <a:pathLst>
                <a:path w="222980" h="101917">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PlaceHolder 1"/>
          <p:cNvSpPr>
            <a:spLocks noGrp="1"/>
          </p:cNvSpPr>
          <p:nvPr>
            <p:ph type="title"/>
          </p:nvPr>
        </p:nvSpPr>
        <p:spPr>
          <a:xfrm>
            <a:off x="940607" y="1053670"/>
            <a:ext cx="7104384" cy="13903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000" b="1" strike="noStrike" spc="-1" dirty="0">
                <a:solidFill>
                  <a:schemeClr val="dk1"/>
                </a:solidFill>
                <a:latin typeface="Epilogue"/>
                <a:ea typeface="Epilogue"/>
              </a:rPr>
              <a:t>Real-time charts and graphs</a:t>
            </a:r>
            <a:endParaRPr lang="fr-FR" sz="4000" b="0" strike="noStrike" spc="-1" dirty="0">
              <a:solidFill>
                <a:schemeClr val="dk1"/>
              </a:solidFill>
              <a:latin typeface="Arial"/>
            </a:endParaRPr>
          </a:p>
        </p:txBody>
      </p:sp>
      <p:sp>
        <p:nvSpPr>
          <p:cNvPr id="1078" name="PlaceHolder 2"/>
          <p:cNvSpPr>
            <a:spLocks noGrp="1"/>
          </p:cNvSpPr>
          <p:nvPr>
            <p:ph type="subTitle"/>
          </p:nvPr>
        </p:nvSpPr>
        <p:spPr>
          <a:xfrm>
            <a:off x="1293540" y="2347707"/>
            <a:ext cx="6326459" cy="2066400"/>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 sz="1200" b="0" strike="noStrike" spc="-1" dirty="0">
                <a:solidFill>
                  <a:schemeClr val="dk1"/>
                </a:solidFill>
                <a:latin typeface="Lato"/>
                <a:ea typeface="Lato"/>
              </a:rPr>
              <a:t>One of the coolest features of our dashboard is the real-time charts and graphs. These visual tools give you an instant snapshot of your system's health. You can see patterns and trends at a glance, meaning you can respond quickly if something's not quite right.</a:t>
            </a:r>
            <a:endParaRPr lang="en-US" sz="1200" b="0" strike="noStrike" spc="-1" dirty="0">
              <a:solidFill>
                <a:srgbClr val="000000"/>
              </a:solidFill>
              <a:latin typeface="OpenSymbol"/>
            </a:endParaRPr>
          </a:p>
        </p:txBody>
      </p:sp>
    </p:spTree>
  </p:cSld>
  <p:clrMapOvr>
    <a:masterClrMapping/>
  </p:clrMapOvr>
</p:sld>
</file>

<file path=ppt/theme/theme1.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TotalTime>
  <Words>468</Words>
  <Application>Microsoft Office PowerPoint</Application>
  <PresentationFormat>On-screen Show (16:9)</PresentationFormat>
  <Paragraphs>26</Paragraphs>
  <Slides>12</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12</vt:i4>
      </vt:variant>
    </vt:vector>
  </HeadingPairs>
  <TitlesOfParts>
    <vt:vector size="22" baseType="lpstr">
      <vt:lpstr>Arial</vt:lpstr>
      <vt:lpstr>Epilogue</vt:lpstr>
      <vt:lpstr>Lato</vt:lpstr>
      <vt:lpstr>OpenSymbol</vt:lpstr>
      <vt:lpstr>Symbol</vt:lpstr>
      <vt:lpstr>Wingdings</vt:lpstr>
      <vt:lpstr>Multimedia Software Pitch Deck by Slidesgo</vt:lpstr>
      <vt:lpstr>Multimedia Software Pitch Deck by Slidesgo</vt:lpstr>
      <vt:lpstr>Multimedia Software Pitch Deck by Slidesgo</vt:lpstr>
      <vt:lpstr>Multimedia Software Pitch Deck by Slidesgo</vt:lpstr>
      <vt:lpstr>Real-Time Process Monitoring Dashboard</vt:lpstr>
      <vt:lpstr>Introduction</vt:lpstr>
      <vt:lpstr>Overview</vt:lpstr>
      <vt:lpstr>Real-time system monitoring</vt:lpstr>
      <vt:lpstr>Importance in computing environments</vt:lpstr>
      <vt:lpstr>Objectives of Monitoring</vt:lpstr>
      <vt:lpstr>GitHub Repository Updates Link</vt:lpstr>
      <vt:lpstr>Dashboard Features</vt:lpstr>
      <vt:lpstr>Real-time charts and graphs</vt:lpstr>
      <vt:lpstr>Alerts and monitoring</vt:lpstr>
      <vt:lpstr>Customization options</vt:lpstr>
      <vt:lpstr>Conclusions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Vasu Rastogi</cp:lastModifiedBy>
  <cp:revision>4</cp:revision>
  <dcterms:modified xsi:type="dcterms:W3CDTF">2025-04-15T19:36:39Z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2025-04-08T11:22:49Z</dcterms:created>
  <dc:creator>Unknown Creator</dc:creator>
  <dc:description/>
  <dc:language>en-US</dc:language>
  <cp:lastModifiedBy>Unknown Creator</cp:lastModifiedBy>
  <dcterms:modified xsi:type="dcterms:W3CDTF">2025-04-08T11:22:49Z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