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58" r:id="rId3"/>
    <p:sldMasterId id="2147483670" r:id="rId4"/>
  </p:sldMasterIdLst>
  <p:sldIdLst>
    <p:sldId id="256" r:id="rId5"/>
    <p:sldId id="257" r:id="rId6"/>
    <p:sldId id="258" r:id="rId7"/>
    <p:sldId id="259" r:id="rId8"/>
    <p:sldId id="260" r:id="rId9"/>
    <p:sldId id="261" r:id="rId10"/>
    <p:sldId id="267" r:id="rId11"/>
    <p:sldId id="262" r:id="rId12"/>
    <p:sldId id="263" r:id="rId13"/>
    <p:sldId id="264" r:id="rId14"/>
    <p:sldId id="265" r:id="rId15"/>
    <p:sldId id="266" r:id="rId1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6F1914-1627-4C21-95C8-59C1C74207F2}" v="1" dt="2025-04-18T16:48:45.0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autoAdjust="0"/>
    <p:restoredTop sz="94660"/>
  </p:normalViewPr>
  <p:slideViewPr>
    <p:cSldViewPr snapToGrid="0">
      <p:cViewPr varScale="1">
        <p:scale>
          <a:sx n="103" d="100"/>
          <a:sy n="103" d="100"/>
        </p:scale>
        <p:origin x="830" y="36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hul Dangi" userId="265b54473c85747e" providerId="LiveId" clId="{136F1914-1627-4C21-95C8-59C1C74207F2}"/>
    <pc:docChg chg="modSld">
      <pc:chgData name="Rahul Dangi" userId="265b54473c85747e" providerId="LiveId" clId="{136F1914-1627-4C21-95C8-59C1C74207F2}" dt="2025-04-18T16:47:54.957" v="68" actId="20577"/>
      <pc:docMkLst>
        <pc:docMk/>
      </pc:docMkLst>
      <pc:sldChg chg="modSp mod">
        <pc:chgData name="Rahul Dangi" userId="265b54473c85747e" providerId="LiveId" clId="{136F1914-1627-4C21-95C8-59C1C74207F2}" dt="2025-04-18T16:47:54.957" v="68" actId="20577"/>
        <pc:sldMkLst>
          <pc:docMk/>
          <pc:sldMk cId="0" sldId="256"/>
        </pc:sldMkLst>
        <pc:spChg chg="mod">
          <ac:chgData name="Rahul Dangi" userId="265b54473c85747e" providerId="LiveId" clId="{136F1914-1627-4C21-95C8-59C1C74207F2}" dt="2025-04-18T16:47:54.957" v="68" actId="20577"/>
          <ac:spMkLst>
            <pc:docMk/>
            <pc:sldMk cId="0" sldId="256"/>
            <ac:spMk id="68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2347920" y="997200"/>
            <a:ext cx="444780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144440"/>
            <a:ext cx="4111920" cy="2378520"/>
          </a:xfrm>
          <a:prstGeom prst="rect">
            <a:avLst/>
          </a:prstGeom>
          <a:noFill/>
          <a:ln w="0">
            <a:noFill/>
          </a:ln>
        </p:spPr>
        <p:txBody>
          <a:bodyPr lIns="91440" tIns="91440" rIns="91440" bIns="91440" anchor="b">
            <a:noAutofit/>
          </a:bodyPr>
          <a:lstStyle/>
          <a:p>
            <a:pPr indent="0">
              <a:buNone/>
            </a:pPr>
            <a:r>
              <a:rPr lang="fr-FR" sz="5000" b="0" strike="noStrike" spc="-1">
                <a:solidFill>
                  <a:schemeClr val="dk1"/>
                </a:solidFill>
                <a:latin typeface="Arial"/>
              </a:rPr>
              <a:t>Click to edit the title text format</a:t>
            </a:r>
          </a:p>
        </p:txBody>
      </p:sp>
      <p:sp>
        <p:nvSpPr>
          <p:cNvPr id="5" name="Google Shape;11;p2"/>
          <p:cNvSpPr/>
          <p:nvPr/>
        </p:nvSpPr>
        <p:spPr>
          <a:xfrm rot="10800000">
            <a:off x="-1604160" y="-844560"/>
            <a:ext cx="3281040" cy="2132280"/>
          </a:xfrm>
          <a:custGeom>
            <a:avLst/>
            <a:gdLst>
              <a:gd name="textAreaLeft" fmla="*/ 0 w 3281040"/>
              <a:gd name="textAreaRight" fmla="*/ 3281400 w 3281040"/>
              <a:gd name="textAreaTop" fmla="*/ 0 h 2132280"/>
              <a:gd name="textAreaBottom" fmla="*/ 2132640 h 213228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Google Shape;12;p2"/>
          <p:cNvSpPr/>
          <p:nvPr/>
        </p:nvSpPr>
        <p:spPr>
          <a:xfrm rot="11700000" flipH="1">
            <a:off x="-1514520" y="4121280"/>
            <a:ext cx="3953160" cy="1921320"/>
          </a:xfrm>
          <a:custGeom>
            <a:avLst/>
            <a:gdLst>
              <a:gd name="textAreaLeft" fmla="*/ -360 w 3953160"/>
              <a:gd name="textAreaRight" fmla="*/ 3953160 w 3953160"/>
              <a:gd name="textAreaTop" fmla="*/ 0 h 1921320"/>
              <a:gd name="textAreaBottom" fmla="*/ 1921680 h 1921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11800" y="1032840"/>
            <a:ext cx="2804040" cy="10065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79" name="PlaceHolder 2"/>
          <p:cNvSpPr>
            <a:spLocks noGrp="1"/>
          </p:cNvSpPr>
          <p:nvPr>
            <p:ph type="body"/>
          </p:nvPr>
        </p:nvSpPr>
        <p:spPr>
          <a:xfrm>
            <a:off x="566892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80" name="Google Shape;347;p14"/>
          <p:cNvSpPr/>
          <p:nvPr/>
        </p:nvSpPr>
        <p:spPr>
          <a:xfrm rot="19218600">
            <a:off x="-1265040" y="-661320"/>
            <a:ext cx="3096000" cy="2008800"/>
          </a:xfrm>
          <a:custGeom>
            <a:avLst/>
            <a:gdLst>
              <a:gd name="textAreaLeft" fmla="*/ 0 w 3096000"/>
              <a:gd name="textAreaRight" fmla="*/ 3096360 w 3096000"/>
              <a:gd name="textAreaTop" fmla="*/ 0 h 2008800"/>
              <a:gd name="textAreaBottom" fmla="*/ 2009160 h 2008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1" name="Google Shape;348;p14"/>
          <p:cNvSpPr/>
          <p:nvPr/>
        </p:nvSpPr>
        <p:spPr>
          <a:xfrm rot="14303400">
            <a:off x="-734760" y="4231800"/>
            <a:ext cx="2035800" cy="1508400"/>
          </a:xfrm>
          <a:custGeom>
            <a:avLst/>
            <a:gdLst>
              <a:gd name="textAreaLeft" fmla="*/ 0 w 2035800"/>
              <a:gd name="textAreaRight" fmla="*/ 2036160 w 2035800"/>
              <a:gd name="textAreaTop" fmla="*/ 0 h 1508400"/>
              <a:gd name="textAreaBottom" fmla="*/ 1508760 h 15084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82" name="Google Shape;349;p14"/>
          <p:cNvGrpSpPr/>
          <p:nvPr/>
        </p:nvGrpSpPr>
        <p:grpSpPr>
          <a:xfrm>
            <a:off x="65160" y="4372920"/>
            <a:ext cx="877680" cy="654480"/>
            <a:chOff x="65160" y="4372920"/>
            <a:chExt cx="877680" cy="654480"/>
          </a:xfrm>
        </p:grpSpPr>
        <p:grpSp>
          <p:nvGrpSpPr>
            <p:cNvPr id="183" name="Google Shape;350;p14"/>
            <p:cNvGrpSpPr/>
            <p:nvPr/>
          </p:nvGrpSpPr>
          <p:grpSpPr>
            <a:xfrm>
              <a:off x="65160" y="4372920"/>
              <a:ext cx="877680" cy="654480"/>
              <a:chOff x="65160" y="4372920"/>
              <a:chExt cx="877680" cy="654480"/>
            </a:xfrm>
          </p:grpSpPr>
          <p:sp>
            <p:nvSpPr>
              <p:cNvPr id="184" name="Google Shape;351;p14"/>
              <p:cNvSpPr/>
              <p:nvPr/>
            </p:nvSpPr>
            <p:spPr>
              <a:xfrm>
                <a:off x="260640" y="437292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715"/>
                    </a:moveTo>
                    <a:lnTo>
                      <a:pt x="173450" y="42005"/>
                    </a:lnTo>
                    <a:cubicBezTo>
                      <a:pt x="178403" y="46958"/>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35363B"/>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5" name="Google Shape;352;p14"/>
              <p:cNvSpPr/>
              <p:nvPr/>
            </p:nvSpPr>
            <p:spPr>
              <a:xfrm>
                <a:off x="162720" y="447084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79" y="299466"/>
                    </a:lnTo>
                    <a:cubicBezTo>
                      <a:pt x="11811" y="299466"/>
                      <a:pt x="0" y="287560"/>
                      <a:pt x="0" y="272987"/>
                    </a:cubicBezTo>
                    <a:lnTo>
                      <a:pt x="0" y="26479"/>
                    </a:lnTo>
                    <a:cubicBezTo>
                      <a:pt x="0" y="11811"/>
                      <a:pt x="11906" y="0"/>
                      <a:pt x="26479" y="0"/>
                    </a:cubicBezTo>
                    <a:lnTo>
                      <a:pt x="120396" y="0"/>
                    </a:lnTo>
                    <a:cubicBezTo>
                      <a:pt x="127445" y="0"/>
                      <a:pt x="134207" y="2762"/>
                      <a:pt x="139160" y="771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6" name="Google Shape;353;p14"/>
              <p:cNvSpPr/>
              <p:nvPr/>
            </p:nvSpPr>
            <p:spPr>
              <a:xfrm>
                <a:off x="65160" y="4568760"/>
                <a:ext cx="682200" cy="458640"/>
              </a:xfrm>
              <a:custGeom>
                <a:avLst/>
                <a:gdLst>
                  <a:gd name="textAreaLeft" fmla="*/ 0 w 682200"/>
                  <a:gd name="textAreaRight" fmla="*/ 682560 w 682200"/>
                  <a:gd name="textAreaTop" fmla="*/ 0 h 458640"/>
                  <a:gd name="textAreaBottom" fmla="*/ 459000 h 458640"/>
                </a:gdLst>
                <a:ahLst/>
                <a:cxnLst/>
                <a:rect l="textAreaLeft" t="textAreaTop" r="textAreaRight" b="textAreaBottom"/>
                <a:pathLst>
                  <a:path w="445484" h="299466">
                    <a:moveTo>
                      <a:pt x="139160" y="7620"/>
                    </a:moveTo>
                    <a:lnTo>
                      <a:pt x="173450" y="41910"/>
                    </a:lnTo>
                    <a:cubicBezTo>
                      <a:pt x="178403" y="46863"/>
                      <a:pt x="185166" y="49721"/>
                      <a:pt x="192215" y="49721"/>
                    </a:cubicBezTo>
                    <a:lnTo>
                      <a:pt x="419005" y="49721"/>
                    </a:lnTo>
                    <a:cubicBezTo>
                      <a:pt x="433673" y="49721"/>
                      <a:pt x="445484" y="61627"/>
                      <a:pt x="445484" y="76200"/>
                    </a:cubicBezTo>
                    <a:lnTo>
                      <a:pt x="445484" y="272987"/>
                    </a:lnTo>
                    <a:cubicBezTo>
                      <a:pt x="445484" y="287655"/>
                      <a:pt x="433578" y="299466"/>
                      <a:pt x="419005" y="299466"/>
                    </a:cubicBezTo>
                    <a:lnTo>
                      <a:pt x="26480" y="299466"/>
                    </a:lnTo>
                    <a:cubicBezTo>
                      <a:pt x="11811" y="299466"/>
                      <a:pt x="0" y="287560"/>
                      <a:pt x="0" y="272987"/>
                    </a:cubicBezTo>
                    <a:lnTo>
                      <a:pt x="0" y="26479"/>
                    </a:lnTo>
                    <a:cubicBezTo>
                      <a:pt x="0" y="11811"/>
                      <a:pt x="11906" y="0"/>
                      <a:pt x="26480" y="0"/>
                    </a:cubicBezTo>
                    <a:lnTo>
                      <a:pt x="120396" y="0"/>
                    </a:lnTo>
                    <a:cubicBezTo>
                      <a:pt x="127445" y="0"/>
                      <a:pt x="134207" y="2762"/>
                      <a:pt x="139160" y="7811"/>
                    </a:cubicBezTo>
                    <a:close/>
                  </a:path>
                </a:pathLst>
              </a:custGeom>
              <a:solidFill>
                <a:srgbClr val="6F708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87" name="Google Shape;354;p14"/>
            <p:cNvSpPr/>
            <p:nvPr/>
          </p:nvSpPr>
          <p:spPr>
            <a:xfrm>
              <a:off x="354240" y="4783320"/>
              <a:ext cx="105120" cy="125280"/>
            </a:xfrm>
            <a:custGeom>
              <a:avLst/>
              <a:gdLst>
                <a:gd name="textAreaLeft" fmla="*/ 0 w 105120"/>
                <a:gd name="textAreaRight" fmla="*/ 105480 w 105120"/>
                <a:gd name="textAreaTop" fmla="*/ 0 h 125280"/>
                <a:gd name="textAreaBottom" fmla="*/ 125640 h 125280"/>
              </a:gdLst>
              <a:ahLst/>
              <a:cxnLst/>
              <a:rect l="textAreaLeft" t="textAreaTop" r="textAreaRight" b="textAreaBottom"/>
              <a:pathLst>
                <a:path w="68735" h="82063">
                  <a:moveTo>
                    <a:pt x="0" y="6471"/>
                  </a:moveTo>
                  <a:lnTo>
                    <a:pt x="0" y="75527"/>
                  </a:lnTo>
                  <a:cubicBezTo>
                    <a:pt x="0" y="80575"/>
                    <a:pt x="5524" y="83719"/>
                    <a:pt x="9811" y="81147"/>
                  </a:cubicBezTo>
                  <a:lnTo>
                    <a:pt x="65532" y="48095"/>
                  </a:lnTo>
                  <a:cubicBezTo>
                    <a:pt x="69723" y="45619"/>
                    <a:pt x="69818" y="39618"/>
                    <a:pt x="65723" y="37046"/>
                  </a:cubicBezTo>
                  <a:lnTo>
                    <a:pt x="10001" y="1042"/>
                  </a:lnTo>
                  <a:cubicBezTo>
                    <a:pt x="5715" y="-1721"/>
                    <a:pt x="0" y="1327"/>
                    <a:pt x="0" y="6471"/>
                  </a:cubicBez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2013840" y="840960"/>
            <a:ext cx="5115960" cy="1390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89" name="Google Shape;358;p15"/>
          <p:cNvSpPr/>
          <p:nvPr/>
        </p:nvSpPr>
        <p:spPr>
          <a:xfrm rot="9076800" flipH="1">
            <a:off x="7972920" y="-586080"/>
            <a:ext cx="1683360" cy="1672560"/>
          </a:xfrm>
          <a:custGeom>
            <a:avLst/>
            <a:gdLst>
              <a:gd name="textAreaLeft" fmla="*/ 360 w 1683360"/>
              <a:gd name="textAreaRight" fmla="*/ 1684080 w 1683360"/>
              <a:gd name="textAreaTop" fmla="*/ 0 h 1672560"/>
              <a:gd name="textAreaBottom" fmla="*/ 1672920 h 167256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90" name="Google Shape;359;p15"/>
          <p:cNvGrpSpPr/>
          <p:nvPr/>
        </p:nvGrpSpPr>
        <p:grpSpPr>
          <a:xfrm>
            <a:off x="682920" y="4696560"/>
            <a:ext cx="325440" cy="404280"/>
            <a:chOff x="682920" y="4696560"/>
            <a:chExt cx="325440" cy="404280"/>
          </a:xfrm>
        </p:grpSpPr>
        <p:sp>
          <p:nvSpPr>
            <p:cNvPr id="191" name="Google Shape;360;p15"/>
            <p:cNvSpPr/>
            <p:nvPr/>
          </p:nvSpPr>
          <p:spPr>
            <a:xfrm flipH="1">
              <a:off x="682920" y="4696560"/>
              <a:ext cx="325440" cy="404280"/>
            </a:xfrm>
            <a:custGeom>
              <a:avLst/>
              <a:gdLst>
                <a:gd name="textAreaLeft" fmla="*/ 360 w 325440"/>
                <a:gd name="textAreaRight" fmla="*/ 326160 w 325440"/>
                <a:gd name="textAreaTop" fmla="*/ 0 h 404280"/>
                <a:gd name="textAreaBottom" fmla="*/ 404640 h 40428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92" name="Google Shape;361;p15"/>
            <p:cNvGrpSpPr/>
            <p:nvPr/>
          </p:nvGrpSpPr>
          <p:grpSpPr>
            <a:xfrm>
              <a:off x="715680" y="4719960"/>
              <a:ext cx="122760" cy="30600"/>
              <a:chOff x="715680" y="4719960"/>
              <a:chExt cx="122760" cy="30600"/>
            </a:xfrm>
          </p:grpSpPr>
          <p:sp>
            <p:nvSpPr>
              <p:cNvPr id="193" name="Google Shape;362;p15"/>
              <p:cNvSpPr/>
              <p:nvPr/>
            </p:nvSpPr>
            <p:spPr>
              <a:xfrm flipH="1">
                <a:off x="71532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4" name="Google Shape;363;p15"/>
              <p:cNvSpPr/>
              <p:nvPr/>
            </p:nvSpPr>
            <p:spPr>
              <a:xfrm flipH="1">
                <a:off x="76140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5" name="Google Shape;364;p15"/>
              <p:cNvSpPr/>
              <p:nvPr/>
            </p:nvSpPr>
            <p:spPr>
              <a:xfrm flipH="1">
                <a:off x="807480" y="4719960"/>
                <a:ext cx="30600" cy="30600"/>
              </a:xfrm>
              <a:custGeom>
                <a:avLst/>
                <a:gdLst>
                  <a:gd name="textAreaLeft" fmla="*/ -360 w 30600"/>
                  <a:gd name="textAreaRight" fmla="*/ 30600 w 30600"/>
                  <a:gd name="textAreaTop" fmla="*/ 0 h 30600"/>
                  <a:gd name="textAreaBottom" fmla="*/ 30960 h 3060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5480" bIns="15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96" name="Google Shape;365;p15"/>
          <p:cNvGrpSpPr/>
          <p:nvPr/>
        </p:nvGrpSpPr>
        <p:grpSpPr>
          <a:xfrm>
            <a:off x="713520" y="4774680"/>
            <a:ext cx="268560" cy="280440"/>
            <a:chOff x="713520" y="4774680"/>
            <a:chExt cx="268560" cy="280440"/>
          </a:xfrm>
        </p:grpSpPr>
        <p:sp>
          <p:nvSpPr>
            <p:cNvPr id="197" name="Google Shape;366;p15"/>
            <p:cNvSpPr/>
            <p:nvPr/>
          </p:nvSpPr>
          <p:spPr>
            <a:xfrm flipH="1">
              <a:off x="714960" y="4933440"/>
              <a:ext cx="267120" cy="121680"/>
            </a:xfrm>
            <a:custGeom>
              <a:avLst/>
              <a:gdLst>
                <a:gd name="textAreaLeft" fmla="*/ 360 w 267120"/>
                <a:gd name="textAreaRight" fmla="*/ 267840 w 267120"/>
                <a:gd name="textAreaTop" fmla="*/ 0 h 121680"/>
                <a:gd name="textAreaBottom" fmla="*/ 122040 h 1216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98" name="Google Shape;367;p15"/>
            <p:cNvSpPr/>
            <p:nvPr/>
          </p:nvSpPr>
          <p:spPr>
            <a:xfrm flipH="1">
              <a:off x="713160" y="4774680"/>
              <a:ext cx="264600" cy="134280"/>
            </a:xfrm>
            <a:custGeom>
              <a:avLst/>
              <a:gdLst>
                <a:gd name="textAreaLeft" fmla="*/ -360 w 264600"/>
                <a:gd name="textAreaRight" fmla="*/ 264600 w 264600"/>
                <a:gd name="textAreaTop" fmla="*/ 0 h 134280"/>
                <a:gd name="textAreaBottom" fmla="*/ 134640 h 13428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99" name="Google Shape;368;p15"/>
          <p:cNvGrpSpPr/>
          <p:nvPr/>
        </p:nvGrpSpPr>
        <p:grpSpPr>
          <a:xfrm>
            <a:off x="96120" y="4469400"/>
            <a:ext cx="354960" cy="643680"/>
            <a:chOff x="96120" y="4469400"/>
            <a:chExt cx="354960" cy="643680"/>
          </a:xfrm>
        </p:grpSpPr>
        <p:grpSp>
          <p:nvGrpSpPr>
            <p:cNvPr id="200" name="Google Shape;369;p15"/>
            <p:cNvGrpSpPr/>
            <p:nvPr/>
          </p:nvGrpSpPr>
          <p:grpSpPr>
            <a:xfrm>
              <a:off x="96120" y="4469400"/>
              <a:ext cx="354960" cy="643680"/>
              <a:chOff x="96120" y="4469400"/>
              <a:chExt cx="354960" cy="643680"/>
            </a:xfrm>
          </p:grpSpPr>
          <p:sp>
            <p:nvSpPr>
              <p:cNvPr id="201" name="Google Shape;370;p15"/>
              <p:cNvSpPr/>
              <p:nvPr/>
            </p:nvSpPr>
            <p:spPr>
              <a:xfrm flipH="1">
                <a:off x="96120" y="4469400"/>
                <a:ext cx="354960" cy="643680"/>
              </a:xfrm>
              <a:custGeom>
                <a:avLst/>
                <a:gdLst>
                  <a:gd name="textAreaLeft" fmla="*/ 360 w 354960"/>
                  <a:gd name="textAreaRight" fmla="*/ 355680 w 354960"/>
                  <a:gd name="textAreaTop" fmla="*/ 0 h 643680"/>
                  <a:gd name="textAreaBottom" fmla="*/ 644040 h 643680"/>
                </a:gdLst>
                <a:ahLst/>
                <a:cxnLst/>
                <a:rect l="textAreaLeft" t="textAreaTop" r="textAreaRight" b="textAreaBottom"/>
                <a:pathLst>
                  <a:path w="470725" h="852963">
                    <a:moveTo>
                      <a:pt x="435388" y="0"/>
                    </a:moveTo>
                    <a:cubicBezTo>
                      <a:pt x="454904" y="0"/>
                      <a:pt x="470726" y="15821"/>
                      <a:pt x="470726" y="35338"/>
                    </a:cubicBezTo>
                    <a:lnTo>
                      <a:pt x="470726" y="817626"/>
                    </a:lnTo>
                    <a:cubicBezTo>
                      <a:pt x="470726" y="837143"/>
                      <a:pt x="454904" y="852964"/>
                      <a:pt x="435388" y="852964"/>
                    </a:cubicBezTo>
                    <a:lnTo>
                      <a:pt x="35338" y="852964"/>
                    </a:lnTo>
                    <a:cubicBezTo>
                      <a:pt x="15821" y="852964"/>
                      <a:pt x="0" y="837143"/>
                      <a:pt x="0" y="817626"/>
                    </a:cubicBezTo>
                    <a:lnTo>
                      <a:pt x="0" y="35338"/>
                    </a:lnTo>
                    <a:cubicBezTo>
                      <a:pt x="0" y="15822"/>
                      <a:pt x="15821" y="0"/>
                      <a:pt x="3533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02" name="Google Shape;371;p15"/>
              <p:cNvSpPr/>
              <p:nvPr/>
            </p:nvSpPr>
            <p:spPr>
              <a:xfrm flipH="1">
                <a:off x="111960" y="4502160"/>
                <a:ext cx="324000" cy="527760"/>
              </a:xfrm>
              <a:custGeom>
                <a:avLst/>
                <a:gdLst>
                  <a:gd name="textAreaLeft" fmla="*/ 360 w 324000"/>
                  <a:gd name="textAreaRight" fmla="*/ 324720 w 324000"/>
                  <a:gd name="textAreaTop" fmla="*/ 0 h 527760"/>
                  <a:gd name="textAreaBottom" fmla="*/ 528120 h 527760"/>
                </a:gdLst>
                <a:ahLst/>
                <a:cxnLst/>
                <a:rect l="textAreaLeft" t="textAreaTop" r="textAreaRight" b="textAreaBottom"/>
                <a:pathLst>
                  <a:path w="429577" h="699420">
                    <a:moveTo>
                      <a:pt x="0" y="0"/>
                    </a:moveTo>
                    <a:lnTo>
                      <a:pt x="429578" y="0"/>
                    </a:lnTo>
                    <a:lnTo>
                      <a:pt x="429578" y="699421"/>
                    </a:lnTo>
                    <a:lnTo>
                      <a:pt x="0" y="699421"/>
                    </a:ln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03" name="Google Shape;372;p15"/>
            <p:cNvSpPr/>
            <p:nvPr/>
          </p:nvSpPr>
          <p:spPr>
            <a:xfrm flipH="1">
              <a:off x="127440" y="5065200"/>
              <a:ext cx="293040" cy="24120"/>
            </a:xfrm>
            <a:custGeom>
              <a:avLst/>
              <a:gdLst>
                <a:gd name="textAreaLeft" fmla="*/ 360 w 293040"/>
                <a:gd name="textAreaRight" fmla="*/ 293760 w 293040"/>
                <a:gd name="textAreaTop" fmla="*/ 0 h 24120"/>
                <a:gd name="textAreaBottom" fmla="*/ 24480 h 24120"/>
              </a:gdLst>
              <a:ahLst/>
              <a:cxnLst/>
              <a:rect l="textAreaLeft" t="textAreaTop" r="textAreaRight" b="textAreaBottom"/>
              <a:pathLst>
                <a:path w="388334" h="32194">
                  <a:moveTo>
                    <a:pt x="88011" y="0"/>
                  </a:moveTo>
                  <a:lnTo>
                    <a:pt x="16097" y="0"/>
                  </a:lnTo>
                  <a:cubicBezTo>
                    <a:pt x="7239" y="0"/>
                    <a:pt x="0" y="7239"/>
                    <a:pt x="0" y="16097"/>
                  </a:cubicBezTo>
                  <a:cubicBezTo>
                    <a:pt x="0" y="24955"/>
                    <a:pt x="7239" y="32195"/>
                    <a:pt x="16097" y="32195"/>
                  </a:cubicBezTo>
                  <a:lnTo>
                    <a:pt x="88011" y="32195"/>
                  </a:lnTo>
                  <a:cubicBezTo>
                    <a:pt x="96869" y="32195"/>
                    <a:pt x="104108" y="24955"/>
                    <a:pt x="104108" y="16097"/>
                  </a:cubicBezTo>
                  <a:cubicBezTo>
                    <a:pt x="104108" y="7239"/>
                    <a:pt x="96869" y="0"/>
                    <a:pt x="88011" y="0"/>
                  </a:cubicBezTo>
                  <a:close/>
                  <a:moveTo>
                    <a:pt x="230124" y="0"/>
                  </a:moveTo>
                  <a:lnTo>
                    <a:pt x="158210" y="0"/>
                  </a:lnTo>
                  <a:cubicBezTo>
                    <a:pt x="149352" y="0"/>
                    <a:pt x="142113" y="7239"/>
                    <a:pt x="142113" y="16097"/>
                  </a:cubicBezTo>
                  <a:cubicBezTo>
                    <a:pt x="142113" y="24955"/>
                    <a:pt x="149352" y="32195"/>
                    <a:pt x="158210" y="32195"/>
                  </a:cubicBezTo>
                  <a:lnTo>
                    <a:pt x="230124" y="32195"/>
                  </a:lnTo>
                  <a:cubicBezTo>
                    <a:pt x="238982" y="32195"/>
                    <a:pt x="246221" y="24955"/>
                    <a:pt x="246221" y="16097"/>
                  </a:cubicBezTo>
                  <a:cubicBezTo>
                    <a:pt x="246221" y="7239"/>
                    <a:pt x="238982" y="0"/>
                    <a:pt x="230124" y="0"/>
                  </a:cubicBezTo>
                  <a:close/>
                  <a:moveTo>
                    <a:pt x="372237" y="0"/>
                  </a:moveTo>
                  <a:lnTo>
                    <a:pt x="300323" y="0"/>
                  </a:lnTo>
                  <a:cubicBezTo>
                    <a:pt x="291465" y="0"/>
                    <a:pt x="284226" y="7239"/>
                    <a:pt x="284226" y="16097"/>
                  </a:cubicBezTo>
                  <a:cubicBezTo>
                    <a:pt x="284226" y="24955"/>
                    <a:pt x="291465" y="32195"/>
                    <a:pt x="300323" y="32195"/>
                  </a:cubicBezTo>
                  <a:lnTo>
                    <a:pt x="372237" y="32195"/>
                  </a:lnTo>
                  <a:cubicBezTo>
                    <a:pt x="381095" y="32195"/>
                    <a:pt x="388334" y="24955"/>
                    <a:pt x="388334" y="16097"/>
                  </a:cubicBezTo>
                  <a:cubicBezTo>
                    <a:pt x="388334" y="7239"/>
                    <a:pt x="381095" y="0"/>
                    <a:pt x="372237"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240" bIns="122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04" name="Google Shape;373;p15"/>
          <p:cNvGrpSpPr/>
          <p:nvPr/>
        </p:nvGrpSpPr>
        <p:grpSpPr>
          <a:xfrm>
            <a:off x="7976160" y="116280"/>
            <a:ext cx="1061640" cy="558720"/>
            <a:chOff x="7976160" y="116280"/>
            <a:chExt cx="1061640" cy="558720"/>
          </a:xfrm>
        </p:grpSpPr>
        <p:sp>
          <p:nvSpPr>
            <p:cNvPr id="205" name="Google Shape;374;p15"/>
            <p:cNvSpPr/>
            <p:nvPr/>
          </p:nvSpPr>
          <p:spPr>
            <a:xfrm>
              <a:off x="7976160" y="116280"/>
              <a:ext cx="1061640" cy="558720"/>
            </a:xfrm>
            <a:custGeom>
              <a:avLst/>
              <a:gdLst>
                <a:gd name="textAreaLeft" fmla="*/ 0 w 1061640"/>
                <a:gd name="textAreaRight" fmla="*/ 1062000 w 1061640"/>
                <a:gd name="textAreaTop" fmla="*/ 0 h 558720"/>
                <a:gd name="textAreaBottom" fmla="*/ 559080 h 558720"/>
              </a:gdLst>
              <a:ahLst/>
              <a:cxnLst/>
              <a:rect l="textAreaLeft" t="textAreaTop" r="textAreaRight" b="textAreaBottom"/>
              <a:pathLst>
                <a:path w="1262157" h="664368">
                  <a:moveTo>
                    <a:pt x="1102233" y="344424"/>
                  </a:moveTo>
                  <a:cubicBezTo>
                    <a:pt x="1090231" y="344424"/>
                    <a:pt x="1078611" y="345757"/>
                    <a:pt x="1067372" y="348234"/>
                  </a:cubicBezTo>
                  <a:cubicBezTo>
                    <a:pt x="1048131" y="223838"/>
                    <a:pt x="945166" y="127159"/>
                    <a:pt x="817816" y="117348"/>
                  </a:cubicBezTo>
                  <a:cubicBezTo>
                    <a:pt x="756856" y="45625"/>
                    <a:pt x="666083" y="0"/>
                    <a:pt x="564547" y="0"/>
                  </a:cubicBezTo>
                  <a:cubicBezTo>
                    <a:pt x="398526" y="0"/>
                    <a:pt x="260890" y="121825"/>
                    <a:pt x="236220" y="280988"/>
                  </a:cubicBezTo>
                  <a:cubicBezTo>
                    <a:pt x="222599" y="277939"/>
                    <a:pt x="208502" y="276320"/>
                    <a:pt x="194024" y="276320"/>
                  </a:cubicBezTo>
                  <a:cubicBezTo>
                    <a:pt x="86868" y="276320"/>
                    <a:pt x="0" y="363188"/>
                    <a:pt x="0" y="470345"/>
                  </a:cubicBezTo>
                  <a:cubicBezTo>
                    <a:pt x="0" y="577501"/>
                    <a:pt x="86868" y="664369"/>
                    <a:pt x="194024" y="664369"/>
                  </a:cubicBezTo>
                  <a:lnTo>
                    <a:pt x="1102138" y="664369"/>
                  </a:lnTo>
                  <a:cubicBezTo>
                    <a:pt x="1190530" y="664369"/>
                    <a:pt x="1262158" y="592741"/>
                    <a:pt x="1262158" y="504349"/>
                  </a:cubicBezTo>
                  <a:cubicBezTo>
                    <a:pt x="1262158" y="415957"/>
                    <a:pt x="1190530" y="344329"/>
                    <a:pt x="1102138" y="344329"/>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206" name="Google Shape;375;p15"/>
            <p:cNvGrpSpPr/>
            <p:nvPr/>
          </p:nvGrpSpPr>
          <p:grpSpPr>
            <a:xfrm>
              <a:off x="8325720" y="282960"/>
              <a:ext cx="281160" cy="319320"/>
              <a:chOff x="8325720" y="282960"/>
              <a:chExt cx="281160" cy="319320"/>
            </a:xfrm>
          </p:grpSpPr>
          <p:grpSp>
            <p:nvGrpSpPr>
              <p:cNvPr id="207" name="Google Shape;376;p15"/>
              <p:cNvGrpSpPr/>
              <p:nvPr/>
            </p:nvGrpSpPr>
            <p:grpSpPr>
              <a:xfrm>
                <a:off x="8325720" y="282960"/>
                <a:ext cx="281160" cy="319320"/>
                <a:chOff x="8325720" y="282960"/>
                <a:chExt cx="281160" cy="319320"/>
              </a:xfrm>
            </p:grpSpPr>
            <p:grpSp>
              <p:nvGrpSpPr>
                <p:cNvPr id="208" name="Google Shape;377;p15"/>
                <p:cNvGrpSpPr/>
                <p:nvPr/>
              </p:nvGrpSpPr>
              <p:grpSpPr>
                <a:xfrm>
                  <a:off x="8325720" y="481320"/>
                  <a:ext cx="281160" cy="120960"/>
                  <a:chOff x="8325720" y="481320"/>
                  <a:chExt cx="281160" cy="120960"/>
                </a:xfrm>
              </p:grpSpPr>
              <p:sp>
                <p:nvSpPr>
                  <p:cNvPr id="209" name="Google Shape;378;p15"/>
                  <p:cNvSpPr/>
                  <p:nvPr/>
                </p:nvSpPr>
                <p:spPr>
                  <a:xfrm>
                    <a:off x="8325720" y="50688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0" name="Google Shape;379;p15"/>
                  <p:cNvSpPr/>
                  <p:nvPr/>
                </p:nvSpPr>
                <p:spPr>
                  <a:xfrm>
                    <a:off x="8326080" y="48132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70"/>
                          <a:pt x="167164" y="60770"/>
                        </a:cubicBezTo>
                        <a:cubicBezTo>
                          <a:pt x="74842" y="60770"/>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1" name="Google Shape;380;p15"/>
                <p:cNvGrpSpPr/>
                <p:nvPr/>
              </p:nvGrpSpPr>
              <p:grpSpPr>
                <a:xfrm>
                  <a:off x="8325720" y="381960"/>
                  <a:ext cx="281160" cy="120960"/>
                  <a:chOff x="8325720" y="381960"/>
                  <a:chExt cx="281160" cy="120960"/>
                </a:xfrm>
              </p:grpSpPr>
              <p:sp>
                <p:nvSpPr>
                  <p:cNvPr id="212" name="Google Shape;381;p15"/>
                  <p:cNvSpPr/>
                  <p:nvPr/>
                </p:nvSpPr>
                <p:spPr>
                  <a:xfrm>
                    <a:off x="8325720" y="407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3" name="Google Shape;382;p15"/>
                  <p:cNvSpPr/>
                  <p:nvPr/>
                </p:nvSpPr>
                <p:spPr>
                  <a:xfrm>
                    <a:off x="8326080" y="381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66"/>
                          <a:pt x="259486" y="60769"/>
                          <a:pt x="167164" y="60769"/>
                        </a:cubicBezTo>
                        <a:cubicBezTo>
                          <a:pt x="74842" y="60769"/>
                          <a:pt x="0" y="47166"/>
                          <a:pt x="0" y="30385"/>
                        </a:cubicBezTo>
                        <a:cubicBezTo>
                          <a:pt x="0" y="13604"/>
                          <a:pt x="74842" y="0"/>
                          <a:pt x="167164" y="0"/>
                        </a:cubicBezTo>
                        <a:cubicBezTo>
                          <a:pt x="259486" y="0"/>
                          <a:pt x="334328" y="13604"/>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214" name="Google Shape;383;p15"/>
                <p:cNvGrpSpPr/>
                <p:nvPr/>
              </p:nvGrpSpPr>
              <p:grpSpPr>
                <a:xfrm>
                  <a:off x="8325720" y="282960"/>
                  <a:ext cx="281160" cy="120960"/>
                  <a:chOff x="8325720" y="282960"/>
                  <a:chExt cx="281160" cy="120960"/>
                </a:xfrm>
              </p:grpSpPr>
              <p:sp>
                <p:nvSpPr>
                  <p:cNvPr id="215" name="Google Shape;384;p15"/>
                  <p:cNvSpPr/>
                  <p:nvPr/>
                </p:nvSpPr>
                <p:spPr>
                  <a:xfrm>
                    <a:off x="8325720" y="308520"/>
                    <a:ext cx="281160" cy="95400"/>
                  </a:xfrm>
                  <a:custGeom>
                    <a:avLst/>
                    <a:gdLst>
                      <a:gd name="textAreaLeft" fmla="*/ 0 w 281160"/>
                      <a:gd name="textAreaRight" fmla="*/ 281520 w 281160"/>
                      <a:gd name="textAreaTop" fmla="*/ 0 h 95400"/>
                      <a:gd name="textAreaBottom" fmla="*/ 95760 h 95400"/>
                    </a:gdLst>
                    <a:ahLst/>
                    <a:cxnLst/>
                    <a:rect l="textAreaLeft" t="textAreaTop" r="textAreaRight" b="textAreaBottom"/>
                    <a:pathLst>
                      <a:path w="334422" h="113918">
                        <a:moveTo>
                          <a:pt x="95" y="0"/>
                        </a:moveTo>
                        <a:lnTo>
                          <a:pt x="95" y="83534"/>
                        </a:lnTo>
                        <a:cubicBezTo>
                          <a:pt x="95" y="100298"/>
                          <a:pt x="74962" y="113919"/>
                          <a:pt x="167259" y="113919"/>
                        </a:cubicBezTo>
                        <a:cubicBezTo>
                          <a:pt x="259556" y="113919"/>
                          <a:pt x="334423" y="100298"/>
                          <a:pt x="334423" y="83534"/>
                        </a:cubicBezTo>
                        <a:lnTo>
                          <a:pt x="334423" y="0"/>
                        </a:lnTo>
                        <a:lnTo>
                          <a:pt x="0" y="0"/>
                        </a:lnTo>
                        <a:close/>
                      </a:path>
                    </a:pathLst>
                  </a:custGeom>
                  <a:solidFill>
                    <a:srgbClr val="CFD3D9"/>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6" name="Google Shape;385;p15"/>
                  <p:cNvSpPr/>
                  <p:nvPr/>
                </p:nvSpPr>
                <p:spPr>
                  <a:xfrm>
                    <a:off x="8326080" y="282960"/>
                    <a:ext cx="280800" cy="50760"/>
                  </a:xfrm>
                  <a:custGeom>
                    <a:avLst/>
                    <a:gdLst>
                      <a:gd name="textAreaLeft" fmla="*/ 0 w 280800"/>
                      <a:gd name="textAreaRight" fmla="*/ 281160 w 280800"/>
                      <a:gd name="textAreaTop" fmla="*/ 0 h 50760"/>
                      <a:gd name="textAreaBottom" fmla="*/ 51120 h 50760"/>
                    </a:gdLst>
                    <a:ahLst/>
                    <a:cxnLst/>
                    <a:rect l="textAreaLeft" t="textAreaTop" r="textAreaRight" b="textAreaBottom"/>
                    <a:pathLst>
                      <a:path w="334327" h="60769">
                        <a:moveTo>
                          <a:pt x="334328" y="30385"/>
                        </a:moveTo>
                        <a:cubicBezTo>
                          <a:pt x="334328" y="47149"/>
                          <a:pt x="259461" y="60770"/>
                          <a:pt x="167164" y="60770"/>
                        </a:cubicBezTo>
                        <a:cubicBezTo>
                          <a:pt x="74866" y="60770"/>
                          <a:pt x="0" y="47149"/>
                          <a:pt x="0" y="30385"/>
                        </a:cubicBezTo>
                        <a:cubicBezTo>
                          <a:pt x="0" y="13621"/>
                          <a:pt x="74866" y="0"/>
                          <a:pt x="167164" y="0"/>
                        </a:cubicBezTo>
                        <a:cubicBezTo>
                          <a:pt x="259461" y="0"/>
                          <a:pt x="334328" y="13621"/>
                          <a:pt x="334328" y="30385"/>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25560" bIns="25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217" name="Google Shape;386;p15"/>
              <p:cNvSpPr/>
              <p:nvPr/>
            </p:nvSpPr>
            <p:spPr>
              <a:xfrm>
                <a:off x="8539920" y="34596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2"/>
                      <a:pt x="8572" y="0"/>
                      <a:pt x="19050" y="0"/>
                    </a:cubicBezTo>
                    <a:cubicBezTo>
                      <a:pt x="29528" y="0"/>
                      <a:pt x="38100" y="8572"/>
                      <a:pt x="38100" y="19050"/>
                    </a:cubicBezTo>
                    <a:close/>
                  </a:path>
                </a:pathLst>
              </a:custGeom>
              <a:solidFill>
                <a:srgbClr val="55C0ED"/>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8" name="Google Shape;387;p15"/>
              <p:cNvSpPr/>
              <p:nvPr/>
            </p:nvSpPr>
            <p:spPr>
              <a:xfrm>
                <a:off x="8539920" y="44352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19" name="Google Shape;388;p15"/>
              <p:cNvSpPr/>
              <p:nvPr/>
            </p:nvSpPr>
            <p:spPr>
              <a:xfrm>
                <a:off x="8539920" y="545040"/>
                <a:ext cx="31680" cy="31680"/>
              </a:xfrm>
              <a:custGeom>
                <a:avLst/>
                <a:gdLst>
                  <a:gd name="textAreaLeft" fmla="*/ 0 w 31680"/>
                  <a:gd name="textAreaRight" fmla="*/ 32040 w 31680"/>
                  <a:gd name="textAreaTop" fmla="*/ 0 h 31680"/>
                  <a:gd name="textAreaBottom" fmla="*/ 32040 h 31680"/>
                </a:gdLst>
                <a:ahLst/>
                <a:cxnLst/>
                <a:rect l="textAreaLeft" t="textAreaTop" r="textAreaRight" b="textAreaBottom"/>
                <a:pathLst>
                  <a:path w="38100" h="38100">
                    <a:moveTo>
                      <a:pt x="38100" y="19050"/>
                    </a:moveTo>
                    <a:cubicBezTo>
                      <a:pt x="38100" y="29623"/>
                      <a:pt x="29528" y="38100"/>
                      <a:pt x="19050" y="38100"/>
                    </a:cubicBezTo>
                    <a:cubicBezTo>
                      <a:pt x="8572" y="38100"/>
                      <a:pt x="0" y="29528"/>
                      <a:pt x="0" y="19050"/>
                    </a:cubicBezTo>
                    <a:cubicBezTo>
                      <a:pt x="0" y="8573"/>
                      <a:pt x="8572" y="0"/>
                      <a:pt x="19050" y="0"/>
                    </a:cubicBezTo>
                    <a:cubicBezTo>
                      <a:pt x="29528" y="0"/>
                      <a:pt x="38100" y="8573"/>
                      <a:pt x="38100" y="19050"/>
                    </a:cubicBezTo>
                    <a:close/>
                  </a:path>
                </a:pathLst>
              </a:custGeom>
              <a:solidFill>
                <a:srgbClr val="E6EAF0"/>
              </a:solidFill>
              <a:ln w="0">
                <a:noFill/>
              </a:ln>
            </p:spPr>
            <p:style>
              <a:lnRef idx="0">
                <a:scrgbClr r="0" g="0" b="0"/>
              </a:lnRef>
              <a:fillRef idx="0">
                <a:scrgbClr r="0" g="0" b="0"/>
              </a:fillRef>
              <a:effectRef idx="0">
                <a:scrgbClr r="0" g="0" b="0"/>
              </a:effectRef>
              <a:fontRef idx="minor"/>
            </p:style>
            <p:txBody>
              <a:bodyPr tIns="15840" bIns="158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220" name="Google Shape;389;p15"/>
          <p:cNvGrpSpPr/>
          <p:nvPr/>
        </p:nvGrpSpPr>
        <p:grpSpPr>
          <a:xfrm>
            <a:off x="457560" y="4797720"/>
            <a:ext cx="217800" cy="15840"/>
            <a:chOff x="457560" y="4797720"/>
            <a:chExt cx="217800" cy="15840"/>
          </a:xfrm>
        </p:grpSpPr>
        <p:sp>
          <p:nvSpPr>
            <p:cNvPr id="221" name="Google Shape;390;p15"/>
            <p:cNvSpPr/>
            <p:nvPr/>
          </p:nvSpPr>
          <p:spPr>
            <a:xfrm rot="16200000" flipV="1">
              <a:off x="563400" y="4701240"/>
              <a:ext cx="5760" cy="202320"/>
            </a:xfrm>
            <a:custGeom>
              <a:avLst/>
              <a:gdLst>
                <a:gd name="textAreaLeft" fmla="*/ 0 w 5760"/>
                <a:gd name="textAreaRight" fmla="*/ 6120 w 5760"/>
                <a:gd name="textAreaTop" fmla="*/ 360 h 202320"/>
                <a:gd name="textAreaBottom" fmla="*/ 203040 h 202320"/>
              </a:gdLst>
              <a:ahLst/>
              <a:cxnLst/>
              <a:rect l="textAreaLeft" t="textAreaTop" r="textAreaRight" b="textAreaBottom"/>
              <a:pathLst>
                <a:path w="9525" h="307467">
                  <a:moveTo>
                    <a:pt x="-1" y="307467"/>
                  </a:moveTo>
                  <a:lnTo>
                    <a:pt x="-1"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2" name="Google Shape;391;p15"/>
            <p:cNvSpPr/>
            <p:nvPr/>
          </p:nvSpPr>
          <p:spPr>
            <a:xfrm rot="16200000" flipV="1">
              <a:off x="45756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5">
                  <a:moveTo>
                    <a:pt x="24765" y="12382"/>
                  </a:moveTo>
                  <a:cubicBezTo>
                    <a:pt x="24765" y="19240"/>
                    <a:pt x="19241" y="24765"/>
                    <a:pt x="12382" y="24765"/>
                  </a:cubicBezTo>
                  <a:cubicBezTo>
                    <a:pt x="5524" y="24765"/>
                    <a:pt x="0" y="19240"/>
                    <a:pt x="0" y="12382"/>
                  </a:cubicBezTo>
                  <a:cubicBezTo>
                    <a:pt x="0" y="5524"/>
                    <a:pt x="5524" y="0"/>
                    <a:pt x="12382" y="0"/>
                  </a:cubicBezTo>
                  <a:cubicBezTo>
                    <a:pt x="19241" y="0"/>
                    <a:pt x="24765" y="5524"/>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223" name="Google Shape;392;p15"/>
            <p:cNvSpPr/>
            <p:nvPr/>
          </p:nvSpPr>
          <p:spPr>
            <a:xfrm rot="16200000" flipV="1">
              <a:off x="659520" y="4797720"/>
              <a:ext cx="15840" cy="15840"/>
            </a:xfrm>
            <a:custGeom>
              <a:avLst/>
              <a:gdLst>
                <a:gd name="textAreaLeft" fmla="*/ 0 w 15840"/>
                <a:gd name="textAreaRight" fmla="*/ 16200 w 15840"/>
                <a:gd name="textAreaTop" fmla="*/ 360 h 15840"/>
                <a:gd name="textAreaBottom" fmla="*/ 16560 h 15840"/>
              </a:gdLst>
              <a:ahLst/>
              <a:cxnLst/>
              <a:rect l="textAreaLeft" t="textAreaTop" r="textAreaRight" b="textAreaBottom"/>
              <a:pathLst>
                <a:path w="24764" h="24764">
                  <a:moveTo>
                    <a:pt x="24765" y="12382"/>
                  </a:moveTo>
                  <a:cubicBezTo>
                    <a:pt x="24765" y="5524"/>
                    <a:pt x="19241" y="0"/>
                    <a:pt x="12382" y="0"/>
                  </a:cubicBezTo>
                  <a:cubicBezTo>
                    <a:pt x="5524" y="0"/>
                    <a:pt x="0" y="5524"/>
                    <a:pt x="0" y="12382"/>
                  </a:cubicBezTo>
                  <a:cubicBezTo>
                    <a:pt x="0" y="19240"/>
                    <a:pt x="5524" y="24765"/>
                    <a:pt x="12382" y="24765"/>
                  </a:cubicBezTo>
                  <a:cubicBezTo>
                    <a:pt x="19241" y="24765"/>
                    <a:pt x="24765" y="19240"/>
                    <a:pt x="24765" y="12382"/>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7920" bIns="7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224" name="Google Shape;393;p15"/>
          <p:cNvSpPr/>
          <p:nvPr/>
        </p:nvSpPr>
        <p:spPr>
          <a:xfrm rot="21067200">
            <a:off x="7984080" y="4422600"/>
            <a:ext cx="1660680" cy="1342800"/>
          </a:xfrm>
          <a:custGeom>
            <a:avLst/>
            <a:gdLst>
              <a:gd name="textAreaLeft" fmla="*/ 0 w 1660680"/>
              <a:gd name="textAreaRight" fmla="*/ 1661040 w 1660680"/>
              <a:gd name="textAreaTop" fmla="*/ 0 h 1342800"/>
              <a:gd name="textAreaBottom" fmla="*/ 1343160 h 134280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5" name="Google Shape;394;p15"/>
          <p:cNvSpPr/>
          <p:nvPr/>
        </p:nvSpPr>
        <p:spPr>
          <a:xfrm rot="16454400" flipH="1">
            <a:off x="-1234800" y="72000"/>
            <a:ext cx="2404080" cy="1318320"/>
          </a:xfrm>
          <a:custGeom>
            <a:avLst/>
            <a:gdLst>
              <a:gd name="textAreaLeft" fmla="*/ -360 w 2404080"/>
              <a:gd name="textAreaRight" fmla="*/ 2404080 w 2404080"/>
              <a:gd name="textAreaTop" fmla="*/ 0 h 1318320"/>
              <a:gd name="textAreaBottom" fmla="*/ 1318680 h 13183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8" name="PlaceHolder 1"/>
          <p:cNvSpPr>
            <a:spLocks noGrp="1"/>
          </p:cNvSpPr>
          <p:nvPr>
            <p:ph type="title"/>
          </p:nvPr>
        </p:nvSpPr>
        <p:spPr>
          <a:xfrm>
            <a:off x="4047120" y="2571840"/>
            <a:ext cx="4383360" cy="8413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439" name="PlaceHolder 2"/>
          <p:cNvSpPr>
            <a:spLocks noGrp="1"/>
          </p:cNvSpPr>
          <p:nvPr>
            <p:ph type="title"/>
          </p:nvPr>
        </p:nvSpPr>
        <p:spPr>
          <a:xfrm>
            <a:off x="4047120" y="1321920"/>
            <a:ext cx="1235520" cy="841320"/>
          </a:xfrm>
          <a:prstGeom prst="rect">
            <a:avLst/>
          </a:prstGeom>
          <a:noFill/>
          <a:ln w="0">
            <a:noFill/>
          </a:ln>
        </p:spPr>
        <p:txBody>
          <a:bodyPr lIns="91440" tIns="91440" rIns="91440" bIns="91440" anchor="b">
            <a:noAutofit/>
          </a:bodyPr>
          <a:lstStyle/>
          <a:p>
            <a:pPr indent="0" algn="ctr">
              <a:lnSpc>
                <a:spcPct val="100000"/>
              </a:lnSpc>
              <a:buNone/>
            </a:pPr>
            <a:r>
              <a:rPr lang="fr-FR" sz="6000" b="1" strike="noStrike" spc="-1">
                <a:solidFill>
                  <a:schemeClr val="dk1"/>
                </a:solidFill>
                <a:latin typeface="Epilogue"/>
                <a:ea typeface="Epilogue"/>
              </a:rPr>
              <a:t>xx%</a:t>
            </a:r>
            <a:endParaRPr lang="fr-FR" sz="6000" b="0" strike="noStrike" spc="-1">
              <a:solidFill>
                <a:schemeClr val="dk1"/>
              </a:solidFill>
              <a:latin typeface="Arial"/>
            </a:endParaRPr>
          </a:p>
        </p:txBody>
      </p:sp>
      <p:sp>
        <p:nvSpPr>
          <p:cNvPr id="440" name="PlaceHolder 3"/>
          <p:cNvSpPr>
            <a:spLocks noGrp="1"/>
          </p:cNvSpPr>
          <p:nvPr>
            <p:ph type="body"/>
          </p:nvPr>
        </p:nvSpPr>
        <p:spPr>
          <a:xfrm>
            <a:off x="484560" y="1076400"/>
            <a:ext cx="2990160" cy="2990160"/>
          </a:xfrm>
          <a:prstGeom prst="rect">
            <a:avLst/>
          </a:prstGeom>
          <a:noFill/>
          <a:ln w="0">
            <a:noFill/>
          </a:ln>
        </p:spPr>
        <p:txBody>
          <a:bodyPr lIns="90000" tIns="45000" rIns="90000" bIns="45000" anchor="t">
            <a:normAutofit fontScale="50000" lnSpcReduction="2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41" name="Google Shape;17;p3"/>
          <p:cNvSpPr/>
          <p:nvPr/>
        </p:nvSpPr>
        <p:spPr>
          <a:xfrm rot="18336600" flipH="1">
            <a:off x="5846760" y="3927960"/>
            <a:ext cx="2997360" cy="2575800"/>
          </a:xfrm>
          <a:custGeom>
            <a:avLst/>
            <a:gdLst>
              <a:gd name="textAreaLeft" fmla="*/ 360 w 2997360"/>
              <a:gd name="textAreaRight" fmla="*/ 2998080 w 2997360"/>
              <a:gd name="textAreaTop" fmla="*/ 0 h 2575800"/>
              <a:gd name="textAreaBottom" fmla="*/ 2576160 h 2575800"/>
            </a:gdLst>
            <a:ahLst/>
            <a:cxnLst/>
            <a:rect l="textAreaLeft" t="textAreaTop" r="textAreaRight" b="textAreaBottom"/>
            <a:pathLst>
              <a:path w="38869" h="30330">
                <a:moveTo>
                  <a:pt x="24297" y="1"/>
                </a:moveTo>
                <a:cubicBezTo>
                  <a:pt x="23576" y="1"/>
                  <a:pt x="22813" y="81"/>
                  <a:pt x="22018" y="271"/>
                </a:cubicBezTo>
                <a:cubicBezTo>
                  <a:pt x="16904" y="1494"/>
                  <a:pt x="14626" y="5778"/>
                  <a:pt x="11611" y="8671"/>
                </a:cubicBezTo>
                <a:cubicBezTo>
                  <a:pt x="10032" y="10186"/>
                  <a:pt x="7766" y="10684"/>
                  <a:pt x="5916" y="11826"/>
                </a:cubicBezTo>
                <a:cubicBezTo>
                  <a:pt x="0" y="15481"/>
                  <a:pt x="539" y="24197"/>
                  <a:pt x="4874" y="27639"/>
                </a:cubicBezTo>
                <a:cubicBezTo>
                  <a:pt x="7150" y="29445"/>
                  <a:pt x="9815" y="30330"/>
                  <a:pt x="12976" y="30330"/>
                </a:cubicBezTo>
                <a:cubicBezTo>
                  <a:pt x="15025" y="30330"/>
                  <a:pt x="17282" y="29958"/>
                  <a:pt x="19778" y="29225"/>
                </a:cubicBezTo>
                <a:cubicBezTo>
                  <a:pt x="26123" y="27360"/>
                  <a:pt x="30656" y="26268"/>
                  <a:pt x="34763" y="20412"/>
                </a:cubicBezTo>
                <a:cubicBezTo>
                  <a:pt x="38869" y="14558"/>
                  <a:pt x="35544" y="6859"/>
                  <a:pt x="30907" y="2368"/>
                </a:cubicBezTo>
                <a:cubicBezTo>
                  <a:pt x="30907" y="2368"/>
                  <a:pt x="28215" y="1"/>
                  <a:pt x="24297" y="1"/>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2" name="Google Shape;18;p3"/>
          <p:cNvSpPr/>
          <p:nvPr/>
        </p:nvSpPr>
        <p:spPr>
          <a:xfrm rot="460800" flipH="1">
            <a:off x="6386400" y="-1517040"/>
            <a:ext cx="4086720" cy="3304440"/>
          </a:xfrm>
          <a:custGeom>
            <a:avLst/>
            <a:gdLst>
              <a:gd name="textAreaLeft" fmla="*/ 360 w 4086720"/>
              <a:gd name="textAreaRight" fmla="*/ 4087440 w 4086720"/>
              <a:gd name="textAreaTop" fmla="*/ 0 h 3304440"/>
              <a:gd name="textAreaBottom" fmla="*/ 3304800 h 330444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3" name="Google Shape;19;p3"/>
          <p:cNvSpPr/>
          <p:nvPr/>
        </p:nvSpPr>
        <p:spPr>
          <a:xfrm rot="17007000" flipH="1">
            <a:off x="6120" y="113040"/>
            <a:ext cx="642600" cy="519480"/>
          </a:xfrm>
          <a:custGeom>
            <a:avLst/>
            <a:gdLst>
              <a:gd name="textAreaLeft" fmla="*/ -360 w 642600"/>
              <a:gd name="textAreaRight" fmla="*/ 642600 w 642600"/>
              <a:gd name="textAreaTop" fmla="*/ 0 h 519480"/>
              <a:gd name="textAreaBottom" fmla="*/ 519840 h 51948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rahuldangi221/Real_time_monitoring"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Google Shape;754;p28"/>
          <p:cNvSpPr/>
          <p:nvPr/>
        </p:nvSpPr>
        <p:spPr>
          <a:xfrm rot="1053600">
            <a:off x="4909680" y="420840"/>
            <a:ext cx="4314600" cy="4418280"/>
          </a:xfrm>
          <a:custGeom>
            <a:avLst/>
            <a:gdLst>
              <a:gd name="textAreaLeft" fmla="*/ 0 w 4314600"/>
              <a:gd name="textAreaRight" fmla="*/ 4314960 w 4314600"/>
              <a:gd name="textAreaTop" fmla="*/ 0 h 4418280"/>
              <a:gd name="textAreaBottom" fmla="*/ 4418640 h 441828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0" name="PlaceHolder 1"/>
          <p:cNvSpPr>
            <a:spLocks noGrp="1"/>
          </p:cNvSpPr>
          <p:nvPr>
            <p:ph type="title"/>
          </p:nvPr>
        </p:nvSpPr>
        <p:spPr>
          <a:xfrm>
            <a:off x="714240" y="1143000"/>
            <a:ext cx="4114440" cy="238104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5000" b="1" strike="noStrike" spc="-1" dirty="0">
                <a:solidFill>
                  <a:schemeClr val="dk1"/>
                </a:solidFill>
                <a:latin typeface="Epilogue"/>
                <a:ea typeface="Epilogue"/>
              </a:rPr>
              <a:t>Real-Time Process Monitoring Dashboard</a:t>
            </a:r>
            <a:endParaRPr lang="fr-FR" sz="5000" b="0" strike="noStrike" spc="-1" dirty="0">
              <a:solidFill>
                <a:schemeClr val="dk1"/>
              </a:solidFill>
              <a:latin typeface="Arial"/>
            </a:endParaRPr>
          </a:p>
        </p:txBody>
      </p:sp>
      <p:sp>
        <p:nvSpPr>
          <p:cNvPr id="681" name="PlaceHolder 2"/>
          <p:cNvSpPr>
            <a:spLocks noGrp="1"/>
          </p:cNvSpPr>
          <p:nvPr>
            <p:ph type="subTitle"/>
          </p:nvPr>
        </p:nvSpPr>
        <p:spPr>
          <a:xfrm>
            <a:off x="714240" y="3524399"/>
            <a:ext cx="4114440" cy="1196283"/>
          </a:xfrm>
          <a:prstGeom prst="rect">
            <a:avLst/>
          </a:prstGeom>
          <a:noFill/>
          <a:ln w="0">
            <a:noFill/>
          </a:ln>
        </p:spPr>
        <p:txBody>
          <a:bodyPr lIns="91440" tIns="91440" rIns="91440" bIns="91440" anchor="t">
            <a:normAutofit/>
          </a:bodyPr>
          <a:lstStyle/>
          <a:p>
            <a:pPr indent="0" algn="ctr">
              <a:buNone/>
            </a:pPr>
            <a:r>
              <a:rPr lang="en-US" sz="1000" b="1" dirty="0"/>
              <a:t> </a:t>
            </a:r>
            <a:r>
              <a:rPr lang="en-US" sz="1200" b="1" dirty="0"/>
              <a:t>A Comprehensive System for Monitoring Resource Utilization</a:t>
            </a:r>
          </a:p>
          <a:p>
            <a:pPr indent="0" algn="ctr">
              <a:buNone/>
            </a:pPr>
            <a:endParaRPr lang="en-US" sz="1000" b="1" dirty="0"/>
          </a:p>
          <a:p>
            <a:pPr indent="0" algn="ctr">
              <a:buNone/>
            </a:pPr>
            <a:r>
              <a:rPr lang="en-US" sz="1100" b="1" dirty="0"/>
              <a:t>By Rahul , Ayan Khan, Ramit Phul</a:t>
            </a:r>
            <a:endParaRPr lang="en-US" sz="1200" b="1" dirty="0"/>
          </a:p>
        </p:txBody>
      </p:sp>
      <p:grpSp>
        <p:nvGrpSpPr>
          <p:cNvPr id="682" name="Google Shape;757;p28"/>
          <p:cNvGrpSpPr/>
          <p:nvPr/>
        </p:nvGrpSpPr>
        <p:grpSpPr>
          <a:xfrm>
            <a:off x="5165280" y="656280"/>
            <a:ext cx="3840480" cy="3830760"/>
            <a:chOff x="5165280" y="656280"/>
            <a:chExt cx="3840480" cy="3830760"/>
          </a:xfrm>
        </p:grpSpPr>
        <p:grpSp>
          <p:nvGrpSpPr>
            <p:cNvPr id="683" name="Google Shape;758;p28"/>
            <p:cNvGrpSpPr/>
            <p:nvPr/>
          </p:nvGrpSpPr>
          <p:grpSpPr>
            <a:xfrm>
              <a:off x="5631840" y="1764000"/>
              <a:ext cx="2961360" cy="1992600"/>
              <a:chOff x="5631840" y="1764000"/>
              <a:chExt cx="2961360" cy="1992600"/>
            </a:xfrm>
          </p:grpSpPr>
          <p:grpSp>
            <p:nvGrpSpPr>
              <p:cNvPr id="684" name="Google Shape;759;p28"/>
              <p:cNvGrpSpPr/>
              <p:nvPr/>
            </p:nvGrpSpPr>
            <p:grpSpPr>
              <a:xfrm>
                <a:off x="6590880" y="3396600"/>
                <a:ext cx="1042920" cy="360000"/>
                <a:chOff x="6590880" y="3396600"/>
                <a:chExt cx="1042920" cy="360000"/>
              </a:xfrm>
            </p:grpSpPr>
            <p:sp>
              <p:nvSpPr>
                <p:cNvPr id="685" name="Google Shape;760;p28"/>
                <p:cNvSpPr/>
                <p:nvPr/>
              </p:nvSpPr>
              <p:spPr>
                <a:xfrm>
                  <a:off x="6894360" y="3396600"/>
                  <a:ext cx="435600" cy="320040"/>
                </a:xfrm>
                <a:custGeom>
                  <a:avLst/>
                  <a:gdLst>
                    <a:gd name="textAreaLeft" fmla="*/ 0 w 435600"/>
                    <a:gd name="textAreaRight" fmla="*/ 435960 w 435600"/>
                    <a:gd name="textAreaTop" fmla="*/ 0 h 320040"/>
                    <a:gd name="textAreaBottom" fmla="*/ 320400 h 320040"/>
                  </a:gdLst>
                  <a:ahLst/>
                  <a:cxnLst/>
                  <a:rect l="textAreaLeft" t="textAreaTop" r="textAreaRight" b="textAreaBottom"/>
                  <a:pathLst>
                    <a:path w="396621" h="291274">
                      <a:moveTo>
                        <a:pt x="396621" y="0"/>
                      </a:moveTo>
                      <a:lnTo>
                        <a:pt x="396621" y="291274"/>
                      </a:lnTo>
                      <a:lnTo>
                        <a:pt x="0" y="291274"/>
                      </a:lnTo>
                      <a:lnTo>
                        <a:pt x="0" y="0"/>
                      </a:lnTo>
                      <a:lnTo>
                        <a:pt x="140304" y="0"/>
                      </a:lnTo>
                      <a:lnTo>
                        <a:pt x="140304" y="140017"/>
                      </a:lnTo>
                      <a:cubicBezTo>
                        <a:pt x="140304" y="171926"/>
                        <a:pt x="166402" y="198120"/>
                        <a:pt x="198311" y="198120"/>
                      </a:cubicBezTo>
                      <a:cubicBezTo>
                        <a:pt x="230220" y="198120"/>
                        <a:pt x="256413" y="171926"/>
                        <a:pt x="256413" y="140017"/>
                      </a:cubicBezTo>
                      <a:lnTo>
                        <a:pt x="256413" y="0"/>
                      </a:lnTo>
                      <a:lnTo>
                        <a:pt x="396621" y="0"/>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6" name="Google Shape;761;p28"/>
                <p:cNvSpPr/>
                <p:nvPr/>
              </p:nvSpPr>
              <p:spPr>
                <a:xfrm>
                  <a:off x="6894360" y="3396600"/>
                  <a:ext cx="154080" cy="64440"/>
                </a:xfrm>
                <a:custGeom>
                  <a:avLst/>
                  <a:gdLst>
                    <a:gd name="textAreaLeft" fmla="*/ 0 w 154080"/>
                    <a:gd name="textAreaRight" fmla="*/ 154440 w 154080"/>
                    <a:gd name="textAreaTop" fmla="*/ 0 h 64440"/>
                    <a:gd name="textAreaBottom" fmla="*/ 64800 h 64440"/>
                  </a:gdLst>
                  <a:ahLst/>
                  <a:cxnLst/>
                  <a:rect l="textAreaLeft" t="textAreaTop" r="textAreaRight" b="textAreaBottom"/>
                  <a:pathLst>
                    <a:path w="140303" h="59054">
                      <a:moveTo>
                        <a:pt x="0" y="0"/>
                      </a:moveTo>
                      <a:lnTo>
                        <a:pt x="140304" y="0"/>
                      </a:lnTo>
                      <a:lnTo>
                        <a:pt x="140304" y="59055"/>
                      </a:lnTo>
                      <a:lnTo>
                        <a:pt x="0" y="42862"/>
                      </a:lnTo>
                      <a:lnTo>
                        <a:pt x="0"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7" name="Google Shape;762;p28"/>
                <p:cNvSpPr/>
                <p:nvPr/>
              </p:nvSpPr>
              <p:spPr>
                <a:xfrm>
                  <a:off x="7176600" y="3396600"/>
                  <a:ext cx="153720" cy="96840"/>
                </a:xfrm>
                <a:custGeom>
                  <a:avLst/>
                  <a:gdLst>
                    <a:gd name="textAreaLeft" fmla="*/ 0 w 153720"/>
                    <a:gd name="textAreaRight" fmla="*/ 154080 w 153720"/>
                    <a:gd name="textAreaTop" fmla="*/ 0 h 96840"/>
                    <a:gd name="textAreaBottom" fmla="*/ 97200 h 96840"/>
                  </a:gdLst>
                  <a:ahLst/>
                  <a:cxnLst/>
                  <a:rect l="textAreaLeft" t="textAreaTop" r="textAreaRight" b="textAreaBottom"/>
                  <a:pathLst>
                    <a:path w="140207" h="88391">
                      <a:moveTo>
                        <a:pt x="140208" y="0"/>
                      </a:moveTo>
                      <a:lnTo>
                        <a:pt x="140208" y="88392"/>
                      </a:lnTo>
                      <a:lnTo>
                        <a:pt x="0" y="72295"/>
                      </a:lnTo>
                      <a:lnTo>
                        <a:pt x="0" y="0"/>
                      </a:lnTo>
                      <a:lnTo>
                        <a:pt x="140208" y="0"/>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88" name="Google Shape;763;p28"/>
                <p:cNvSpPr/>
                <p:nvPr/>
              </p:nvSpPr>
              <p:spPr>
                <a:xfrm>
                  <a:off x="6590880" y="3713400"/>
                  <a:ext cx="1042920" cy="43200"/>
                </a:xfrm>
                <a:custGeom>
                  <a:avLst/>
                  <a:gdLst>
                    <a:gd name="textAreaLeft" fmla="*/ 0 w 1042920"/>
                    <a:gd name="textAreaRight" fmla="*/ 1043280 w 1042920"/>
                    <a:gd name="textAreaTop" fmla="*/ 0 h 43200"/>
                    <a:gd name="textAreaBottom" fmla="*/ 43560 h 43200"/>
                  </a:gdLst>
                  <a:ahLst/>
                  <a:cxnLst/>
                  <a:rect l="textAreaLeft" t="textAreaTop" r="textAreaRight" b="textAreaBottom"/>
                  <a:pathLst>
                    <a:path w="948880" h="39528">
                      <a:moveTo>
                        <a:pt x="0" y="0"/>
                      </a:moveTo>
                      <a:lnTo>
                        <a:pt x="948880" y="0"/>
                      </a:lnTo>
                      <a:lnTo>
                        <a:pt x="948880" y="39529"/>
                      </a:lnTo>
                      <a:lnTo>
                        <a:pt x="0" y="39529"/>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21600" bIns="216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89" name="Google Shape;764;p28"/>
              <p:cNvSpPr/>
              <p:nvPr/>
            </p:nvSpPr>
            <p:spPr>
              <a:xfrm>
                <a:off x="5631840" y="1764000"/>
                <a:ext cx="2961360" cy="1668240"/>
              </a:xfrm>
              <a:custGeom>
                <a:avLst/>
                <a:gdLst>
                  <a:gd name="textAreaLeft" fmla="*/ 0 w 2961360"/>
                  <a:gd name="textAreaRight" fmla="*/ 2961720 w 2961360"/>
                  <a:gd name="textAreaTop" fmla="*/ 0 h 1668240"/>
                  <a:gd name="textAreaBottom" fmla="*/ 1668600 h 1668240"/>
                </a:gdLst>
                <a:ahLst/>
                <a:cxnLst/>
                <a:rect l="textAreaLeft" t="textAreaTop" r="textAreaRight" b="textAreaBottom"/>
                <a:pathLst>
                  <a:path w="2693384" h="1517428">
                    <a:moveTo>
                      <a:pt x="2693384" y="107442"/>
                    </a:moveTo>
                    <a:lnTo>
                      <a:pt x="2693384" y="1409890"/>
                    </a:lnTo>
                    <a:cubicBezTo>
                      <a:pt x="2693384" y="1469231"/>
                      <a:pt x="2645283" y="1517428"/>
                      <a:pt x="2585847" y="1517428"/>
                    </a:cubicBezTo>
                    <a:lnTo>
                      <a:pt x="107537" y="1517428"/>
                    </a:lnTo>
                    <a:cubicBezTo>
                      <a:pt x="48101" y="1517428"/>
                      <a:pt x="0" y="1469231"/>
                      <a:pt x="0" y="1409890"/>
                    </a:cubicBezTo>
                    <a:lnTo>
                      <a:pt x="0" y="107442"/>
                    </a:lnTo>
                    <a:cubicBezTo>
                      <a:pt x="0" y="48101"/>
                      <a:pt x="48101" y="0"/>
                      <a:pt x="107537" y="0"/>
                    </a:cubicBezTo>
                    <a:lnTo>
                      <a:pt x="2585847" y="0"/>
                    </a:lnTo>
                    <a:cubicBezTo>
                      <a:pt x="2645283" y="0"/>
                      <a:pt x="2693384" y="48101"/>
                      <a:pt x="2693384" y="107442"/>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90" name="Google Shape;765;p28"/>
              <p:cNvSpPr/>
              <p:nvPr/>
            </p:nvSpPr>
            <p:spPr>
              <a:xfrm>
                <a:off x="5631840" y="1912680"/>
                <a:ext cx="2961360" cy="1344600"/>
              </a:xfrm>
              <a:custGeom>
                <a:avLst/>
                <a:gdLst>
                  <a:gd name="textAreaLeft" fmla="*/ 0 w 2961360"/>
                  <a:gd name="textAreaRight" fmla="*/ 2961720 w 2961360"/>
                  <a:gd name="textAreaTop" fmla="*/ 0 h 1344600"/>
                  <a:gd name="textAreaBottom" fmla="*/ 1344960 h 1344600"/>
                </a:gdLst>
                <a:ahLst/>
                <a:cxnLst/>
                <a:rect l="textAreaLeft" t="textAreaTop" r="textAreaRight" b="textAreaBottom"/>
                <a:pathLst>
                  <a:path w="2693384" h="1223295">
                    <a:moveTo>
                      <a:pt x="0" y="0"/>
                    </a:moveTo>
                    <a:lnTo>
                      <a:pt x="2693384" y="0"/>
                    </a:lnTo>
                    <a:lnTo>
                      <a:pt x="2693384" y="1223296"/>
                    </a:lnTo>
                    <a:lnTo>
                      <a:pt x="0" y="1223296"/>
                    </a:ln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1" name="Google Shape;766;p28"/>
              <p:cNvSpPr/>
              <p:nvPr/>
            </p:nvSpPr>
            <p:spPr>
              <a:xfrm>
                <a:off x="7070760" y="3302280"/>
                <a:ext cx="83160" cy="83160"/>
              </a:xfrm>
              <a:custGeom>
                <a:avLst/>
                <a:gdLst>
                  <a:gd name="textAreaLeft" fmla="*/ 0 w 83160"/>
                  <a:gd name="textAreaRight" fmla="*/ 83520 w 83160"/>
                  <a:gd name="textAreaTop" fmla="*/ 0 h 83160"/>
                  <a:gd name="textAreaBottom" fmla="*/ 83520 h 83160"/>
                </a:gdLst>
                <a:ahLst/>
                <a:cxnLst/>
                <a:rect l="textAreaLeft" t="textAreaTop" r="textAreaRight" b="textAreaBottom"/>
                <a:pathLst>
                  <a:path w="76009" h="76009">
                    <a:moveTo>
                      <a:pt x="76009" y="38005"/>
                    </a:moveTo>
                    <a:cubicBezTo>
                      <a:pt x="76009" y="58960"/>
                      <a:pt x="59055" y="76010"/>
                      <a:pt x="38005" y="76010"/>
                    </a:cubicBezTo>
                    <a:cubicBezTo>
                      <a:pt x="16955" y="76010"/>
                      <a:pt x="0" y="59055"/>
                      <a:pt x="0" y="38005"/>
                    </a:cubicBezTo>
                    <a:cubicBezTo>
                      <a:pt x="0" y="16954"/>
                      <a:pt x="16955" y="0"/>
                      <a:pt x="38005" y="0"/>
                    </a:cubicBezTo>
                    <a:cubicBezTo>
                      <a:pt x="59055" y="0"/>
                      <a:pt x="76009" y="16954"/>
                      <a:pt x="76009" y="38005"/>
                    </a:cubicBezTo>
                    <a:close/>
                  </a:path>
                </a:pathLst>
              </a:custGeom>
              <a:solidFill>
                <a:srgbClr val="42444F"/>
              </a:solidFill>
              <a:ln w="0">
                <a:noFill/>
              </a:ln>
            </p:spPr>
            <p:style>
              <a:lnRef idx="0">
                <a:scrgbClr r="0" g="0" b="0"/>
              </a:lnRef>
              <a:fillRef idx="0">
                <a:scrgbClr r="0" g="0" b="0"/>
              </a:fillRef>
              <a:effectRef idx="0">
                <a:scrgbClr r="0" g="0" b="0"/>
              </a:effectRef>
              <a:fontRef idx="minor"/>
            </p:style>
            <p:txBody>
              <a:bodyPr tIns="41760" bIns="417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2" name="Google Shape;767;p28"/>
            <p:cNvGrpSpPr/>
            <p:nvPr/>
          </p:nvGrpSpPr>
          <p:grpSpPr>
            <a:xfrm>
              <a:off x="6285600" y="656280"/>
              <a:ext cx="1654200" cy="835560"/>
              <a:chOff x="6285600" y="656280"/>
              <a:chExt cx="1654200" cy="835560"/>
            </a:xfrm>
          </p:grpSpPr>
          <p:sp>
            <p:nvSpPr>
              <p:cNvPr id="693" name="Google Shape;768;p28"/>
              <p:cNvSpPr/>
              <p:nvPr/>
            </p:nvSpPr>
            <p:spPr>
              <a:xfrm>
                <a:off x="6285600" y="656280"/>
                <a:ext cx="1654200" cy="835560"/>
              </a:xfrm>
              <a:custGeom>
                <a:avLst/>
                <a:gdLst>
                  <a:gd name="textAreaLeft" fmla="*/ 0 w 1654200"/>
                  <a:gd name="textAreaRight" fmla="*/ 1654560 w 1654200"/>
                  <a:gd name="textAreaTop" fmla="*/ 0 h 835560"/>
                  <a:gd name="textAreaBottom" fmla="*/ 835920 h 835560"/>
                </a:gdLst>
                <a:ahLst/>
                <a:cxnLst/>
                <a:rect l="textAreaLeft" t="textAreaTop" r="textAreaRight" b="textAreaBottom"/>
                <a:pathLst>
                  <a:path w="1504568" h="760190">
                    <a:moveTo>
                      <a:pt x="1504379" y="647414"/>
                    </a:moveTo>
                    <a:cubicBezTo>
                      <a:pt x="1504379" y="709708"/>
                      <a:pt x="1453896" y="760190"/>
                      <a:pt x="1391602" y="760190"/>
                    </a:cubicBezTo>
                    <a:lnTo>
                      <a:pt x="194881" y="760190"/>
                    </a:lnTo>
                    <a:cubicBezTo>
                      <a:pt x="87249" y="760190"/>
                      <a:pt x="0" y="672941"/>
                      <a:pt x="0" y="565309"/>
                    </a:cubicBezTo>
                    <a:cubicBezTo>
                      <a:pt x="0" y="457676"/>
                      <a:pt x="87249" y="370522"/>
                      <a:pt x="194881" y="370522"/>
                    </a:cubicBezTo>
                    <a:cubicBezTo>
                      <a:pt x="220027" y="370522"/>
                      <a:pt x="244126" y="375285"/>
                      <a:pt x="266223" y="383953"/>
                    </a:cubicBezTo>
                    <a:cubicBezTo>
                      <a:pt x="266223" y="382714"/>
                      <a:pt x="266223" y="381381"/>
                      <a:pt x="266223" y="380047"/>
                    </a:cubicBezTo>
                    <a:cubicBezTo>
                      <a:pt x="266223" y="240030"/>
                      <a:pt x="341947" y="117729"/>
                      <a:pt x="454628" y="51816"/>
                    </a:cubicBezTo>
                    <a:cubicBezTo>
                      <a:pt x="510921" y="18859"/>
                      <a:pt x="576453" y="0"/>
                      <a:pt x="646366" y="0"/>
                    </a:cubicBezTo>
                    <a:cubicBezTo>
                      <a:pt x="832009" y="0"/>
                      <a:pt x="986504" y="133064"/>
                      <a:pt x="1019747" y="309086"/>
                    </a:cubicBezTo>
                    <a:cubicBezTo>
                      <a:pt x="1054989" y="288893"/>
                      <a:pt x="1095851" y="277368"/>
                      <a:pt x="1139476" y="277368"/>
                    </a:cubicBezTo>
                    <a:cubicBezTo>
                      <a:pt x="1272731" y="277368"/>
                      <a:pt x="1380839" y="385477"/>
                      <a:pt x="1380839" y="518731"/>
                    </a:cubicBezTo>
                    <a:cubicBezTo>
                      <a:pt x="1380839" y="524256"/>
                      <a:pt x="1380648" y="529685"/>
                      <a:pt x="1380268" y="535114"/>
                    </a:cubicBezTo>
                    <a:cubicBezTo>
                      <a:pt x="1384078" y="534734"/>
                      <a:pt x="1387887" y="534543"/>
                      <a:pt x="1391793" y="534543"/>
                    </a:cubicBezTo>
                    <a:cubicBezTo>
                      <a:pt x="1454086" y="534543"/>
                      <a:pt x="1504569" y="585026"/>
                      <a:pt x="1504569" y="647319"/>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4" name="Google Shape;769;p28"/>
              <p:cNvSpPr/>
              <p:nvPr/>
            </p:nvSpPr>
            <p:spPr>
              <a:xfrm>
                <a:off x="6285600" y="712440"/>
                <a:ext cx="1014120" cy="779400"/>
              </a:xfrm>
              <a:custGeom>
                <a:avLst/>
                <a:gdLst>
                  <a:gd name="textAreaLeft" fmla="*/ 0 w 1014120"/>
                  <a:gd name="textAreaRight" fmla="*/ 1014480 w 1014120"/>
                  <a:gd name="textAreaTop" fmla="*/ 0 h 779400"/>
                  <a:gd name="textAreaBottom" fmla="*/ 779760 h 779400"/>
                </a:gdLst>
                <a:ahLst/>
                <a:cxnLst/>
                <a:rect l="textAreaLeft" t="textAreaTop" r="textAreaRight" b="textAreaBottom"/>
                <a:pathLst>
                  <a:path w="922591" h="709136">
                    <a:moveTo>
                      <a:pt x="922305" y="709136"/>
                    </a:moveTo>
                    <a:lnTo>
                      <a:pt x="194881" y="709136"/>
                    </a:lnTo>
                    <a:cubicBezTo>
                      <a:pt x="87249" y="709136"/>
                      <a:pt x="0" y="621887"/>
                      <a:pt x="0" y="514255"/>
                    </a:cubicBezTo>
                    <a:cubicBezTo>
                      <a:pt x="0" y="406622"/>
                      <a:pt x="87249" y="319468"/>
                      <a:pt x="194881" y="319468"/>
                    </a:cubicBezTo>
                    <a:cubicBezTo>
                      <a:pt x="220027" y="319468"/>
                      <a:pt x="244126" y="324231"/>
                      <a:pt x="266223" y="332899"/>
                    </a:cubicBezTo>
                    <a:cubicBezTo>
                      <a:pt x="266223" y="331660"/>
                      <a:pt x="266223" y="330327"/>
                      <a:pt x="266223" y="328993"/>
                    </a:cubicBezTo>
                    <a:cubicBezTo>
                      <a:pt x="266223" y="188976"/>
                      <a:pt x="341947" y="66675"/>
                      <a:pt x="454628" y="762"/>
                    </a:cubicBezTo>
                    <a:cubicBezTo>
                      <a:pt x="515683" y="-2286"/>
                      <a:pt x="577024" y="3429"/>
                      <a:pt x="633984" y="24860"/>
                    </a:cubicBezTo>
                    <a:cubicBezTo>
                      <a:pt x="707803" y="52768"/>
                      <a:pt x="773239" y="110109"/>
                      <a:pt x="797052" y="185261"/>
                    </a:cubicBezTo>
                    <a:cubicBezTo>
                      <a:pt x="820864" y="260509"/>
                      <a:pt x="795433" y="352425"/>
                      <a:pt x="728472" y="394144"/>
                    </a:cubicBezTo>
                    <a:cubicBezTo>
                      <a:pt x="769334" y="388430"/>
                      <a:pt x="808863" y="395002"/>
                      <a:pt x="844010" y="416433"/>
                    </a:cubicBezTo>
                    <a:cubicBezTo>
                      <a:pt x="879157" y="437864"/>
                      <a:pt x="902970" y="481298"/>
                      <a:pt x="892302" y="521113"/>
                    </a:cubicBezTo>
                    <a:cubicBezTo>
                      <a:pt x="885730" y="545782"/>
                      <a:pt x="867156" y="565975"/>
                      <a:pt x="845629" y="579787"/>
                    </a:cubicBezTo>
                    <a:cubicBezTo>
                      <a:pt x="824769" y="593217"/>
                      <a:pt x="801148" y="601408"/>
                      <a:pt x="777621" y="609314"/>
                    </a:cubicBezTo>
                    <a:cubicBezTo>
                      <a:pt x="788479" y="605790"/>
                      <a:pt x="793623" y="605790"/>
                      <a:pt x="805910" y="605314"/>
                    </a:cubicBezTo>
                    <a:cubicBezTo>
                      <a:pt x="819055" y="604742"/>
                      <a:pt x="832961" y="608457"/>
                      <a:pt x="842010" y="618077"/>
                    </a:cubicBezTo>
                    <a:cubicBezTo>
                      <a:pt x="851059" y="627698"/>
                      <a:pt x="853440" y="643890"/>
                      <a:pt x="845153" y="654082"/>
                    </a:cubicBezTo>
                    <a:cubicBezTo>
                      <a:pt x="859727" y="639699"/>
                      <a:pt x="881919" y="651510"/>
                      <a:pt x="897541" y="664845"/>
                    </a:cubicBezTo>
                    <a:cubicBezTo>
                      <a:pt x="910971" y="676180"/>
                      <a:pt x="919067" y="691991"/>
                      <a:pt x="922591" y="709136"/>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695" name="Google Shape;770;p28"/>
            <p:cNvGrpSpPr/>
            <p:nvPr/>
          </p:nvGrpSpPr>
          <p:grpSpPr>
            <a:xfrm>
              <a:off x="8276760" y="1328040"/>
              <a:ext cx="387720" cy="272880"/>
              <a:chOff x="8276760" y="1328040"/>
              <a:chExt cx="387720" cy="272880"/>
            </a:xfrm>
          </p:grpSpPr>
          <p:sp>
            <p:nvSpPr>
              <p:cNvPr id="696" name="Google Shape;771;p28"/>
              <p:cNvSpPr/>
              <p:nvPr/>
            </p:nvSpPr>
            <p:spPr>
              <a:xfrm>
                <a:off x="8276760" y="1328040"/>
                <a:ext cx="387720" cy="272880"/>
              </a:xfrm>
              <a:custGeom>
                <a:avLst/>
                <a:gdLst>
                  <a:gd name="textAreaLeft" fmla="*/ 0 w 387720"/>
                  <a:gd name="textAreaRight" fmla="*/ 388080 w 387720"/>
                  <a:gd name="textAreaTop" fmla="*/ 0 h 272880"/>
                  <a:gd name="textAreaBottom" fmla="*/ 273240 h 272880"/>
                </a:gdLst>
                <a:ahLst/>
                <a:cxnLst/>
                <a:rect l="textAreaLeft" t="textAreaTop" r="textAreaRight" b="textAreaBottom"/>
                <a:pathLst>
                  <a:path w="352805" h="248507">
                    <a:moveTo>
                      <a:pt x="261938" y="0"/>
                    </a:moveTo>
                    <a:lnTo>
                      <a:pt x="90868" y="0"/>
                    </a:lnTo>
                    <a:cubicBezTo>
                      <a:pt x="40862" y="0"/>
                      <a:pt x="0" y="40862"/>
                      <a:pt x="0" y="90869"/>
                    </a:cubicBezTo>
                    <a:cubicBezTo>
                      <a:pt x="0" y="140875"/>
                      <a:pt x="38100" y="178879"/>
                      <a:pt x="85725" y="181642"/>
                    </a:cubicBezTo>
                    <a:lnTo>
                      <a:pt x="29527" y="248508"/>
                    </a:lnTo>
                    <a:lnTo>
                      <a:pt x="135445" y="181833"/>
                    </a:lnTo>
                    <a:lnTo>
                      <a:pt x="261938" y="181833"/>
                    </a:lnTo>
                    <a:cubicBezTo>
                      <a:pt x="311944" y="181833"/>
                      <a:pt x="352806" y="140970"/>
                      <a:pt x="352806" y="90964"/>
                    </a:cubicBezTo>
                    <a:cubicBezTo>
                      <a:pt x="352806" y="40958"/>
                      <a:pt x="311944" y="95"/>
                      <a:pt x="261938" y="9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97" name="Google Shape;772;p28"/>
              <p:cNvSpPr/>
              <p:nvPr/>
            </p:nvSpPr>
            <p:spPr>
              <a:xfrm>
                <a:off x="8350200" y="1395720"/>
                <a:ext cx="240840" cy="64440"/>
              </a:xfrm>
              <a:custGeom>
                <a:avLst/>
                <a:gdLst>
                  <a:gd name="textAreaLeft" fmla="*/ 0 w 240840"/>
                  <a:gd name="textAreaRight" fmla="*/ 241200 w 240840"/>
                  <a:gd name="textAreaTop" fmla="*/ 0 h 64440"/>
                  <a:gd name="textAreaBottom" fmla="*/ 64800 h 64440"/>
                </a:gdLst>
                <a:ahLst/>
                <a:cxnLst/>
                <a:rect l="textAreaLeft" t="textAreaTop" r="textAreaRight" b="textAreaBottom"/>
                <a:pathLst>
                  <a:path w="219455" h="59054">
                    <a:moveTo>
                      <a:pt x="29527" y="0"/>
                    </a:moveTo>
                    <a:cubicBezTo>
                      <a:pt x="13239" y="0"/>
                      <a:pt x="0" y="13240"/>
                      <a:pt x="0" y="29528"/>
                    </a:cubicBezTo>
                    <a:cubicBezTo>
                      <a:pt x="0" y="45815"/>
                      <a:pt x="13239" y="59055"/>
                      <a:pt x="29527" y="59055"/>
                    </a:cubicBezTo>
                    <a:cubicBezTo>
                      <a:pt x="45815" y="59055"/>
                      <a:pt x="59055" y="45815"/>
                      <a:pt x="59055" y="29528"/>
                    </a:cubicBezTo>
                    <a:cubicBezTo>
                      <a:pt x="59055" y="13240"/>
                      <a:pt x="45815" y="0"/>
                      <a:pt x="29527" y="0"/>
                    </a:cubicBezTo>
                    <a:close/>
                    <a:moveTo>
                      <a:pt x="109728" y="0"/>
                    </a:moveTo>
                    <a:cubicBezTo>
                      <a:pt x="93440" y="0"/>
                      <a:pt x="80200" y="13240"/>
                      <a:pt x="80200" y="29528"/>
                    </a:cubicBezTo>
                    <a:cubicBezTo>
                      <a:pt x="80200" y="45815"/>
                      <a:pt x="93440" y="59055"/>
                      <a:pt x="109728" y="59055"/>
                    </a:cubicBezTo>
                    <a:cubicBezTo>
                      <a:pt x="126016" y="59055"/>
                      <a:pt x="139255" y="45815"/>
                      <a:pt x="139255" y="29528"/>
                    </a:cubicBezTo>
                    <a:cubicBezTo>
                      <a:pt x="139255" y="13240"/>
                      <a:pt x="126016" y="0"/>
                      <a:pt x="109728" y="0"/>
                    </a:cubicBezTo>
                    <a:close/>
                    <a:moveTo>
                      <a:pt x="189929" y="0"/>
                    </a:moveTo>
                    <a:cubicBezTo>
                      <a:pt x="173641" y="0"/>
                      <a:pt x="160401" y="13240"/>
                      <a:pt x="160401" y="29528"/>
                    </a:cubicBezTo>
                    <a:cubicBezTo>
                      <a:pt x="160401" y="45815"/>
                      <a:pt x="173641" y="59055"/>
                      <a:pt x="189929" y="59055"/>
                    </a:cubicBezTo>
                    <a:cubicBezTo>
                      <a:pt x="206216" y="59055"/>
                      <a:pt x="219456" y="45815"/>
                      <a:pt x="219456" y="29528"/>
                    </a:cubicBezTo>
                    <a:cubicBezTo>
                      <a:pt x="219456" y="13240"/>
                      <a:pt x="206216" y="0"/>
                      <a:pt x="189929" y="0"/>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32400" bIns="324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698" name="Google Shape;773;p28"/>
            <p:cNvSpPr/>
            <p:nvPr/>
          </p:nvSpPr>
          <p:spPr>
            <a:xfrm>
              <a:off x="7148880" y="1542960"/>
              <a:ext cx="10080" cy="432360"/>
            </a:xfrm>
            <a:custGeom>
              <a:avLst/>
              <a:gdLst>
                <a:gd name="textAreaLeft" fmla="*/ 0 w 10080"/>
                <a:gd name="textAreaRight" fmla="*/ 10440 w 10080"/>
                <a:gd name="textAreaTop" fmla="*/ 0 h 432360"/>
                <a:gd name="textAreaBottom" fmla="*/ 432720 h 432360"/>
              </a:gdLst>
              <a:ahLst/>
              <a:cxnLst/>
              <a:rect l="textAreaLeft" t="textAreaTop" r="textAreaRight" b="textAreaBottom"/>
              <a:pathLst>
                <a:path w="9525" h="392525">
                  <a:moveTo>
                    <a:pt x="0" y="0"/>
                  </a:moveTo>
                  <a:lnTo>
                    <a:pt x="0" y="392525"/>
                  </a:lnTo>
                </a:path>
              </a:pathLst>
            </a:custGeom>
            <a:noFill/>
            <a:ln w="29900" cap="rnd">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699" name="Google Shape;774;p28"/>
            <p:cNvGrpSpPr/>
            <p:nvPr/>
          </p:nvGrpSpPr>
          <p:grpSpPr>
            <a:xfrm>
              <a:off x="5483160" y="2415600"/>
              <a:ext cx="27000" cy="532080"/>
              <a:chOff x="5483160" y="2415600"/>
              <a:chExt cx="27000" cy="532080"/>
            </a:xfrm>
          </p:grpSpPr>
          <p:sp>
            <p:nvSpPr>
              <p:cNvPr id="700" name="Google Shape;775;p28"/>
              <p:cNvSpPr/>
              <p:nvPr/>
            </p:nvSpPr>
            <p:spPr>
              <a:xfrm>
                <a:off x="5496840" y="2428200"/>
                <a:ext cx="10080" cy="506160"/>
              </a:xfrm>
              <a:custGeom>
                <a:avLst/>
                <a:gdLst>
                  <a:gd name="textAreaLeft" fmla="*/ 0 w 10080"/>
                  <a:gd name="textAreaRight" fmla="*/ 10440 w 10080"/>
                  <a:gd name="textAreaTop" fmla="*/ 0 h 506160"/>
                  <a:gd name="textAreaBottom" fmla="*/ 506520 h 506160"/>
                </a:gdLst>
                <a:ahLst/>
                <a:cxnLst/>
                <a:rect l="textAreaLeft" t="textAreaTop" r="textAreaRight" b="textAreaBottom"/>
                <a:pathLst>
                  <a:path w="9525" h="460724">
                    <a:moveTo>
                      <a:pt x="0" y="460724"/>
                    </a:moveTo>
                    <a:lnTo>
                      <a:pt x="0" y="0"/>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1" name="Google Shape;776;p28"/>
              <p:cNvSpPr/>
              <p:nvPr/>
            </p:nvSpPr>
            <p:spPr>
              <a:xfrm>
                <a:off x="5483160" y="292068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2"/>
                    </a:moveTo>
                    <a:cubicBezTo>
                      <a:pt x="24765" y="19240"/>
                      <a:pt x="19241" y="24765"/>
                      <a:pt x="12383" y="24765"/>
                    </a:cubicBezTo>
                    <a:cubicBezTo>
                      <a:pt x="5525" y="24765"/>
                      <a:pt x="0" y="19240"/>
                      <a:pt x="0" y="12382"/>
                    </a:cubicBezTo>
                    <a:cubicBezTo>
                      <a:pt x="0" y="5524"/>
                      <a:pt x="5525" y="0"/>
                      <a:pt x="12383" y="0"/>
                    </a:cubicBezTo>
                    <a:cubicBezTo>
                      <a:pt x="19241" y="0"/>
                      <a:pt x="24765" y="5524"/>
                      <a:pt x="24765" y="12382"/>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2" name="Google Shape;777;p28"/>
              <p:cNvSpPr/>
              <p:nvPr/>
            </p:nvSpPr>
            <p:spPr>
              <a:xfrm>
                <a:off x="5483160" y="241560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5">
                    <a:moveTo>
                      <a:pt x="24765" y="12383"/>
                    </a:moveTo>
                    <a:cubicBezTo>
                      <a:pt x="24765" y="5525"/>
                      <a:pt x="19241" y="0"/>
                      <a:pt x="12383" y="0"/>
                    </a:cubicBezTo>
                    <a:cubicBezTo>
                      <a:pt x="5525" y="0"/>
                      <a:pt x="0" y="5525"/>
                      <a:pt x="0" y="12383"/>
                    </a:cubicBezTo>
                    <a:cubicBezTo>
                      <a:pt x="0" y="19241"/>
                      <a:pt x="5525" y="24765"/>
                      <a:pt x="12383" y="24765"/>
                    </a:cubicBezTo>
                    <a:cubicBezTo>
                      <a:pt x="19241" y="24765"/>
                      <a:pt x="24765" y="19241"/>
                      <a:pt x="24765" y="12383"/>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3" name="Google Shape;778;p28"/>
            <p:cNvGrpSpPr/>
            <p:nvPr/>
          </p:nvGrpSpPr>
          <p:grpSpPr>
            <a:xfrm>
              <a:off x="5643360" y="2277360"/>
              <a:ext cx="749160" cy="303480"/>
              <a:chOff x="5643360" y="2277360"/>
              <a:chExt cx="749160" cy="303480"/>
            </a:xfrm>
          </p:grpSpPr>
          <p:sp>
            <p:nvSpPr>
              <p:cNvPr id="704" name="Google Shape;779;p28"/>
              <p:cNvSpPr/>
              <p:nvPr/>
            </p:nvSpPr>
            <p:spPr>
              <a:xfrm>
                <a:off x="5656320" y="2290320"/>
                <a:ext cx="722880" cy="276840"/>
              </a:xfrm>
              <a:custGeom>
                <a:avLst/>
                <a:gdLst>
                  <a:gd name="textAreaLeft" fmla="*/ 0 w 722880"/>
                  <a:gd name="textAreaRight" fmla="*/ 723240 w 722880"/>
                  <a:gd name="textAreaTop" fmla="*/ 0 h 276840"/>
                  <a:gd name="textAreaBottom" fmla="*/ 277200 h 276840"/>
                </a:gdLst>
                <a:ahLst/>
                <a:cxnLst/>
                <a:rect l="textAreaLeft" t="textAreaTop" r="textAreaRight" b="textAreaBottom"/>
                <a:pathLst>
                  <a:path w="657796" h="251936">
                    <a:moveTo>
                      <a:pt x="0" y="0"/>
                    </a:moveTo>
                    <a:lnTo>
                      <a:pt x="217075" y="217075"/>
                    </a:lnTo>
                    <a:cubicBezTo>
                      <a:pt x="239363" y="239363"/>
                      <a:pt x="269653" y="251936"/>
                      <a:pt x="301180" y="251936"/>
                    </a:cubicBezTo>
                    <a:lnTo>
                      <a:pt x="657797" y="251936"/>
                    </a:lnTo>
                  </a:path>
                </a:pathLst>
              </a:custGeom>
              <a:noFill/>
              <a:ln w="10950">
                <a:solidFill>
                  <a:srgbClr val="6F7082"/>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5" name="Google Shape;780;p28"/>
              <p:cNvSpPr/>
              <p:nvPr/>
            </p:nvSpPr>
            <p:spPr>
              <a:xfrm>
                <a:off x="5643360" y="227736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812" h="24812">
                    <a:moveTo>
                      <a:pt x="3643" y="21169"/>
                    </a:moveTo>
                    <a:cubicBezTo>
                      <a:pt x="-1214" y="16312"/>
                      <a:pt x="-1214" y="8501"/>
                      <a:pt x="3643" y="3643"/>
                    </a:cubicBezTo>
                    <a:cubicBezTo>
                      <a:pt x="8501" y="-1214"/>
                      <a:pt x="16312" y="-1214"/>
                      <a:pt x="21169" y="3643"/>
                    </a:cubicBezTo>
                    <a:cubicBezTo>
                      <a:pt x="26027" y="8501"/>
                      <a:pt x="26027" y="16312"/>
                      <a:pt x="21169" y="21169"/>
                    </a:cubicBezTo>
                    <a:cubicBezTo>
                      <a:pt x="16312" y="26027"/>
                      <a:pt x="8501" y="26027"/>
                      <a:pt x="3643" y="21169"/>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6" name="Google Shape;781;p28"/>
              <p:cNvSpPr/>
              <p:nvPr/>
            </p:nvSpPr>
            <p:spPr>
              <a:xfrm>
                <a:off x="6365520" y="25538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5" h="24764">
                    <a:moveTo>
                      <a:pt x="12383" y="24765"/>
                    </a:moveTo>
                    <a:cubicBezTo>
                      <a:pt x="19241" y="24765"/>
                      <a:pt x="24765" y="19240"/>
                      <a:pt x="24765" y="12382"/>
                    </a:cubicBezTo>
                    <a:cubicBezTo>
                      <a:pt x="24765" y="5524"/>
                      <a:pt x="19241" y="0"/>
                      <a:pt x="12383" y="0"/>
                    </a:cubicBezTo>
                    <a:cubicBezTo>
                      <a:pt x="5525" y="0"/>
                      <a:pt x="0" y="5524"/>
                      <a:pt x="0" y="12382"/>
                    </a:cubicBezTo>
                    <a:cubicBezTo>
                      <a:pt x="0" y="19240"/>
                      <a:pt x="5525" y="24765"/>
                      <a:pt x="12383" y="24765"/>
                    </a:cubicBezTo>
                    <a:close/>
                  </a:path>
                </a:pathLst>
              </a:custGeom>
              <a:solidFill>
                <a:srgbClr val="6F7082"/>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07" name="Google Shape;782;p28"/>
            <p:cNvGrpSpPr/>
            <p:nvPr/>
          </p:nvGrpSpPr>
          <p:grpSpPr>
            <a:xfrm>
              <a:off x="8163000" y="4028040"/>
              <a:ext cx="201960" cy="355320"/>
              <a:chOff x="8163000" y="4028040"/>
              <a:chExt cx="201960" cy="355320"/>
            </a:xfrm>
          </p:grpSpPr>
          <p:sp>
            <p:nvSpPr>
              <p:cNvPr id="708" name="Google Shape;783;p28"/>
              <p:cNvSpPr/>
              <p:nvPr/>
            </p:nvSpPr>
            <p:spPr>
              <a:xfrm>
                <a:off x="8163000" y="4028040"/>
                <a:ext cx="201960" cy="355320"/>
              </a:xfrm>
              <a:custGeom>
                <a:avLst/>
                <a:gdLst>
                  <a:gd name="textAreaLeft" fmla="*/ 0 w 201960"/>
                  <a:gd name="textAreaRight" fmla="*/ 202320 w 201960"/>
                  <a:gd name="textAreaTop" fmla="*/ 0 h 355320"/>
                  <a:gd name="textAreaBottom" fmla="*/ 355680 h 355320"/>
                </a:gdLst>
                <a:ahLst/>
                <a:cxnLst/>
                <a:rect l="textAreaLeft" t="textAreaTop" r="textAreaRight" b="textAreaBottom"/>
                <a:pathLst>
                  <a:path w="183832" h="323468">
                    <a:moveTo>
                      <a:pt x="91916" y="323469"/>
                    </a:moveTo>
                    <a:lnTo>
                      <a:pt x="91916" y="323469"/>
                    </a:lnTo>
                    <a:cubicBezTo>
                      <a:pt x="41339" y="323469"/>
                      <a:pt x="0" y="282130"/>
                      <a:pt x="0" y="231553"/>
                    </a:cubicBezTo>
                    <a:lnTo>
                      <a:pt x="0" y="91916"/>
                    </a:lnTo>
                    <a:cubicBezTo>
                      <a:pt x="0" y="41338"/>
                      <a:pt x="41339" y="0"/>
                      <a:pt x="91916" y="0"/>
                    </a:cubicBezTo>
                    <a:lnTo>
                      <a:pt x="91916" y="0"/>
                    </a:lnTo>
                    <a:cubicBezTo>
                      <a:pt x="142494" y="0"/>
                      <a:pt x="183832" y="41338"/>
                      <a:pt x="183832" y="91916"/>
                    </a:cubicBezTo>
                    <a:lnTo>
                      <a:pt x="183832" y="231553"/>
                    </a:lnTo>
                    <a:cubicBezTo>
                      <a:pt x="183832" y="282130"/>
                      <a:pt x="142494" y="323469"/>
                      <a:pt x="91916" y="323469"/>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09" name="Google Shape;784;p28"/>
              <p:cNvSpPr/>
              <p:nvPr/>
            </p:nvSpPr>
            <p:spPr>
              <a:xfrm>
                <a:off x="8258040" y="4058640"/>
                <a:ext cx="12240" cy="59040"/>
              </a:xfrm>
              <a:custGeom>
                <a:avLst/>
                <a:gdLst>
                  <a:gd name="textAreaLeft" fmla="*/ 0 w 12240"/>
                  <a:gd name="textAreaRight" fmla="*/ 12600 w 12240"/>
                  <a:gd name="textAreaTop" fmla="*/ 0 h 59040"/>
                  <a:gd name="textAreaBottom" fmla="*/ 59400 h 59040"/>
                </a:gdLst>
                <a:ahLst/>
                <a:cxnLst/>
                <a:rect l="textAreaLeft" t="textAreaTop" r="textAreaRight" b="textAreaBottom"/>
                <a:pathLst>
                  <a:path w="11430" h="54101">
                    <a:moveTo>
                      <a:pt x="5715" y="54102"/>
                    </a:moveTo>
                    <a:lnTo>
                      <a:pt x="5715" y="54102"/>
                    </a:lnTo>
                    <a:cubicBezTo>
                      <a:pt x="2572" y="54102"/>
                      <a:pt x="0" y="51530"/>
                      <a:pt x="0" y="48387"/>
                    </a:cubicBezTo>
                    <a:lnTo>
                      <a:pt x="0" y="5715"/>
                    </a:lnTo>
                    <a:cubicBezTo>
                      <a:pt x="0" y="2571"/>
                      <a:pt x="2572" y="0"/>
                      <a:pt x="5715" y="0"/>
                    </a:cubicBezTo>
                    <a:lnTo>
                      <a:pt x="5715" y="0"/>
                    </a:lnTo>
                    <a:cubicBezTo>
                      <a:pt x="8859" y="0"/>
                      <a:pt x="11430" y="2571"/>
                      <a:pt x="11430" y="5715"/>
                    </a:cubicBezTo>
                    <a:lnTo>
                      <a:pt x="11430" y="48387"/>
                    </a:lnTo>
                    <a:cubicBezTo>
                      <a:pt x="11430" y="51530"/>
                      <a:pt x="8859" y="54102"/>
                      <a:pt x="5715" y="54102"/>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29520" bIns="29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0" name="Google Shape;785;p28"/>
            <p:cNvGrpSpPr/>
            <p:nvPr/>
          </p:nvGrpSpPr>
          <p:grpSpPr>
            <a:xfrm>
              <a:off x="6427800" y="3923280"/>
              <a:ext cx="1533600" cy="563760"/>
              <a:chOff x="6427800" y="3923280"/>
              <a:chExt cx="1533600" cy="563760"/>
            </a:xfrm>
          </p:grpSpPr>
          <p:sp>
            <p:nvSpPr>
              <p:cNvPr id="711" name="Google Shape;786;p28"/>
              <p:cNvSpPr/>
              <p:nvPr/>
            </p:nvSpPr>
            <p:spPr>
              <a:xfrm>
                <a:off x="6427800" y="3923280"/>
                <a:ext cx="1533600" cy="563760"/>
              </a:xfrm>
              <a:custGeom>
                <a:avLst/>
                <a:gdLst>
                  <a:gd name="textAreaLeft" fmla="*/ 0 w 1533600"/>
                  <a:gd name="textAreaRight" fmla="*/ 1533960 w 1533600"/>
                  <a:gd name="textAreaTop" fmla="*/ 0 h 563760"/>
                  <a:gd name="textAreaBottom" fmla="*/ 564120 h 563760"/>
                </a:gdLst>
                <a:ahLst/>
                <a:cxnLst/>
                <a:rect l="textAreaLeft" t="textAreaTop" r="textAreaRight" b="textAreaBottom"/>
                <a:pathLst>
                  <a:path w="1396269" h="513492">
                    <a:moveTo>
                      <a:pt x="1334738" y="0"/>
                    </a:moveTo>
                    <a:cubicBezTo>
                      <a:pt x="1368721" y="0"/>
                      <a:pt x="1396270" y="27548"/>
                      <a:pt x="1396270" y="61531"/>
                    </a:cubicBezTo>
                    <a:lnTo>
                      <a:pt x="1396270" y="451961"/>
                    </a:lnTo>
                    <a:cubicBezTo>
                      <a:pt x="1396270" y="485944"/>
                      <a:pt x="1368722" y="513493"/>
                      <a:pt x="1334738" y="513493"/>
                    </a:cubicBezTo>
                    <a:lnTo>
                      <a:pt x="61532" y="513493"/>
                    </a:lnTo>
                    <a:cubicBezTo>
                      <a:pt x="27549" y="513493"/>
                      <a:pt x="0" y="485944"/>
                      <a:pt x="0" y="451961"/>
                    </a:cubicBezTo>
                    <a:lnTo>
                      <a:pt x="0" y="61531"/>
                    </a:lnTo>
                    <a:cubicBezTo>
                      <a:pt x="0" y="27549"/>
                      <a:pt x="27548" y="0"/>
                      <a:pt x="61532" y="0"/>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2" name="Google Shape;787;p28"/>
              <p:cNvSpPr/>
              <p:nvPr/>
            </p:nvSpPr>
            <p:spPr>
              <a:xfrm>
                <a:off x="6567480" y="396360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13" name="Google Shape;788;p28"/>
              <p:cNvGrpSpPr/>
              <p:nvPr/>
            </p:nvGrpSpPr>
            <p:grpSpPr>
              <a:xfrm>
                <a:off x="6744600" y="3963960"/>
                <a:ext cx="477720" cy="84600"/>
                <a:chOff x="6744600" y="3963960"/>
                <a:chExt cx="477720" cy="84600"/>
              </a:xfrm>
            </p:grpSpPr>
            <p:sp>
              <p:nvSpPr>
                <p:cNvPr id="714" name="Google Shape;789;p28"/>
                <p:cNvSpPr/>
                <p:nvPr/>
              </p:nvSpPr>
              <p:spPr>
                <a:xfrm>
                  <a:off x="674460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5" name="Google Shape;790;p28"/>
                <p:cNvSpPr/>
                <p:nvPr/>
              </p:nvSpPr>
              <p:spPr>
                <a:xfrm>
                  <a:off x="684288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6" name="Google Shape;791;p28"/>
                <p:cNvSpPr/>
                <p:nvPr/>
              </p:nvSpPr>
              <p:spPr>
                <a:xfrm>
                  <a:off x="6941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7" name="Google Shape;792;p28"/>
                <p:cNvSpPr/>
                <p:nvPr/>
              </p:nvSpPr>
              <p:spPr>
                <a:xfrm>
                  <a:off x="7039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18" name="Google Shape;793;p28"/>
                <p:cNvSpPr/>
                <p:nvPr/>
              </p:nvSpPr>
              <p:spPr>
                <a:xfrm>
                  <a:off x="71377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19" name="Google Shape;794;p28"/>
              <p:cNvGrpSpPr/>
              <p:nvPr/>
            </p:nvGrpSpPr>
            <p:grpSpPr>
              <a:xfrm>
                <a:off x="7329960" y="3963960"/>
                <a:ext cx="478080" cy="84600"/>
                <a:chOff x="7329960" y="3963960"/>
                <a:chExt cx="478080" cy="84600"/>
              </a:xfrm>
            </p:grpSpPr>
            <p:sp>
              <p:nvSpPr>
                <p:cNvPr id="720" name="Google Shape;795;p28"/>
                <p:cNvSpPr/>
                <p:nvPr/>
              </p:nvSpPr>
              <p:spPr>
                <a:xfrm>
                  <a:off x="73299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1" name="Google Shape;796;p28"/>
                <p:cNvSpPr/>
                <p:nvPr/>
              </p:nvSpPr>
              <p:spPr>
                <a:xfrm>
                  <a:off x="74282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7" y="0"/>
                      </a:lnTo>
                      <a:lnTo>
                        <a:pt x="77247"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2" name="Google Shape;797;p28"/>
                <p:cNvSpPr/>
                <p:nvPr/>
              </p:nvSpPr>
              <p:spPr>
                <a:xfrm>
                  <a:off x="752652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3" name="Google Shape;798;p28"/>
                <p:cNvSpPr/>
                <p:nvPr/>
              </p:nvSpPr>
              <p:spPr>
                <a:xfrm>
                  <a:off x="762516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4" name="Google Shape;799;p28"/>
                <p:cNvSpPr/>
                <p:nvPr/>
              </p:nvSpPr>
              <p:spPr>
                <a:xfrm>
                  <a:off x="7723440" y="3963960"/>
                  <a:ext cx="84600" cy="84600"/>
                </a:xfrm>
                <a:custGeom>
                  <a:avLst/>
                  <a:gdLst>
                    <a:gd name="textAreaLeft" fmla="*/ 0 w 84600"/>
                    <a:gd name="textAreaRight" fmla="*/ 84960 w 84600"/>
                    <a:gd name="textAreaTop" fmla="*/ 0 h 84600"/>
                    <a:gd name="textAreaBottom" fmla="*/ 84960 h 84600"/>
                  </a:gdLst>
                  <a:ahLst/>
                  <a:cxnLst/>
                  <a:rect l="textAreaLeft" t="textAreaTop" r="textAreaRight" b="textAreaBottom"/>
                  <a:pathLst>
                    <a:path w="77247" h="77247">
                      <a:moveTo>
                        <a:pt x="0" y="0"/>
                      </a:moveTo>
                      <a:lnTo>
                        <a:pt x="77248" y="0"/>
                      </a:lnTo>
                      <a:lnTo>
                        <a:pt x="77248" y="77248"/>
                      </a:lnTo>
                      <a:lnTo>
                        <a:pt x="0" y="77248"/>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2480" bIns="424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25" name="Google Shape;800;p28"/>
              <p:cNvGrpSpPr/>
              <p:nvPr/>
            </p:nvGrpSpPr>
            <p:grpSpPr>
              <a:xfrm>
                <a:off x="6465240" y="4095000"/>
                <a:ext cx="1462680" cy="86040"/>
                <a:chOff x="6465240" y="4095000"/>
                <a:chExt cx="1462680" cy="86040"/>
              </a:xfrm>
            </p:grpSpPr>
            <p:sp>
              <p:nvSpPr>
                <p:cNvPr id="726" name="Google Shape;801;p28"/>
                <p:cNvSpPr/>
                <p:nvPr/>
              </p:nvSpPr>
              <p:spPr>
                <a:xfrm>
                  <a:off x="64652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7" name="Google Shape;802;p28"/>
                <p:cNvSpPr/>
                <p:nvPr/>
              </p:nvSpPr>
              <p:spPr>
                <a:xfrm>
                  <a:off x="6579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8" name="Google Shape;803;p28"/>
                <p:cNvSpPr/>
                <p:nvPr/>
              </p:nvSpPr>
              <p:spPr>
                <a:xfrm>
                  <a:off x="6694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29" name="Google Shape;804;p28"/>
                <p:cNvSpPr/>
                <p:nvPr/>
              </p:nvSpPr>
              <p:spPr>
                <a:xfrm>
                  <a:off x="68094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0" name="Google Shape;805;p28"/>
                <p:cNvSpPr/>
                <p:nvPr/>
              </p:nvSpPr>
              <p:spPr>
                <a:xfrm>
                  <a:off x="6923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1" name="Google Shape;806;p28"/>
                <p:cNvSpPr/>
                <p:nvPr/>
              </p:nvSpPr>
              <p:spPr>
                <a:xfrm>
                  <a:off x="7038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2" name="Google Shape;807;p28"/>
                <p:cNvSpPr/>
                <p:nvPr/>
              </p:nvSpPr>
              <p:spPr>
                <a:xfrm>
                  <a:off x="715356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3" name="Google Shape;808;p28"/>
                <p:cNvSpPr/>
                <p:nvPr/>
              </p:nvSpPr>
              <p:spPr>
                <a:xfrm>
                  <a:off x="7268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4" name="Google Shape;809;p28"/>
                <p:cNvSpPr/>
                <p:nvPr/>
              </p:nvSpPr>
              <p:spPr>
                <a:xfrm>
                  <a:off x="7382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5" name="Google Shape;810;p28"/>
                <p:cNvSpPr/>
                <p:nvPr/>
              </p:nvSpPr>
              <p:spPr>
                <a:xfrm>
                  <a:off x="749772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6" name="Google Shape;811;p28"/>
                <p:cNvSpPr/>
                <p:nvPr/>
              </p:nvSpPr>
              <p:spPr>
                <a:xfrm>
                  <a:off x="761220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7" name="Google Shape;812;p28"/>
                <p:cNvSpPr/>
                <p:nvPr/>
              </p:nvSpPr>
              <p:spPr>
                <a:xfrm>
                  <a:off x="772704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38" name="Google Shape;813;p28"/>
                <p:cNvSpPr/>
                <p:nvPr/>
              </p:nvSpPr>
              <p:spPr>
                <a:xfrm>
                  <a:off x="7841880" y="409500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2"/>
                      </a:lnTo>
                      <a:lnTo>
                        <a:pt x="0" y="78582"/>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39" name="Google Shape;814;p28"/>
              <p:cNvGrpSpPr/>
              <p:nvPr/>
            </p:nvGrpSpPr>
            <p:grpSpPr>
              <a:xfrm>
                <a:off x="6465240" y="4309560"/>
                <a:ext cx="1462680" cy="86040"/>
                <a:chOff x="6465240" y="4309560"/>
                <a:chExt cx="1462680" cy="86040"/>
              </a:xfrm>
            </p:grpSpPr>
            <p:sp>
              <p:nvSpPr>
                <p:cNvPr id="740" name="Google Shape;815;p28"/>
                <p:cNvSpPr/>
                <p:nvPr/>
              </p:nvSpPr>
              <p:spPr>
                <a:xfrm>
                  <a:off x="64652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1" name="Google Shape;816;p28"/>
                <p:cNvSpPr/>
                <p:nvPr/>
              </p:nvSpPr>
              <p:spPr>
                <a:xfrm>
                  <a:off x="6579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2" name="Google Shape;817;p28"/>
                <p:cNvSpPr/>
                <p:nvPr/>
              </p:nvSpPr>
              <p:spPr>
                <a:xfrm>
                  <a:off x="6694560" y="4309560"/>
                  <a:ext cx="546480" cy="86040"/>
                </a:xfrm>
                <a:custGeom>
                  <a:avLst/>
                  <a:gdLst>
                    <a:gd name="textAreaLeft" fmla="*/ 0 w 546480"/>
                    <a:gd name="textAreaRight" fmla="*/ 546840 w 546480"/>
                    <a:gd name="textAreaTop" fmla="*/ 0 h 86040"/>
                    <a:gd name="textAreaBottom" fmla="*/ 86400 h 86040"/>
                  </a:gdLst>
                  <a:ahLst/>
                  <a:cxnLst/>
                  <a:rect l="textAreaLeft" t="textAreaTop" r="textAreaRight" b="textAreaBottom"/>
                  <a:pathLst>
                    <a:path w="497300" h="78581">
                      <a:moveTo>
                        <a:pt x="0" y="0"/>
                      </a:moveTo>
                      <a:lnTo>
                        <a:pt x="497300" y="0"/>
                      </a:lnTo>
                      <a:lnTo>
                        <a:pt x="497300"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3" name="Google Shape;818;p28"/>
                <p:cNvSpPr/>
                <p:nvPr/>
              </p:nvSpPr>
              <p:spPr>
                <a:xfrm>
                  <a:off x="7268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4" name="Google Shape;819;p28"/>
                <p:cNvSpPr/>
                <p:nvPr/>
              </p:nvSpPr>
              <p:spPr>
                <a:xfrm>
                  <a:off x="7382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5" name="Google Shape;820;p28"/>
                <p:cNvSpPr/>
                <p:nvPr/>
              </p:nvSpPr>
              <p:spPr>
                <a:xfrm>
                  <a:off x="749772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6" name="Google Shape;821;p28"/>
                <p:cNvSpPr/>
                <p:nvPr/>
              </p:nvSpPr>
              <p:spPr>
                <a:xfrm>
                  <a:off x="761220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7" name="Google Shape;822;p28"/>
                <p:cNvSpPr/>
                <p:nvPr/>
              </p:nvSpPr>
              <p:spPr>
                <a:xfrm>
                  <a:off x="772704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48" name="Google Shape;823;p28"/>
                <p:cNvSpPr/>
                <p:nvPr/>
              </p:nvSpPr>
              <p:spPr>
                <a:xfrm>
                  <a:off x="7841880" y="430956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2" y="0"/>
                      </a:lnTo>
                      <a:lnTo>
                        <a:pt x="78582"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49" name="Google Shape;824;p28"/>
              <p:cNvGrpSpPr/>
              <p:nvPr/>
            </p:nvGrpSpPr>
            <p:grpSpPr>
              <a:xfrm>
                <a:off x="6520320" y="4204080"/>
                <a:ext cx="1347840" cy="86040"/>
                <a:chOff x="6520320" y="4204080"/>
                <a:chExt cx="1347840" cy="86040"/>
              </a:xfrm>
            </p:grpSpPr>
            <p:sp>
              <p:nvSpPr>
                <p:cNvPr id="750" name="Google Shape;825;p28"/>
                <p:cNvSpPr/>
                <p:nvPr/>
              </p:nvSpPr>
              <p:spPr>
                <a:xfrm>
                  <a:off x="65203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1" name="Google Shape;826;p28"/>
                <p:cNvSpPr/>
                <p:nvPr/>
              </p:nvSpPr>
              <p:spPr>
                <a:xfrm>
                  <a:off x="6634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2" name="Google Shape;827;p28"/>
                <p:cNvSpPr/>
                <p:nvPr/>
              </p:nvSpPr>
              <p:spPr>
                <a:xfrm>
                  <a:off x="6749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3" name="Google Shape;828;p28"/>
                <p:cNvSpPr/>
                <p:nvPr/>
              </p:nvSpPr>
              <p:spPr>
                <a:xfrm>
                  <a:off x="68644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4" name="Google Shape;829;p28"/>
                <p:cNvSpPr/>
                <p:nvPr/>
              </p:nvSpPr>
              <p:spPr>
                <a:xfrm>
                  <a:off x="6978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5" name="Google Shape;830;p28"/>
                <p:cNvSpPr/>
                <p:nvPr/>
              </p:nvSpPr>
              <p:spPr>
                <a:xfrm>
                  <a:off x="7093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6" name="Google Shape;831;p28"/>
                <p:cNvSpPr/>
                <p:nvPr/>
              </p:nvSpPr>
              <p:spPr>
                <a:xfrm>
                  <a:off x="720864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7" name="Google Shape;832;p28"/>
                <p:cNvSpPr/>
                <p:nvPr/>
              </p:nvSpPr>
              <p:spPr>
                <a:xfrm>
                  <a:off x="7323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8" name="Google Shape;833;p28"/>
                <p:cNvSpPr/>
                <p:nvPr/>
              </p:nvSpPr>
              <p:spPr>
                <a:xfrm>
                  <a:off x="743796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59" name="Google Shape;834;p28"/>
                <p:cNvSpPr/>
                <p:nvPr/>
              </p:nvSpPr>
              <p:spPr>
                <a:xfrm>
                  <a:off x="755280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0" name="Google Shape;835;p28"/>
                <p:cNvSpPr/>
                <p:nvPr/>
              </p:nvSpPr>
              <p:spPr>
                <a:xfrm>
                  <a:off x="766728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1" name="Google Shape;836;p28"/>
                <p:cNvSpPr/>
                <p:nvPr/>
              </p:nvSpPr>
              <p:spPr>
                <a:xfrm>
                  <a:off x="7782120" y="4204080"/>
                  <a:ext cx="86040" cy="86040"/>
                </a:xfrm>
                <a:custGeom>
                  <a:avLst/>
                  <a:gdLst>
                    <a:gd name="textAreaLeft" fmla="*/ 0 w 86040"/>
                    <a:gd name="textAreaRight" fmla="*/ 86400 w 86040"/>
                    <a:gd name="textAreaTop" fmla="*/ 0 h 86040"/>
                    <a:gd name="textAreaBottom" fmla="*/ 86400 h 86040"/>
                  </a:gdLst>
                  <a:ahLst/>
                  <a:cxnLst/>
                  <a:rect l="textAreaLeft" t="textAreaTop" r="textAreaRight" b="textAreaBottom"/>
                  <a:pathLst>
                    <a:path w="78581" h="78581">
                      <a:moveTo>
                        <a:pt x="0" y="0"/>
                      </a:moveTo>
                      <a:lnTo>
                        <a:pt x="78581" y="0"/>
                      </a:lnTo>
                      <a:lnTo>
                        <a:pt x="78581" y="78581"/>
                      </a:lnTo>
                      <a:lnTo>
                        <a:pt x="0" y="78581"/>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3200" bIns="432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62" name="Google Shape;837;p28"/>
              <p:cNvSpPr/>
              <p:nvPr/>
            </p:nvSpPr>
            <p:spPr>
              <a:xfrm>
                <a:off x="7885440" y="3962880"/>
                <a:ext cx="40680" cy="40680"/>
              </a:xfrm>
              <a:custGeom>
                <a:avLst/>
                <a:gdLst>
                  <a:gd name="textAreaLeft" fmla="*/ 0 w 40680"/>
                  <a:gd name="textAreaRight" fmla="*/ 41040 w 40680"/>
                  <a:gd name="textAreaTop" fmla="*/ 0 h 40680"/>
                  <a:gd name="textAreaBottom" fmla="*/ 41040 h 40680"/>
                </a:gdLst>
                <a:ahLst/>
                <a:cxnLst/>
                <a:rect l="textAreaLeft" t="textAreaTop" r="textAreaRight" b="textAreaBottom"/>
                <a:pathLst>
                  <a:path w="37338" h="37338">
                    <a:moveTo>
                      <a:pt x="37338" y="18669"/>
                    </a:moveTo>
                    <a:cubicBezTo>
                      <a:pt x="37338" y="28980"/>
                      <a:pt x="28980" y="37338"/>
                      <a:pt x="18669" y="37338"/>
                    </a:cubicBezTo>
                    <a:cubicBezTo>
                      <a:pt x="8358" y="37338"/>
                      <a:pt x="0" y="28980"/>
                      <a:pt x="0" y="18669"/>
                    </a:cubicBezTo>
                    <a:cubicBezTo>
                      <a:pt x="0" y="8359"/>
                      <a:pt x="8358" y="0"/>
                      <a:pt x="18669" y="0"/>
                    </a:cubicBezTo>
                    <a:cubicBezTo>
                      <a:pt x="28979" y="0"/>
                      <a:pt x="37338" y="8358"/>
                      <a:pt x="37338" y="1866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63" name="Google Shape;838;p28"/>
            <p:cNvGrpSpPr/>
            <p:nvPr/>
          </p:nvGrpSpPr>
          <p:grpSpPr>
            <a:xfrm>
              <a:off x="6368040" y="2012760"/>
              <a:ext cx="1447920" cy="1250280"/>
              <a:chOff x="6368040" y="2012760"/>
              <a:chExt cx="1447920" cy="1250280"/>
            </a:xfrm>
          </p:grpSpPr>
          <p:sp>
            <p:nvSpPr>
              <p:cNvPr id="764" name="Google Shape;839;p28"/>
              <p:cNvSpPr/>
              <p:nvPr/>
            </p:nvSpPr>
            <p:spPr>
              <a:xfrm>
                <a:off x="6368040" y="2012760"/>
                <a:ext cx="1447920" cy="1250280"/>
              </a:xfrm>
              <a:custGeom>
                <a:avLst/>
                <a:gdLst>
                  <a:gd name="textAreaLeft" fmla="*/ 0 w 1447920"/>
                  <a:gd name="textAreaRight" fmla="*/ 1448280 w 1447920"/>
                  <a:gd name="textAreaTop" fmla="*/ 0 h 1250280"/>
                  <a:gd name="textAreaBottom" fmla="*/ 1250640 h 1250280"/>
                </a:gdLst>
                <a:ahLst/>
                <a:cxnLst/>
                <a:rect l="textAreaLeft" t="textAreaTop" r="textAreaRight" b="textAreaBottom"/>
                <a:pathLst>
                  <a:path w="1318259" h="1915286">
                    <a:moveTo>
                      <a:pt x="1266444" y="0"/>
                    </a:moveTo>
                    <a:cubicBezTo>
                      <a:pt x="1295061" y="0"/>
                      <a:pt x="1318260" y="23199"/>
                      <a:pt x="1318260" y="51816"/>
                    </a:cubicBezTo>
                    <a:lnTo>
                      <a:pt x="1318260" y="1863471"/>
                    </a:lnTo>
                    <a:cubicBezTo>
                      <a:pt x="1318260" y="1892089"/>
                      <a:pt x="1295061" y="1915287"/>
                      <a:pt x="1266444" y="1915287"/>
                    </a:cubicBezTo>
                    <a:lnTo>
                      <a:pt x="51816" y="1915287"/>
                    </a:lnTo>
                    <a:cubicBezTo>
                      <a:pt x="23198" y="1915287"/>
                      <a:pt x="0" y="1892089"/>
                      <a:pt x="0" y="1863471"/>
                    </a:cubicBezTo>
                    <a:lnTo>
                      <a:pt x="0" y="51816"/>
                    </a:lnTo>
                    <a:cubicBezTo>
                      <a:pt x="0" y="23199"/>
                      <a:pt x="23198" y="0"/>
                      <a:pt x="51816"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5" name="Google Shape;840;p28"/>
              <p:cNvSpPr/>
              <p:nvPr/>
            </p:nvSpPr>
            <p:spPr>
              <a:xfrm>
                <a:off x="6368040" y="2012760"/>
                <a:ext cx="1447920" cy="102960"/>
              </a:xfrm>
              <a:custGeom>
                <a:avLst/>
                <a:gdLst>
                  <a:gd name="textAreaLeft" fmla="*/ 0 w 1447920"/>
                  <a:gd name="textAreaRight" fmla="*/ 1448280 w 1447920"/>
                  <a:gd name="textAreaTop" fmla="*/ 0 h 102960"/>
                  <a:gd name="textAreaBottom" fmla="*/ 103320 h 102960"/>
                </a:gdLst>
                <a:ahLst/>
                <a:cxnLst/>
                <a:rect l="textAreaLeft" t="textAreaTop" r="textAreaRight" b="textAreaBottom"/>
                <a:pathLst>
                  <a:path w="1318259" h="94107">
                    <a:moveTo>
                      <a:pt x="1318260" y="51816"/>
                    </a:moveTo>
                    <a:lnTo>
                      <a:pt x="1318260" y="94107"/>
                    </a:lnTo>
                    <a:lnTo>
                      <a:pt x="0" y="94107"/>
                    </a:lnTo>
                    <a:lnTo>
                      <a:pt x="0" y="51816"/>
                    </a:lnTo>
                    <a:cubicBezTo>
                      <a:pt x="0" y="23241"/>
                      <a:pt x="23241" y="0"/>
                      <a:pt x="51816" y="0"/>
                    </a:cubicBezTo>
                    <a:lnTo>
                      <a:pt x="1266444" y="0"/>
                    </a:lnTo>
                    <a:cubicBezTo>
                      <a:pt x="1295019" y="0"/>
                      <a:pt x="1318260" y="23241"/>
                      <a:pt x="1318260" y="51816"/>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66" name="Google Shape;841;p28"/>
              <p:cNvGrpSpPr/>
              <p:nvPr/>
            </p:nvGrpSpPr>
            <p:grpSpPr>
              <a:xfrm>
                <a:off x="7606440" y="2051640"/>
                <a:ext cx="154440" cy="33840"/>
                <a:chOff x="7606440" y="2051640"/>
                <a:chExt cx="154440" cy="33840"/>
              </a:xfrm>
            </p:grpSpPr>
            <p:sp>
              <p:nvSpPr>
                <p:cNvPr id="767" name="Google Shape;842;p28"/>
                <p:cNvSpPr/>
                <p:nvPr/>
              </p:nvSpPr>
              <p:spPr>
                <a:xfrm>
                  <a:off x="77270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8" name="Google Shape;843;p28"/>
                <p:cNvSpPr/>
                <p:nvPr/>
              </p:nvSpPr>
              <p:spPr>
                <a:xfrm>
                  <a:off x="766656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4" y="31242"/>
                        <a:pt x="0" y="24248"/>
                        <a:pt x="0" y="15621"/>
                      </a:cubicBezTo>
                      <a:cubicBezTo>
                        <a:pt x="0" y="6994"/>
                        <a:pt x="6994" y="0"/>
                        <a:pt x="15621" y="0"/>
                      </a:cubicBezTo>
                      <a:cubicBezTo>
                        <a:pt x="24248" y="0"/>
                        <a:pt x="31242" y="6994"/>
                        <a:pt x="31242" y="15621"/>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69" name="Google Shape;844;p28"/>
                <p:cNvSpPr/>
                <p:nvPr/>
              </p:nvSpPr>
              <p:spPr>
                <a:xfrm>
                  <a:off x="7606440" y="2051640"/>
                  <a:ext cx="33840" cy="33840"/>
                </a:xfrm>
                <a:custGeom>
                  <a:avLst/>
                  <a:gdLst>
                    <a:gd name="textAreaLeft" fmla="*/ 0 w 33840"/>
                    <a:gd name="textAreaRight" fmla="*/ 34200 w 33840"/>
                    <a:gd name="textAreaTop" fmla="*/ 0 h 33840"/>
                    <a:gd name="textAreaBottom" fmla="*/ 34200 h 33840"/>
                  </a:gdLst>
                  <a:ahLst/>
                  <a:cxnLst/>
                  <a:rect l="textAreaLeft" t="textAreaTop" r="textAreaRight" b="textAreaBottom"/>
                  <a:pathLst>
                    <a:path w="31241" h="31241">
                      <a:moveTo>
                        <a:pt x="31242" y="15621"/>
                      </a:moveTo>
                      <a:cubicBezTo>
                        <a:pt x="31242" y="24248"/>
                        <a:pt x="24248" y="31242"/>
                        <a:pt x="15621" y="31242"/>
                      </a:cubicBezTo>
                      <a:cubicBezTo>
                        <a:pt x="6993" y="31242"/>
                        <a:pt x="-1" y="24248"/>
                        <a:pt x="-1" y="15621"/>
                      </a:cubicBezTo>
                      <a:cubicBezTo>
                        <a:pt x="-1" y="6994"/>
                        <a:pt x="6993" y="0"/>
                        <a:pt x="15621" y="0"/>
                      </a:cubicBezTo>
                      <a:cubicBezTo>
                        <a:pt x="24248" y="0"/>
                        <a:pt x="31242" y="6994"/>
                        <a:pt x="31242" y="15621"/>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16920" bIns="169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770" name="Google Shape;845;p28"/>
              <p:cNvSpPr/>
              <p:nvPr/>
            </p:nvSpPr>
            <p:spPr>
              <a:xfrm>
                <a:off x="6390000" y="2137680"/>
                <a:ext cx="1403640" cy="561600"/>
              </a:xfrm>
              <a:custGeom>
                <a:avLst/>
                <a:gdLst>
                  <a:gd name="textAreaLeft" fmla="*/ 0 w 1403640"/>
                  <a:gd name="textAreaRight" fmla="*/ 1404000 w 1403640"/>
                  <a:gd name="textAreaTop" fmla="*/ 0 h 561600"/>
                  <a:gd name="textAreaBottom" fmla="*/ 561960 h 561600"/>
                </a:gdLst>
                <a:ahLst/>
                <a:cxnLst/>
                <a:rect l="textAreaLeft" t="textAreaTop" r="textAreaRight" b="textAreaBottom"/>
                <a:pathLst>
                  <a:path w="1278064" h="511682">
                    <a:moveTo>
                      <a:pt x="0" y="0"/>
                    </a:moveTo>
                    <a:lnTo>
                      <a:pt x="1278064" y="0"/>
                    </a:lnTo>
                    <a:lnTo>
                      <a:pt x="1278064" y="511683"/>
                    </a:lnTo>
                    <a:lnTo>
                      <a:pt x="0" y="511683"/>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1" name="Google Shape;846;p28"/>
              <p:cNvSpPr/>
              <p:nvPr/>
            </p:nvSpPr>
            <p:spPr>
              <a:xfrm>
                <a:off x="6430320" y="2758320"/>
                <a:ext cx="386280" cy="335520"/>
              </a:xfrm>
              <a:custGeom>
                <a:avLst/>
                <a:gdLst>
                  <a:gd name="textAreaLeft" fmla="*/ 0 w 386280"/>
                  <a:gd name="textAreaRight" fmla="*/ 386640 w 386280"/>
                  <a:gd name="textAreaTop" fmla="*/ 0 h 335520"/>
                  <a:gd name="textAreaBottom" fmla="*/ 335880 h 335520"/>
                </a:gdLst>
                <a:ahLst/>
                <a:cxnLst/>
                <a:rect l="textAreaLeft" t="textAreaTop" r="textAreaRight" b="textAreaBottom"/>
                <a:pathLst>
                  <a:path w="352044" h="305657">
                    <a:moveTo>
                      <a:pt x="0" y="0"/>
                    </a:moveTo>
                    <a:lnTo>
                      <a:pt x="352044" y="0"/>
                    </a:lnTo>
                    <a:lnTo>
                      <a:pt x="352044" y="305657"/>
                    </a:lnTo>
                    <a:lnTo>
                      <a:pt x="0" y="305657"/>
                    </a:lnTo>
                    <a:close/>
                  </a:path>
                </a:pathLst>
              </a:custGeom>
              <a:solidFill>
                <a:srgbClr val="FFFFFF"/>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2" name="Google Shape;847;p28"/>
              <p:cNvSpPr/>
              <p:nvPr/>
            </p:nvSpPr>
            <p:spPr>
              <a:xfrm>
                <a:off x="6854760" y="27583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3" name="Google Shape;848;p28"/>
              <p:cNvSpPr/>
              <p:nvPr/>
            </p:nvSpPr>
            <p:spPr>
              <a:xfrm>
                <a:off x="6854760" y="282060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4" name="Google Shape;849;p28"/>
              <p:cNvSpPr/>
              <p:nvPr/>
            </p:nvSpPr>
            <p:spPr>
              <a:xfrm>
                <a:off x="6854760" y="288324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5" name="Google Shape;850;p28"/>
              <p:cNvSpPr/>
              <p:nvPr/>
            </p:nvSpPr>
            <p:spPr>
              <a:xfrm>
                <a:off x="6854760" y="2945520"/>
                <a:ext cx="905040" cy="25200"/>
              </a:xfrm>
              <a:custGeom>
                <a:avLst/>
                <a:gdLst>
                  <a:gd name="textAreaLeft" fmla="*/ 0 w 905040"/>
                  <a:gd name="textAreaRight" fmla="*/ 905400 w 905040"/>
                  <a:gd name="textAreaTop" fmla="*/ 0 h 25200"/>
                  <a:gd name="textAreaBottom" fmla="*/ 25560 h 25200"/>
                </a:gdLst>
                <a:ahLst/>
                <a:cxnLst/>
                <a:rect l="textAreaLeft" t="textAreaTop" r="textAreaRight" b="textAreaBottom"/>
                <a:pathLst>
                  <a:path w="824198" h="23240">
                    <a:moveTo>
                      <a:pt x="0" y="0"/>
                    </a:moveTo>
                    <a:lnTo>
                      <a:pt x="824199" y="0"/>
                    </a:lnTo>
                    <a:lnTo>
                      <a:pt x="824199" y="23241"/>
                    </a:lnTo>
                    <a:lnTo>
                      <a:pt x="0" y="23241"/>
                    </a:lnTo>
                    <a:close/>
                  </a:path>
                </a:pathLst>
              </a:custGeom>
              <a:solidFill>
                <a:srgbClr val="FFFFFF"/>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76" name="Google Shape;851;p28"/>
              <p:cNvGrpSpPr/>
              <p:nvPr/>
            </p:nvGrpSpPr>
            <p:grpSpPr>
              <a:xfrm>
                <a:off x="7497000" y="3038040"/>
                <a:ext cx="263880" cy="56160"/>
                <a:chOff x="7497000" y="3038040"/>
                <a:chExt cx="263880" cy="56160"/>
              </a:xfrm>
            </p:grpSpPr>
            <p:sp>
              <p:nvSpPr>
                <p:cNvPr id="777" name="Google Shape;852;p28"/>
                <p:cNvSpPr/>
                <p:nvPr/>
              </p:nvSpPr>
              <p:spPr>
                <a:xfrm>
                  <a:off x="7497000" y="3038040"/>
                  <a:ext cx="263880" cy="56160"/>
                </a:xfrm>
                <a:custGeom>
                  <a:avLst/>
                  <a:gdLst>
                    <a:gd name="textAreaLeft" fmla="*/ 0 w 263880"/>
                    <a:gd name="textAreaRight" fmla="*/ 264240 w 263880"/>
                    <a:gd name="textAreaTop" fmla="*/ 0 h 56160"/>
                    <a:gd name="textAreaBottom" fmla="*/ 56520 h 56160"/>
                  </a:gdLst>
                  <a:ahLst/>
                  <a:cxnLst/>
                  <a:rect l="textAreaLeft" t="textAreaTop" r="textAreaRight" b="textAreaBottom"/>
                  <a:pathLst>
                    <a:path w="240411" h="51434">
                      <a:moveTo>
                        <a:pt x="214694" y="51435"/>
                      </a:moveTo>
                      <a:lnTo>
                        <a:pt x="25718" y="51435"/>
                      </a:lnTo>
                      <a:cubicBezTo>
                        <a:pt x="11525" y="51435"/>
                        <a:pt x="0" y="39814"/>
                        <a:pt x="0" y="25717"/>
                      </a:cubicBezTo>
                      <a:lnTo>
                        <a:pt x="0" y="25717"/>
                      </a:lnTo>
                      <a:cubicBezTo>
                        <a:pt x="0" y="11525"/>
                        <a:pt x="11621" y="0"/>
                        <a:pt x="25718" y="0"/>
                      </a:cubicBezTo>
                      <a:lnTo>
                        <a:pt x="214694" y="0"/>
                      </a:lnTo>
                      <a:cubicBezTo>
                        <a:pt x="228886" y="0"/>
                        <a:pt x="240411" y="11621"/>
                        <a:pt x="240411" y="25717"/>
                      </a:cubicBezTo>
                      <a:lnTo>
                        <a:pt x="240411" y="25717"/>
                      </a:lnTo>
                      <a:cubicBezTo>
                        <a:pt x="240411" y="39909"/>
                        <a:pt x="228791" y="51435"/>
                        <a:pt x="214694" y="5143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tIns="28080" bIns="280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78" name="Google Shape;853;p28"/>
                <p:cNvSpPr/>
                <p:nvPr/>
              </p:nvSpPr>
              <p:spPr>
                <a:xfrm>
                  <a:off x="7569720" y="3053520"/>
                  <a:ext cx="118800" cy="25200"/>
                </a:xfrm>
                <a:custGeom>
                  <a:avLst/>
                  <a:gdLst>
                    <a:gd name="textAreaLeft" fmla="*/ 0 w 118800"/>
                    <a:gd name="textAreaRight" fmla="*/ 119160 w 118800"/>
                    <a:gd name="textAreaTop" fmla="*/ 0 h 25200"/>
                    <a:gd name="textAreaBottom" fmla="*/ 25560 h 25200"/>
                  </a:gdLst>
                  <a:ahLst/>
                  <a:cxnLst/>
                  <a:rect l="textAreaLeft" t="textAreaTop" r="textAreaRight" b="textAreaBottom"/>
                  <a:pathLst>
                    <a:path w="108204" h="23240">
                      <a:moveTo>
                        <a:pt x="96584" y="23241"/>
                      </a:moveTo>
                      <a:lnTo>
                        <a:pt x="11621" y="23241"/>
                      </a:lnTo>
                      <a:cubicBezTo>
                        <a:pt x="5239" y="23241"/>
                        <a:pt x="0" y="18002"/>
                        <a:pt x="0" y="11620"/>
                      </a:cubicBezTo>
                      <a:lnTo>
                        <a:pt x="0" y="11620"/>
                      </a:lnTo>
                      <a:cubicBezTo>
                        <a:pt x="0" y="5239"/>
                        <a:pt x="5239" y="0"/>
                        <a:pt x="11621" y="0"/>
                      </a:cubicBezTo>
                      <a:lnTo>
                        <a:pt x="96584" y="0"/>
                      </a:lnTo>
                      <a:cubicBezTo>
                        <a:pt x="102965" y="0"/>
                        <a:pt x="108204" y="5239"/>
                        <a:pt x="108204" y="11620"/>
                      </a:cubicBezTo>
                      <a:lnTo>
                        <a:pt x="108204" y="11620"/>
                      </a:lnTo>
                      <a:cubicBezTo>
                        <a:pt x="108204" y="18002"/>
                        <a:pt x="102965" y="23241"/>
                        <a:pt x="96584" y="2324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12600" bIns="126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79" name="Google Shape;854;p28"/>
              <p:cNvGrpSpPr/>
              <p:nvPr/>
            </p:nvGrpSpPr>
            <p:grpSpPr>
              <a:xfrm>
                <a:off x="6430680" y="2372400"/>
                <a:ext cx="1330560" cy="108720"/>
                <a:chOff x="6430680" y="2372400"/>
                <a:chExt cx="1330560" cy="108720"/>
              </a:xfrm>
            </p:grpSpPr>
            <p:sp>
              <p:nvSpPr>
                <p:cNvPr id="780" name="Google Shape;855;p28"/>
                <p:cNvSpPr/>
                <p:nvPr/>
              </p:nvSpPr>
              <p:spPr>
                <a:xfrm>
                  <a:off x="64306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49625"/>
                      </a:moveTo>
                      <a:lnTo>
                        <a:pt x="49625" y="99251"/>
                      </a:lnTo>
                      <a:lnTo>
                        <a:pt x="49625" y="0"/>
                      </a:lnTo>
                      <a:lnTo>
                        <a:pt x="0" y="49625"/>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1" name="Google Shape;856;p28"/>
                <p:cNvSpPr/>
                <p:nvPr/>
              </p:nvSpPr>
              <p:spPr>
                <a:xfrm>
                  <a:off x="7706880" y="2372400"/>
                  <a:ext cx="54360" cy="108720"/>
                </a:xfrm>
                <a:custGeom>
                  <a:avLst/>
                  <a:gdLst>
                    <a:gd name="textAreaLeft" fmla="*/ 0 w 54360"/>
                    <a:gd name="textAreaRight" fmla="*/ 54720 w 54360"/>
                    <a:gd name="textAreaTop" fmla="*/ 0 h 108720"/>
                    <a:gd name="textAreaBottom" fmla="*/ 109080 h 108720"/>
                  </a:gdLst>
                  <a:ahLst/>
                  <a:cxnLst/>
                  <a:rect l="textAreaLeft" t="textAreaTop" r="textAreaRight" b="textAreaBottom"/>
                  <a:pathLst>
                    <a:path w="49625" h="99250">
                      <a:moveTo>
                        <a:pt x="0" y="0"/>
                      </a:moveTo>
                      <a:lnTo>
                        <a:pt x="0" y="99251"/>
                      </a:lnTo>
                      <a:lnTo>
                        <a:pt x="49625" y="49625"/>
                      </a:lnTo>
                      <a:lnTo>
                        <a:pt x="0" y="0"/>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782" name="Google Shape;857;p28"/>
              <p:cNvGrpSpPr/>
              <p:nvPr/>
            </p:nvGrpSpPr>
            <p:grpSpPr>
              <a:xfrm>
                <a:off x="6996960" y="2669040"/>
                <a:ext cx="191520" cy="19440"/>
                <a:chOff x="6996960" y="2669040"/>
                <a:chExt cx="191520" cy="19440"/>
              </a:xfrm>
            </p:grpSpPr>
            <p:sp>
              <p:nvSpPr>
                <p:cNvPr id="783" name="Google Shape;858;p28"/>
                <p:cNvSpPr/>
                <p:nvPr/>
              </p:nvSpPr>
              <p:spPr>
                <a:xfrm>
                  <a:off x="69969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02"/>
                        <a:pt x="14097" y="18097"/>
                        <a:pt x="9049" y="18097"/>
                      </a:cubicBezTo>
                      <a:cubicBezTo>
                        <a:pt x="4000" y="18097"/>
                        <a:pt x="0" y="14097"/>
                        <a:pt x="0" y="9049"/>
                      </a:cubicBezTo>
                      <a:cubicBezTo>
                        <a:pt x="0" y="4000"/>
                        <a:pt x="4000" y="0"/>
                        <a:pt x="9049" y="0"/>
                      </a:cubicBezTo>
                      <a:cubicBezTo>
                        <a:pt x="14097" y="0"/>
                        <a:pt x="18098" y="4000"/>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4" name="Google Shape;859;p28"/>
                <p:cNvSpPr/>
                <p:nvPr/>
              </p:nvSpPr>
              <p:spPr>
                <a:xfrm>
                  <a:off x="704016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85" name="Google Shape;860;p28"/>
                <p:cNvSpPr/>
                <p:nvPr/>
              </p:nvSpPr>
              <p:spPr>
                <a:xfrm>
                  <a:off x="70830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9" y="18097"/>
                      </a:cubicBezTo>
                      <a:cubicBezTo>
                        <a:pt x="4000" y="18097"/>
                        <a:pt x="0" y="14097"/>
                        <a:pt x="0" y="9049"/>
                      </a:cubicBezTo>
                      <a:cubicBezTo>
                        <a:pt x="0" y="4000"/>
                        <a:pt x="4000" y="0"/>
                        <a:pt x="9049"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6" name="Google Shape;861;p28"/>
                <p:cNvSpPr/>
                <p:nvPr/>
              </p:nvSpPr>
              <p:spPr>
                <a:xfrm>
                  <a:off x="712620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8" y="9049"/>
                      </a:moveTo>
                      <a:cubicBezTo>
                        <a:pt x="18098" y="14046"/>
                        <a:pt x="14046" y="18098"/>
                        <a:pt x="9049" y="18098"/>
                      </a:cubicBezTo>
                      <a:cubicBezTo>
                        <a:pt x="4051" y="18098"/>
                        <a:pt x="0" y="14046"/>
                        <a:pt x="0" y="9049"/>
                      </a:cubicBezTo>
                      <a:cubicBezTo>
                        <a:pt x="0" y="4051"/>
                        <a:pt x="4051" y="0"/>
                        <a:pt x="9049" y="0"/>
                      </a:cubicBezTo>
                      <a:cubicBezTo>
                        <a:pt x="14046" y="0"/>
                        <a:pt x="18098" y="4051"/>
                        <a:pt x="18098"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787" name="Google Shape;862;p28"/>
                <p:cNvSpPr/>
                <p:nvPr/>
              </p:nvSpPr>
              <p:spPr>
                <a:xfrm>
                  <a:off x="7169040" y="2669040"/>
                  <a:ext cx="19440" cy="19440"/>
                </a:xfrm>
                <a:custGeom>
                  <a:avLst/>
                  <a:gdLst>
                    <a:gd name="textAreaLeft" fmla="*/ 0 w 19440"/>
                    <a:gd name="textAreaRight" fmla="*/ 19800 w 19440"/>
                    <a:gd name="textAreaTop" fmla="*/ 0 h 19440"/>
                    <a:gd name="textAreaBottom" fmla="*/ 19800 h 19440"/>
                  </a:gdLst>
                  <a:ahLst/>
                  <a:cxnLst/>
                  <a:rect l="textAreaLeft" t="textAreaTop" r="textAreaRight" b="textAreaBottom"/>
                  <a:pathLst>
                    <a:path w="18097" h="18097">
                      <a:moveTo>
                        <a:pt x="18097" y="9049"/>
                      </a:moveTo>
                      <a:cubicBezTo>
                        <a:pt x="18097" y="14002"/>
                        <a:pt x="14097" y="18097"/>
                        <a:pt x="9048" y="18097"/>
                      </a:cubicBezTo>
                      <a:cubicBezTo>
                        <a:pt x="4000" y="18097"/>
                        <a:pt x="0" y="14097"/>
                        <a:pt x="0" y="9049"/>
                      </a:cubicBezTo>
                      <a:cubicBezTo>
                        <a:pt x="0" y="4000"/>
                        <a:pt x="4000" y="0"/>
                        <a:pt x="9048" y="0"/>
                      </a:cubicBezTo>
                      <a:cubicBezTo>
                        <a:pt x="14097" y="0"/>
                        <a:pt x="18097" y="4000"/>
                        <a:pt x="18097" y="9049"/>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9720" bIns="97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788" name="Google Shape;863;p28"/>
              <p:cNvSpPr/>
              <p:nvPr/>
            </p:nvSpPr>
            <p:spPr>
              <a:xfrm>
                <a:off x="6430320" y="3151800"/>
                <a:ext cx="1328760" cy="10080"/>
              </a:xfrm>
              <a:custGeom>
                <a:avLst/>
                <a:gdLst>
                  <a:gd name="textAreaLeft" fmla="*/ 0 w 1328760"/>
                  <a:gd name="textAreaRight" fmla="*/ 1329120 w 1328760"/>
                  <a:gd name="textAreaTop" fmla="*/ 0 h 10080"/>
                  <a:gd name="textAreaBottom" fmla="*/ 10440 h 10080"/>
                </a:gdLst>
                <a:ahLst/>
                <a:cxnLst/>
                <a:rect l="textAreaLeft" t="textAreaTop" r="textAreaRight" b="textAreaBottom"/>
                <a:pathLst>
                  <a:path w="1210055" h="9525">
                    <a:moveTo>
                      <a:pt x="0" y="0"/>
                    </a:moveTo>
                    <a:lnTo>
                      <a:pt x="1210056" y="0"/>
                    </a:lnTo>
                  </a:path>
                </a:pathLst>
              </a:custGeom>
              <a:noFill/>
              <a:ln w="17525">
                <a:solidFill>
                  <a:srgbClr val="FFFFFF"/>
                </a:solidFill>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789" name="Google Shape;864;p28"/>
              <p:cNvGrpSpPr/>
              <p:nvPr/>
            </p:nvGrpSpPr>
            <p:grpSpPr>
              <a:xfrm>
                <a:off x="6378120" y="2678760"/>
                <a:ext cx="504360" cy="504720"/>
                <a:chOff x="6378120" y="2678760"/>
                <a:chExt cx="504360" cy="504720"/>
              </a:xfrm>
            </p:grpSpPr>
            <p:grpSp>
              <p:nvGrpSpPr>
                <p:cNvPr id="790" name="Google Shape;865;p28"/>
                <p:cNvGrpSpPr/>
                <p:nvPr/>
              </p:nvGrpSpPr>
              <p:grpSpPr>
                <a:xfrm>
                  <a:off x="6391440" y="2692440"/>
                  <a:ext cx="488160" cy="487800"/>
                  <a:chOff x="6391440" y="2692440"/>
                  <a:chExt cx="488160" cy="487800"/>
                </a:xfrm>
              </p:grpSpPr>
              <p:sp>
                <p:nvSpPr>
                  <p:cNvPr id="791" name="Google Shape;866;p28"/>
                  <p:cNvSpPr/>
                  <p:nvPr/>
                </p:nvSpPr>
                <p:spPr>
                  <a:xfrm>
                    <a:off x="6408720" y="317016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388048" y="0"/>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2" name="Google Shape;867;p28"/>
                  <p:cNvSpPr/>
                  <p:nvPr/>
                </p:nvSpPr>
                <p:spPr>
                  <a:xfrm>
                    <a:off x="6391440" y="270936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388049"/>
                        </a:moveTo>
                        <a:lnTo>
                          <a:pt x="0"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3" name="Google Shape;868;p28"/>
                  <p:cNvSpPr/>
                  <p:nvPr/>
                </p:nvSpPr>
                <p:spPr>
                  <a:xfrm>
                    <a:off x="6425640" y="2692440"/>
                    <a:ext cx="426240" cy="10080"/>
                  </a:xfrm>
                  <a:custGeom>
                    <a:avLst/>
                    <a:gdLst>
                      <a:gd name="textAreaLeft" fmla="*/ 0 w 426240"/>
                      <a:gd name="textAreaRight" fmla="*/ 426600 w 426240"/>
                      <a:gd name="textAreaTop" fmla="*/ 0 h 10080"/>
                      <a:gd name="textAreaBottom" fmla="*/ 10440 h 10080"/>
                    </a:gdLst>
                    <a:ahLst/>
                    <a:cxnLst/>
                    <a:rect l="textAreaLeft" t="textAreaTop" r="textAreaRight" b="textAreaBottom"/>
                    <a:pathLst>
                      <a:path w="388048" h="9525">
                        <a:moveTo>
                          <a:pt x="0" y="0"/>
                        </a:moveTo>
                        <a:lnTo>
                          <a:pt x="388048" y="0"/>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4" name="Google Shape;869;p28"/>
                  <p:cNvSpPr/>
                  <p:nvPr/>
                </p:nvSpPr>
                <p:spPr>
                  <a:xfrm>
                    <a:off x="6869520" y="2726280"/>
                    <a:ext cx="10080" cy="426240"/>
                  </a:xfrm>
                  <a:custGeom>
                    <a:avLst/>
                    <a:gdLst>
                      <a:gd name="textAreaLeft" fmla="*/ 0 w 10080"/>
                      <a:gd name="textAreaRight" fmla="*/ 10440 w 10080"/>
                      <a:gd name="textAreaTop" fmla="*/ 0 h 426240"/>
                      <a:gd name="textAreaBottom" fmla="*/ 426600 h 426240"/>
                    </a:gdLst>
                    <a:ahLst/>
                    <a:cxnLst/>
                    <a:rect l="textAreaLeft" t="textAreaTop" r="textAreaRight" b="textAreaBottom"/>
                    <a:pathLst>
                      <a:path w="9525" h="388048">
                        <a:moveTo>
                          <a:pt x="0" y="0"/>
                        </a:moveTo>
                        <a:lnTo>
                          <a:pt x="0" y="388049"/>
                        </a:lnTo>
                      </a:path>
                    </a:pathLst>
                  </a:custGeom>
                  <a:solidFill>
                    <a:schemeClr val="dk1"/>
                  </a:solidFill>
                  <a:ln w="1580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795" name="Google Shape;870;p28"/>
                <p:cNvGrpSpPr/>
                <p:nvPr/>
              </p:nvGrpSpPr>
              <p:grpSpPr>
                <a:xfrm>
                  <a:off x="6378120" y="2678760"/>
                  <a:ext cx="504360" cy="504720"/>
                  <a:chOff x="6378120" y="2678760"/>
                  <a:chExt cx="504360" cy="504720"/>
                </a:xfrm>
              </p:grpSpPr>
              <p:grpSp>
                <p:nvGrpSpPr>
                  <p:cNvPr id="796" name="Google Shape;871;p28"/>
                  <p:cNvGrpSpPr/>
                  <p:nvPr/>
                </p:nvGrpSpPr>
                <p:grpSpPr>
                  <a:xfrm>
                    <a:off x="6378120" y="2678760"/>
                    <a:ext cx="504360" cy="26640"/>
                    <a:chOff x="6378120" y="2678760"/>
                    <a:chExt cx="504360" cy="26640"/>
                  </a:xfrm>
                </p:grpSpPr>
                <p:sp>
                  <p:nvSpPr>
                    <p:cNvPr id="797" name="Google Shape;872;p28"/>
                    <p:cNvSpPr/>
                    <p:nvPr/>
                  </p:nvSpPr>
                  <p:spPr>
                    <a:xfrm>
                      <a:off x="637812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8" name="Google Shape;873;p28"/>
                    <p:cNvSpPr/>
                    <p:nvPr/>
                  </p:nvSpPr>
                  <p:spPr>
                    <a:xfrm>
                      <a:off x="661680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99" name="Google Shape;874;p28"/>
                    <p:cNvSpPr/>
                    <p:nvPr/>
                  </p:nvSpPr>
                  <p:spPr>
                    <a:xfrm>
                      <a:off x="6855840" y="267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0" name="Google Shape;875;p28"/>
                  <p:cNvGrpSpPr/>
                  <p:nvPr/>
                </p:nvGrpSpPr>
                <p:grpSpPr>
                  <a:xfrm>
                    <a:off x="6378120" y="2917800"/>
                    <a:ext cx="504360" cy="26640"/>
                    <a:chOff x="6378120" y="2917800"/>
                    <a:chExt cx="504360" cy="26640"/>
                  </a:xfrm>
                </p:grpSpPr>
                <p:sp>
                  <p:nvSpPr>
                    <p:cNvPr id="801" name="Google Shape;876;p28"/>
                    <p:cNvSpPr/>
                    <p:nvPr/>
                  </p:nvSpPr>
                  <p:spPr>
                    <a:xfrm>
                      <a:off x="637812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2" name="Google Shape;877;p28"/>
                    <p:cNvSpPr/>
                    <p:nvPr/>
                  </p:nvSpPr>
                  <p:spPr>
                    <a:xfrm>
                      <a:off x="6855840" y="291780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03" name="Google Shape;878;p28"/>
                  <p:cNvGrpSpPr/>
                  <p:nvPr/>
                </p:nvGrpSpPr>
                <p:grpSpPr>
                  <a:xfrm>
                    <a:off x="6378120" y="3156840"/>
                    <a:ext cx="504360" cy="26640"/>
                    <a:chOff x="6378120" y="3156840"/>
                    <a:chExt cx="504360" cy="26640"/>
                  </a:xfrm>
                </p:grpSpPr>
                <p:sp>
                  <p:nvSpPr>
                    <p:cNvPr id="804" name="Google Shape;879;p28"/>
                    <p:cNvSpPr/>
                    <p:nvPr/>
                  </p:nvSpPr>
                  <p:spPr>
                    <a:xfrm>
                      <a:off x="637812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5" name="Google Shape;880;p28"/>
                    <p:cNvSpPr/>
                    <p:nvPr/>
                  </p:nvSpPr>
                  <p:spPr>
                    <a:xfrm>
                      <a:off x="661680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6" name="Google Shape;881;p28"/>
                    <p:cNvSpPr/>
                    <p:nvPr/>
                  </p:nvSpPr>
                  <p:spPr>
                    <a:xfrm>
                      <a:off x="6855840" y="315684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24669" h="24669">
                          <a:moveTo>
                            <a:pt x="0" y="0"/>
                          </a:moveTo>
                          <a:lnTo>
                            <a:pt x="24670" y="0"/>
                          </a:lnTo>
                          <a:lnTo>
                            <a:pt x="24670" y="24670"/>
                          </a:lnTo>
                          <a:lnTo>
                            <a:pt x="0" y="2467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grpSp>
          <p:nvGrpSpPr>
            <p:cNvPr id="807" name="Google Shape;882;p28"/>
            <p:cNvGrpSpPr/>
            <p:nvPr/>
          </p:nvGrpSpPr>
          <p:grpSpPr>
            <a:xfrm>
              <a:off x="5248800" y="1817280"/>
              <a:ext cx="478800" cy="594720"/>
              <a:chOff x="5248800" y="1817280"/>
              <a:chExt cx="478800" cy="594720"/>
            </a:xfrm>
          </p:grpSpPr>
          <p:grpSp>
            <p:nvGrpSpPr>
              <p:cNvPr id="808" name="Google Shape;883;p28"/>
              <p:cNvGrpSpPr/>
              <p:nvPr/>
            </p:nvGrpSpPr>
            <p:grpSpPr>
              <a:xfrm>
                <a:off x="5248800" y="1817280"/>
                <a:ext cx="478800" cy="594720"/>
                <a:chOff x="5248800" y="1817280"/>
                <a:chExt cx="478800" cy="594720"/>
              </a:xfrm>
            </p:grpSpPr>
            <p:sp>
              <p:nvSpPr>
                <p:cNvPr id="809" name="Google Shape;884;p28"/>
                <p:cNvSpPr/>
                <p:nvPr/>
              </p:nvSpPr>
              <p:spPr>
                <a:xfrm>
                  <a:off x="5248800" y="1817280"/>
                  <a:ext cx="478800" cy="594720"/>
                </a:xfrm>
                <a:custGeom>
                  <a:avLst/>
                  <a:gdLst>
                    <a:gd name="textAreaLeft" fmla="*/ 0 w 478800"/>
                    <a:gd name="textAreaRight" fmla="*/ 479160 w 478800"/>
                    <a:gd name="textAreaTop" fmla="*/ 0 h 594720"/>
                    <a:gd name="textAreaBottom" fmla="*/ 595080 h 594720"/>
                  </a:gdLst>
                  <a:ahLst/>
                  <a:cxnLst/>
                  <a:rect l="textAreaLeft" t="textAreaTop" r="textAreaRight" b="textAreaBottom"/>
                  <a:pathLst>
                    <a:path w="435673" h="541115">
                      <a:moveTo>
                        <a:pt x="394621" y="0"/>
                      </a:moveTo>
                      <a:cubicBezTo>
                        <a:pt x="417294" y="0"/>
                        <a:pt x="435674" y="18380"/>
                        <a:pt x="435674" y="41053"/>
                      </a:cubicBezTo>
                      <a:lnTo>
                        <a:pt x="435674" y="500062"/>
                      </a:lnTo>
                      <a:cubicBezTo>
                        <a:pt x="435674" y="522735"/>
                        <a:pt x="417294" y="541115"/>
                        <a:pt x="394621" y="541115"/>
                      </a:cubicBezTo>
                      <a:lnTo>
                        <a:pt x="41053" y="541115"/>
                      </a:lnTo>
                      <a:cubicBezTo>
                        <a:pt x="18380" y="541115"/>
                        <a:pt x="0" y="522735"/>
                        <a:pt x="0" y="500062"/>
                      </a:cubicBezTo>
                      <a:lnTo>
                        <a:pt x="0" y="41053"/>
                      </a:lnTo>
                      <a:cubicBezTo>
                        <a:pt x="0" y="18380"/>
                        <a:pt x="18380" y="0"/>
                        <a:pt x="41053"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10" name="Google Shape;885;p28"/>
                <p:cNvGrpSpPr/>
                <p:nvPr/>
              </p:nvGrpSpPr>
              <p:grpSpPr>
                <a:xfrm>
                  <a:off x="5498280" y="1851840"/>
                  <a:ext cx="181080" cy="45360"/>
                  <a:chOff x="5498280" y="1851840"/>
                  <a:chExt cx="181080" cy="45360"/>
                </a:xfrm>
              </p:grpSpPr>
              <p:sp>
                <p:nvSpPr>
                  <p:cNvPr id="811" name="Google Shape;886;p28"/>
                  <p:cNvSpPr/>
                  <p:nvPr/>
                </p:nvSpPr>
                <p:spPr>
                  <a:xfrm>
                    <a:off x="563400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2" name="Google Shape;887;p28"/>
                  <p:cNvSpPr/>
                  <p:nvPr/>
                </p:nvSpPr>
                <p:spPr>
                  <a:xfrm>
                    <a:off x="556632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9">
                        <a:moveTo>
                          <a:pt x="41529" y="20765"/>
                        </a:moveTo>
                        <a:cubicBezTo>
                          <a:pt x="41529" y="32290"/>
                          <a:pt x="32195" y="41529"/>
                          <a:pt x="20764" y="41529"/>
                        </a:cubicBezTo>
                        <a:cubicBezTo>
                          <a:pt x="9334" y="41529"/>
                          <a:pt x="0" y="32194"/>
                          <a:pt x="0" y="20765"/>
                        </a:cubicBezTo>
                        <a:cubicBezTo>
                          <a:pt x="0" y="9334"/>
                          <a:pt x="9334" y="0"/>
                          <a:pt x="20764" y="0"/>
                        </a:cubicBezTo>
                        <a:cubicBezTo>
                          <a:pt x="32195" y="0"/>
                          <a:pt x="41529" y="9334"/>
                          <a:pt x="41529" y="2076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3" name="Google Shape;888;p28"/>
                  <p:cNvSpPr/>
                  <p:nvPr/>
                </p:nvSpPr>
                <p:spPr>
                  <a:xfrm>
                    <a:off x="5498280" y="185184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9">
                        <a:moveTo>
                          <a:pt x="41529" y="20765"/>
                        </a:moveTo>
                        <a:cubicBezTo>
                          <a:pt x="41529" y="32290"/>
                          <a:pt x="32195" y="41529"/>
                          <a:pt x="20764" y="41529"/>
                        </a:cubicBezTo>
                        <a:cubicBezTo>
                          <a:pt x="9335" y="41529"/>
                          <a:pt x="0" y="32194"/>
                          <a:pt x="0" y="20765"/>
                        </a:cubicBezTo>
                        <a:cubicBezTo>
                          <a:pt x="0" y="9334"/>
                          <a:pt x="9335" y="0"/>
                          <a:pt x="20764" y="0"/>
                        </a:cubicBezTo>
                        <a:cubicBezTo>
                          <a:pt x="32195" y="0"/>
                          <a:pt x="41529" y="9334"/>
                          <a:pt x="41529" y="2076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14" name="Google Shape;889;p28"/>
              <p:cNvGrpSpPr/>
              <p:nvPr/>
            </p:nvGrpSpPr>
            <p:grpSpPr>
              <a:xfrm>
                <a:off x="5287680" y="1932120"/>
                <a:ext cx="394560" cy="412560"/>
                <a:chOff x="5287680" y="1932120"/>
                <a:chExt cx="394560" cy="412560"/>
              </a:xfrm>
            </p:grpSpPr>
            <p:sp>
              <p:nvSpPr>
                <p:cNvPr id="815" name="Google Shape;890;p28"/>
                <p:cNvSpPr/>
                <p:nvPr/>
              </p:nvSpPr>
              <p:spPr>
                <a:xfrm>
                  <a:off x="5287680" y="2165400"/>
                  <a:ext cx="392760" cy="179280"/>
                </a:xfrm>
                <a:custGeom>
                  <a:avLst/>
                  <a:gdLst>
                    <a:gd name="textAreaLeft" fmla="*/ 0 w 392760"/>
                    <a:gd name="textAreaRight" fmla="*/ 393120 w 392760"/>
                    <a:gd name="textAreaTop" fmla="*/ 0 h 179280"/>
                    <a:gd name="textAreaBottom" fmla="*/ 179640 h 179280"/>
                  </a:gdLst>
                  <a:ahLst/>
                  <a:cxnLst/>
                  <a:rect l="textAreaLeft" t="textAreaTop" r="textAreaRight" b="textAreaBottom"/>
                  <a:pathLst>
                    <a:path w="357473" h="163258">
                      <a:moveTo>
                        <a:pt x="40196" y="72962"/>
                      </a:moveTo>
                      <a:lnTo>
                        <a:pt x="0" y="72962"/>
                      </a:lnTo>
                      <a:lnTo>
                        <a:pt x="0" y="90297"/>
                      </a:lnTo>
                      <a:lnTo>
                        <a:pt x="40196" y="90297"/>
                      </a:lnTo>
                      <a:lnTo>
                        <a:pt x="40196" y="72962"/>
                      </a:lnTo>
                      <a:close/>
                      <a:moveTo>
                        <a:pt x="185166" y="126778"/>
                      </a:moveTo>
                      <a:lnTo>
                        <a:pt x="294894" y="126778"/>
                      </a:lnTo>
                      <a:lnTo>
                        <a:pt x="294894" y="109347"/>
                      </a:lnTo>
                      <a:lnTo>
                        <a:pt x="185166" y="109347"/>
                      </a:lnTo>
                      <a:lnTo>
                        <a:pt x="185166" y="126778"/>
                      </a:lnTo>
                      <a:close/>
                      <a:moveTo>
                        <a:pt x="294894" y="0"/>
                      </a:moveTo>
                      <a:lnTo>
                        <a:pt x="38291" y="0"/>
                      </a:lnTo>
                      <a:lnTo>
                        <a:pt x="38291" y="17335"/>
                      </a:lnTo>
                      <a:lnTo>
                        <a:pt x="294894" y="17335"/>
                      </a:lnTo>
                      <a:lnTo>
                        <a:pt x="294894" y="0"/>
                      </a:lnTo>
                      <a:close/>
                      <a:moveTo>
                        <a:pt x="0" y="163259"/>
                      </a:moveTo>
                      <a:lnTo>
                        <a:pt x="99632" y="163259"/>
                      </a:lnTo>
                      <a:lnTo>
                        <a:pt x="99632" y="145828"/>
                      </a:lnTo>
                      <a:lnTo>
                        <a:pt x="0" y="145828"/>
                      </a:lnTo>
                      <a:lnTo>
                        <a:pt x="0" y="163259"/>
                      </a:lnTo>
                      <a:close/>
                      <a:moveTo>
                        <a:pt x="76581" y="36481"/>
                      </a:moveTo>
                      <a:lnTo>
                        <a:pt x="0" y="36481"/>
                      </a:lnTo>
                      <a:lnTo>
                        <a:pt x="0" y="53816"/>
                      </a:lnTo>
                      <a:lnTo>
                        <a:pt x="76581" y="53816"/>
                      </a:lnTo>
                      <a:lnTo>
                        <a:pt x="76581" y="36481"/>
                      </a:lnTo>
                      <a:close/>
                      <a:moveTo>
                        <a:pt x="52483" y="90297"/>
                      </a:moveTo>
                      <a:lnTo>
                        <a:pt x="207836" y="90297"/>
                      </a:lnTo>
                      <a:lnTo>
                        <a:pt x="207836" y="72962"/>
                      </a:lnTo>
                      <a:lnTo>
                        <a:pt x="52483" y="72962"/>
                      </a:lnTo>
                      <a:lnTo>
                        <a:pt x="52483" y="90297"/>
                      </a:lnTo>
                      <a:close/>
                      <a:moveTo>
                        <a:pt x="164402" y="109347"/>
                      </a:moveTo>
                      <a:lnTo>
                        <a:pt x="0" y="109347"/>
                      </a:lnTo>
                      <a:lnTo>
                        <a:pt x="0" y="126778"/>
                      </a:lnTo>
                      <a:lnTo>
                        <a:pt x="164402" y="126778"/>
                      </a:lnTo>
                      <a:lnTo>
                        <a:pt x="164402" y="109347"/>
                      </a:lnTo>
                      <a:close/>
                      <a:moveTo>
                        <a:pt x="220218" y="90297"/>
                      </a:moveTo>
                      <a:lnTo>
                        <a:pt x="357378" y="90297"/>
                      </a:lnTo>
                      <a:lnTo>
                        <a:pt x="357378" y="72962"/>
                      </a:lnTo>
                      <a:lnTo>
                        <a:pt x="220218" y="72962"/>
                      </a:lnTo>
                      <a:lnTo>
                        <a:pt x="220218" y="90297"/>
                      </a:lnTo>
                      <a:close/>
                      <a:moveTo>
                        <a:pt x="97441" y="53816"/>
                      </a:moveTo>
                      <a:lnTo>
                        <a:pt x="357474" y="53816"/>
                      </a:lnTo>
                      <a:lnTo>
                        <a:pt x="357474" y="36481"/>
                      </a:lnTo>
                      <a:lnTo>
                        <a:pt x="97441" y="36481"/>
                      </a:lnTo>
                      <a:lnTo>
                        <a:pt x="97441" y="53816"/>
                      </a:lnTo>
                      <a:close/>
                      <a:moveTo>
                        <a:pt x="305371" y="0"/>
                      </a:moveTo>
                      <a:lnTo>
                        <a:pt x="305371" y="17335"/>
                      </a:lnTo>
                      <a:lnTo>
                        <a:pt x="357378" y="17335"/>
                      </a:lnTo>
                      <a:lnTo>
                        <a:pt x="357378" y="0"/>
                      </a:lnTo>
                      <a:lnTo>
                        <a:pt x="305371" y="0"/>
                      </a:lnTo>
                      <a:close/>
                      <a:moveTo>
                        <a:pt x="315659" y="126778"/>
                      </a:moveTo>
                      <a:lnTo>
                        <a:pt x="357378" y="126778"/>
                      </a:lnTo>
                      <a:lnTo>
                        <a:pt x="357378" y="109347"/>
                      </a:lnTo>
                      <a:lnTo>
                        <a:pt x="315659" y="109347"/>
                      </a:lnTo>
                      <a:lnTo>
                        <a:pt x="315659" y="126778"/>
                      </a:lnTo>
                      <a:close/>
                      <a:moveTo>
                        <a:pt x="120396" y="163259"/>
                      </a:moveTo>
                      <a:lnTo>
                        <a:pt x="222981" y="163259"/>
                      </a:lnTo>
                      <a:lnTo>
                        <a:pt x="222981" y="145828"/>
                      </a:lnTo>
                      <a:lnTo>
                        <a:pt x="120396" y="145828"/>
                      </a:lnTo>
                      <a:lnTo>
                        <a:pt x="120396" y="163259"/>
                      </a:lnTo>
                      <a:close/>
                      <a:moveTo>
                        <a:pt x="235363" y="163259"/>
                      </a:moveTo>
                      <a:lnTo>
                        <a:pt x="313563" y="163259"/>
                      </a:lnTo>
                      <a:lnTo>
                        <a:pt x="313563" y="145828"/>
                      </a:lnTo>
                      <a:lnTo>
                        <a:pt x="235363" y="145828"/>
                      </a:lnTo>
                      <a:lnTo>
                        <a:pt x="235363" y="163259"/>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6" name="Google Shape;891;p28"/>
                <p:cNvSpPr/>
                <p:nvPr/>
              </p:nvSpPr>
              <p:spPr>
                <a:xfrm>
                  <a:off x="5293440" y="1932120"/>
                  <a:ext cx="388800" cy="197640"/>
                </a:xfrm>
                <a:custGeom>
                  <a:avLst/>
                  <a:gdLst>
                    <a:gd name="textAreaLeft" fmla="*/ 0 w 388800"/>
                    <a:gd name="textAreaRight" fmla="*/ 389160 w 388800"/>
                    <a:gd name="textAreaTop" fmla="*/ 0 h 197640"/>
                    <a:gd name="textAreaBottom" fmla="*/ 198000 h 197640"/>
                  </a:gdLst>
                  <a:ahLst/>
                  <a:cxnLst/>
                  <a:rect l="textAreaLeft" t="textAreaTop" r="textAreaRight" b="textAreaBottom"/>
                  <a:pathLst>
                    <a:path w="353948" h="180117">
                      <a:moveTo>
                        <a:pt x="0" y="0"/>
                      </a:moveTo>
                      <a:lnTo>
                        <a:pt x="353949" y="0"/>
                      </a:lnTo>
                      <a:lnTo>
                        <a:pt x="353949" y="180118"/>
                      </a:lnTo>
                      <a:lnTo>
                        <a:pt x="0" y="180118"/>
                      </a:ln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17" name="Google Shape;892;p28"/>
            <p:cNvGrpSpPr/>
            <p:nvPr/>
          </p:nvGrpSpPr>
          <p:grpSpPr>
            <a:xfrm>
              <a:off x="7810920" y="2543040"/>
              <a:ext cx="1047600" cy="27000"/>
              <a:chOff x="7810920" y="2543040"/>
              <a:chExt cx="1047600" cy="27000"/>
            </a:xfrm>
          </p:grpSpPr>
          <p:sp>
            <p:nvSpPr>
              <p:cNvPr id="818" name="Google Shape;893;p28"/>
              <p:cNvSpPr/>
              <p:nvPr/>
            </p:nvSpPr>
            <p:spPr>
              <a:xfrm>
                <a:off x="7823880" y="2556720"/>
                <a:ext cx="1021680" cy="10080"/>
              </a:xfrm>
              <a:custGeom>
                <a:avLst/>
                <a:gdLst>
                  <a:gd name="textAreaLeft" fmla="*/ 0 w 1021680"/>
                  <a:gd name="textAreaRight" fmla="*/ 1022040 w 1021680"/>
                  <a:gd name="textAreaTop" fmla="*/ 0 h 10080"/>
                  <a:gd name="textAreaBottom" fmla="*/ 10440 h 10080"/>
                </a:gdLst>
                <a:ahLst/>
                <a:cxnLst/>
                <a:rect l="textAreaLeft" t="textAreaTop" r="textAreaRight" b="textAreaBottom"/>
                <a:pathLst>
                  <a:path w="929354" h="9525">
                    <a:moveTo>
                      <a:pt x="929354" y="0"/>
                    </a:moveTo>
                    <a:lnTo>
                      <a:pt x="0" y="0"/>
                    </a:lnTo>
                  </a:path>
                </a:pathLst>
              </a:custGeom>
              <a:solidFill>
                <a:schemeClr val="accent4"/>
              </a:solidFill>
              <a:ln w="10950">
                <a:solidFill>
                  <a:srgbClr val="6F7082"/>
                </a:solidFill>
                <a:prstDash val="dashDot"/>
                <a:miter/>
              </a:ln>
            </p:spPr>
            <p:style>
              <a:lnRef idx="0">
                <a:scrgbClr r="0" g="0" b="0"/>
              </a:lnRef>
              <a:fillRef idx="0">
                <a:scrgbClr r="0" g="0" b="0"/>
              </a:fillRef>
              <a:effectRef idx="0">
                <a:scrgbClr r="0" g="0" b="0"/>
              </a:effectRef>
              <a:fontRef idx="minor"/>
            </p:style>
            <p:txBody>
              <a:bodyPr tIns="5040" bIns="5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19" name="Google Shape;894;p28"/>
              <p:cNvSpPr/>
              <p:nvPr/>
            </p:nvSpPr>
            <p:spPr>
              <a:xfrm>
                <a:off x="88315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19240" y="0"/>
                      <a:pt x="24765" y="5524"/>
                      <a:pt x="24765" y="12382"/>
                    </a:cubicBezTo>
                    <a:cubicBezTo>
                      <a:pt x="24765" y="19240"/>
                      <a:pt x="19240" y="24765"/>
                      <a:pt x="12382" y="24765"/>
                    </a:cubicBezTo>
                    <a:cubicBezTo>
                      <a:pt x="5524" y="24765"/>
                      <a:pt x="0" y="19240"/>
                      <a:pt x="0" y="12382"/>
                    </a:cubicBezTo>
                    <a:cubicBezTo>
                      <a:pt x="0" y="5524"/>
                      <a:pt x="5524"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0" name="Google Shape;895;p28"/>
              <p:cNvSpPr/>
              <p:nvPr/>
            </p:nvSpPr>
            <p:spPr>
              <a:xfrm>
                <a:off x="7810920" y="2543040"/>
                <a:ext cx="27000" cy="27000"/>
              </a:xfrm>
              <a:custGeom>
                <a:avLst/>
                <a:gdLst>
                  <a:gd name="textAreaLeft" fmla="*/ 0 w 27000"/>
                  <a:gd name="textAreaRight" fmla="*/ 27360 w 27000"/>
                  <a:gd name="textAreaTop" fmla="*/ 0 h 27000"/>
                  <a:gd name="textAreaBottom" fmla="*/ 27360 h 27000"/>
                </a:gdLst>
                <a:ahLst/>
                <a:cxnLst/>
                <a:rect l="textAreaLeft" t="textAreaTop" r="textAreaRight" b="textAreaBottom"/>
                <a:pathLst>
                  <a:path w="24764" h="24765">
                    <a:moveTo>
                      <a:pt x="12382" y="0"/>
                    </a:moveTo>
                    <a:cubicBezTo>
                      <a:pt x="5524" y="0"/>
                      <a:pt x="0" y="5524"/>
                      <a:pt x="0" y="12382"/>
                    </a:cubicBezTo>
                    <a:cubicBezTo>
                      <a:pt x="0" y="19240"/>
                      <a:pt x="5524" y="24765"/>
                      <a:pt x="12382" y="24765"/>
                    </a:cubicBezTo>
                    <a:cubicBezTo>
                      <a:pt x="19240" y="24765"/>
                      <a:pt x="24765" y="19240"/>
                      <a:pt x="24765" y="12382"/>
                    </a:cubicBezTo>
                    <a:cubicBezTo>
                      <a:pt x="24765" y="5524"/>
                      <a:pt x="19240" y="0"/>
                      <a:pt x="12382" y="0"/>
                    </a:cubicBezTo>
                    <a:close/>
                  </a:path>
                </a:pathLst>
              </a:custGeom>
              <a:solidFill>
                <a:schemeClr val="accent4"/>
              </a:solidFill>
              <a:ln w="9525">
                <a:solidFill>
                  <a:srgbClr val="6F7082"/>
                </a:solidFill>
                <a:round/>
              </a:ln>
            </p:spPr>
            <p:style>
              <a:lnRef idx="0">
                <a:scrgbClr r="0" g="0" b="0"/>
              </a:lnRef>
              <a:fillRef idx="0">
                <a:scrgbClr r="0" g="0" b="0"/>
              </a:fillRef>
              <a:effectRef idx="0">
                <a:scrgbClr r="0" g="0" b="0"/>
              </a:effectRef>
              <a:fontRef idx="minor"/>
            </p:style>
            <p:txBody>
              <a:bodyPr tIns="13680" bIns="13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21" name="Google Shape;896;p28"/>
            <p:cNvGrpSpPr/>
            <p:nvPr/>
          </p:nvGrpSpPr>
          <p:grpSpPr>
            <a:xfrm>
              <a:off x="8348400" y="2013480"/>
              <a:ext cx="657360" cy="856440"/>
              <a:chOff x="8348400" y="2013480"/>
              <a:chExt cx="657360" cy="856440"/>
            </a:xfrm>
          </p:grpSpPr>
          <p:grpSp>
            <p:nvGrpSpPr>
              <p:cNvPr id="822" name="Google Shape;897;p28"/>
              <p:cNvGrpSpPr/>
              <p:nvPr/>
            </p:nvGrpSpPr>
            <p:grpSpPr>
              <a:xfrm>
                <a:off x="8348400" y="2013480"/>
                <a:ext cx="657360" cy="856440"/>
                <a:chOff x="8348400" y="2013480"/>
                <a:chExt cx="657360" cy="856440"/>
              </a:xfrm>
            </p:grpSpPr>
            <p:sp>
              <p:nvSpPr>
                <p:cNvPr id="823" name="Google Shape;898;p28"/>
                <p:cNvSpPr/>
                <p:nvPr/>
              </p:nvSpPr>
              <p:spPr>
                <a:xfrm>
                  <a:off x="8348400" y="2013480"/>
                  <a:ext cx="657360" cy="856440"/>
                </a:xfrm>
                <a:custGeom>
                  <a:avLst/>
                  <a:gdLst>
                    <a:gd name="textAreaLeft" fmla="*/ 0 w 657360"/>
                    <a:gd name="textAreaRight" fmla="*/ 657720 w 657360"/>
                    <a:gd name="textAreaTop" fmla="*/ 0 h 856440"/>
                    <a:gd name="textAreaBottom" fmla="*/ 856800 h 856440"/>
                  </a:gdLst>
                  <a:ahLst/>
                  <a:cxnLst/>
                  <a:rect l="textAreaLeft" t="textAreaTop" r="textAreaRight" b="textAreaBottom"/>
                  <a:pathLst>
                    <a:path w="598074" h="779145">
                      <a:moveTo>
                        <a:pt x="557022" y="0"/>
                      </a:moveTo>
                      <a:cubicBezTo>
                        <a:pt x="579695" y="0"/>
                        <a:pt x="598075" y="18380"/>
                        <a:pt x="598075" y="41053"/>
                      </a:cubicBezTo>
                      <a:lnTo>
                        <a:pt x="598075" y="738092"/>
                      </a:lnTo>
                      <a:cubicBezTo>
                        <a:pt x="598075" y="760765"/>
                        <a:pt x="579695" y="779145"/>
                        <a:pt x="557022" y="779145"/>
                      </a:cubicBezTo>
                      <a:lnTo>
                        <a:pt x="41053" y="779145"/>
                      </a:lnTo>
                      <a:cubicBezTo>
                        <a:pt x="18380" y="779145"/>
                        <a:pt x="0" y="760765"/>
                        <a:pt x="0" y="738092"/>
                      </a:cubicBezTo>
                      <a:lnTo>
                        <a:pt x="0" y="41053"/>
                      </a:lnTo>
                      <a:cubicBezTo>
                        <a:pt x="0" y="18380"/>
                        <a:pt x="18380" y="0"/>
                        <a:pt x="41053" y="0"/>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24" name="Google Shape;899;p28"/>
                <p:cNvGrpSpPr/>
                <p:nvPr/>
              </p:nvGrpSpPr>
              <p:grpSpPr>
                <a:xfrm>
                  <a:off x="8776800" y="2047680"/>
                  <a:ext cx="180720" cy="45360"/>
                  <a:chOff x="8776800" y="2047680"/>
                  <a:chExt cx="180720" cy="45360"/>
                </a:xfrm>
              </p:grpSpPr>
              <p:sp>
                <p:nvSpPr>
                  <p:cNvPr id="825" name="Google Shape;900;p28"/>
                  <p:cNvSpPr/>
                  <p:nvPr/>
                </p:nvSpPr>
                <p:spPr>
                  <a:xfrm>
                    <a:off x="891216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8" h="41528">
                        <a:moveTo>
                          <a:pt x="41529" y="20764"/>
                        </a:moveTo>
                        <a:cubicBezTo>
                          <a:pt x="41529" y="32290"/>
                          <a:pt x="32194" y="41529"/>
                          <a:pt x="20764" y="41529"/>
                        </a:cubicBezTo>
                        <a:cubicBezTo>
                          <a:pt x="9334" y="41529"/>
                          <a:pt x="0" y="32195"/>
                          <a:pt x="0" y="20764"/>
                        </a:cubicBezTo>
                        <a:cubicBezTo>
                          <a:pt x="0" y="9334"/>
                          <a:pt x="9334" y="0"/>
                          <a:pt x="20764" y="0"/>
                        </a:cubicBezTo>
                        <a:cubicBezTo>
                          <a:pt x="32194" y="0"/>
                          <a:pt x="41529" y="9334"/>
                          <a:pt x="41529" y="20764"/>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6" name="Google Shape;901;p28"/>
                  <p:cNvSpPr/>
                  <p:nvPr/>
                </p:nvSpPr>
                <p:spPr>
                  <a:xfrm>
                    <a:off x="884448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5" y="41529"/>
                          <a:pt x="20765" y="41529"/>
                        </a:cubicBezTo>
                        <a:cubicBezTo>
                          <a:pt x="9335" y="41529"/>
                          <a:pt x="0" y="32195"/>
                          <a:pt x="0" y="20764"/>
                        </a:cubicBezTo>
                        <a:cubicBezTo>
                          <a:pt x="0" y="9334"/>
                          <a:pt x="9335" y="0"/>
                          <a:pt x="20765" y="0"/>
                        </a:cubicBezTo>
                        <a:cubicBezTo>
                          <a:pt x="32195" y="0"/>
                          <a:pt x="41529" y="9334"/>
                          <a:pt x="41529" y="20764"/>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27" name="Google Shape;902;p28"/>
                  <p:cNvSpPr/>
                  <p:nvPr/>
                </p:nvSpPr>
                <p:spPr>
                  <a:xfrm>
                    <a:off x="8776800" y="2047680"/>
                    <a:ext cx="45360" cy="45360"/>
                  </a:xfrm>
                  <a:custGeom>
                    <a:avLst/>
                    <a:gdLst>
                      <a:gd name="textAreaLeft" fmla="*/ 0 w 45360"/>
                      <a:gd name="textAreaRight" fmla="*/ 45720 w 45360"/>
                      <a:gd name="textAreaTop" fmla="*/ 0 h 45360"/>
                      <a:gd name="textAreaBottom" fmla="*/ 45720 h 45360"/>
                    </a:gdLst>
                    <a:ahLst/>
                    <a:cxnLst/>
                    <a:rect l="textAreaLeft" t="textAreaTop" r="textAreaRight" b="textAreaBottom"/>
                    <a:pathLst>
                      <a:path w="41529" h="41528">
                        <a:moveTo>
                          <a:pt x="41529" y="20764"/>
                        </a:moveTo>
                        <a:cubicBezTo>
                          <a:pt x="41529" y="32290"/>
                          <a:pt x="32194" y="41529"/>
                          <a:pt x="20765" y="41529"/>
                        </a:cubicBezTo>
                        <a:cubicBezTo>
                          <a:pt x="9334" y="41529"/>
                          <a:pt x="0" y="32195"/>
                          <a:pt x="0" y="20764"/>
                        </a:cubicBezTo>
                        <a:cubicBezTo>
                          <a:pt x="0" y="9334"/>
                          <a:pt x="9334" y="0"/>
                          <a:pt x="20765" y="0"/>
                        </a:cubicBezTo>
                        <a:cubicBezTo>
                          <a:pt x="32194" y="0"/>
                          <a:pt x="41529" y="9334"/>
                          <a:pt x="41529" y="20764"/>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2680" bIns="226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28" name="Google Shape;903;p28"/>
              <p:cNvGrpSpPr/>
              <p:nvPr/>
            </p:nvGrpSpPr>
            <p:grpSpPr>
              <a:xfrm>
                <a:off x="8426520" y="2190960"/>
                <a:ext cx="504000" cy="527040"/>
                <a:chOff x="8426520" y="2190960"/>
                <a:chExt cx="504000" cy="527040"/>
              </a:xfrm>
            </p:grpSpPr>
            <p:sp>
              <p:nvSpPr>
                <p:cNvPr id="829" name="Google Shape;904;p28"/>
                <p:cNvSpPr/>
                <p:nvPr/>
              </p:nvSpPr>
              <p:spPr>
                <a:xfrm>
                  <a:off x="8426520" y="2489040"/>
                  <a:ext cx="501840" cy="228960"/>
                </a:xfrm>
                <a:custGeom>
                  <a:avLst/>
                  <a:gdLst>
                    <a:gd name="textAreaLeft" fmla="*/ 0 w 501840"/>
                    <a:gd name="textAreaRight" fmla="*/ 502200 w 501840"/>
                    <a:gd name="textAreaTop" fmla="*/ 0 h 228960"/>
                    <a:gd name="textAreaBottom" fmla="*/ 229320 h 228960"/>
                  </a:gdLst>
                  <a:ahLst/>
                  <a:cxnLst/>
                  <a:rect l="textAreaLeft" t="textAreaTop" r="textAreaRight" b="textAreaBottom"/>
                  <a:pathLst>
                    <a:path w="456723" h="208597">
                      <a:moveTo>
                        <a:pt x="51340" y="93250"/>
                      </a:moveTo>
                      <a:lnTo>
                        <a:pt x="0" y="93250"/>
                      </a:lnTo>
                      <a:lnTo>
                        <a:pt x="0" y="115443"/>
                      </a:lnTo>
                      <a:lnTo>
                        <a:pt x="51340" y="115443"/>
                      </a:lnTo>
                      <a:lnTo>
                        <a:pt x="51340" y="93250"/>
                      </a:lnTo>
                      <a:close/>
                      <a:moveTo>
                        <a:pt x="236601" y="162020"/>
                      </a:moveTo>
                      <a:lnTo>
                        <a:pt x="376904" y="162020"/>
                      </a:lnTo>
                      <a:lnTo>
                        <a:pt x="376904" y="139827"/>
                      </a:lnTo>
                      <a:lnTo>
                        <a:pt x="236601" y="139827"/>
                      </a:lnTo>
                      <a:lnTo>
                        <a:pt x="236601" y="162020"/>
                      </a:lnTo>
                      <a:close/>
                      <a:moveTo>
                        <a:pt x="376809" y="0"/>
                      </a:moveTo>
                      <a:lnTo>
                        <a:pt x="48863" y="0"/>
                      </a:lnTo>
                      <a:lnTo>
                        <a:pt x="48863" y="22193"/>
                      </a:lnTo>
                      <a:lnTo>
                        <a:pt x="376809" y="22193"/>
                      </a:lnTo>
                      <a:lnTo>
                        <a:pt x="376809" y="0"/>
                      </a:lnTo>
                      <a:close/>
                      <a:moveTo>
                        <a:pt x="0" y="208597"/>
                      </a:moveTo>
                      <a:lnTo>
                        <a:pt x="127349" y="208597"/>
                      </a:lnTo>
                      <a:lnTo>
                        <a:pt x="127349" y="186404"/>
                      </a:lnTo>
                      <a:lnTo>
                        <a:pt x="0" y="186404"/>
                      </a:lnTo>
                      <a:lnTo>
                        <a:pt x="0" y="208597"/>
                      </a:lnTo>
                      <a:close/>
                      <a:moveTo>
                        <a:pt x="97917" y="46577"/>
                      </a:moveTo>
                      <a:lnTo>
                        <a:pt x="0" y="46577"/>
                      </a:lnTo>
                      <a:lnTo>
                        <a:pt x="0" y="68771"/>
                      </a:lnTo>
                      <a:lnTo>
                        <a:pt x="97917" y="68771"/>
                      </a:lnTo>
                      <a:lnTo>
                        <a:pt x="97917" y="46577"/>
                      </a:lnTo>
                      <a:close/>
                      <a:moveTo>
                        <a:pt x="67056" y="115348"/>
                      </a:moveTo>
                      <a:lnTo>
                        <a:pt x="265557" y="115348"/>
                      </a:lnTo>
                      <a:lnTo>
                        <a:pt x="265557" y="93154"/>
                      </a:lnTo>
                      <a:lnTo>
                        <a:pt x="67056" y="93154"/>
                      </a:lnTo>
                      <a:lnTo>
                        <a:pt x="67056" y="115348"/>
                      </a:lnTo>
                      <a:close/>
                      <a:moveTo>
                        <a:pt x="210026" y="139732"/>
                      </a:moveTo>
                      <a:lnTo>
                        <a:pt x="0" y="139732"/>
                      </a:lnTo>
                      <a:lnTo>
                        <a:pt x="0" y="161925"/>
                      </a:lnTo>
                      <a:lnTo>
                        <a:pt x="210122" y="161925"/>
                      </a:lnTo>
                      <a:lnTo>
                        <a:pt x="210122" y="139732"/>
                      </a:lnTo>
                      <a:close/>
                      <a:moveTo>
                        <a:pt x="281369" y="115348"/>
                      </a:moveTo>
                      <a:lnTo>
                        <a:pt x="456724" y="115348"/>
                      </a:lnTo>
                      <a:lnTo>
                        <a:pt x="456724" y="93154"/>
                      </a:lnTo>
                      <a:lnTo>
                        <a:pt x="281369" y="93154"/>
                      </a:lnTo>
                      <a:lnTo>
                        <a:pt x="281369" y="115348"/>
                      </a:lnTo>
                      <a:close/>
                      <a:moveTo>
                        <a:pt x="124397" y="68771"/>
                      </a:moveTo>
                      <a:lnTo>
                        <a:pt x="456629" y="68771"/>
                      </a:lnTo>
                      <a:lnTo>
                        <a:pt x="456629" y="46577"/>
                      </a:lnTo>
                      <a:lnTo>
                        <a:pt x="124397" y="46577"/>
                      </a:lnTo>
                      <a:lnTo>
                        <a:pt x="124397" y="68771"/>
                      </a:lnTo>
                      <a:close/>
                      <a:moveTo>
                        <a:pt x="390144" y="0"/>
                      </a:moveTo>
                      <a:lnTo>
                        <a:pt x="390144" y="22193"/>
                      </a:lnTo>
                      <a:lnTo>
                        <a:pt x="456629" y="22193"/>
                      </a:lnTo>
                      <a:lnTo>
                        <a:pt x="456629" y="0"/>
                      </a:lnTo>
                      <a:lnTo>
                        <a:pt x="390144" y="0"/>
                      </a:lnTo>
                      <a:close/>
                      <a:moveTo>
                        <a:pt x="403289" y="162020"/>
                      </a:moveTo>
                      <a:lnTo>
                        <a:pt x="456629" y="162020"/>
                      </a:lnTo>
                      <a:lnTo>
                        <a:pt x="456629" y="139827"/>
                      </a:lnTo>
                      <a:lnTo>
                        <a:pt x="403289" y="139827"/>
                      </a:lnTo>
                      <a:lnTo>
                        <a:pt x="403289" y="162020"/>
                      </a:lnTo>
                      <a:close/>
                      <a:moveTo>
                        <a:pt x="153734" y="208597"/>
                      </a:moveTo>
                      <a:lnTo>
                        <a:pt x="284893" y="208597"/>
                      </a:lnTo>
                      <a:lnTo>
                        <a:pt x="284893" y="186404"/>
                      </a:lnTo>
                      <a:lnTo>
                        <a:pt x="153734" y="186404"/>
                      </a:lnTo>
                      <a:lnTo>
                        <a:pt x="153734" y="208597"/>
                      </a:lnTo>
                      <a:close/>
                      <a:moveTo>
                        <a:pt x="300704" y="208597"/>
                      </a:moveTo>
                      <a:lnTo>
                        <a:pt x="400622" y="208597"/>
                      </a:lnTo>
                      <a:lnTo>
                        <a:pt x="400622" y="186404"/>
                      </a:lnTo>
                      <a:lnTo>
                        <a:pt x="300704" y="186404"/>
                      </a:lnTo>
                      <a:lnTo>
                        <a:pt x="300704" y="208597"/>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0" name="Google Shape;905;p28"/>
                <p:cNvSpPr/>
                <p:nvPr/>
              </p:nvSpPr>
              <p:spPr>
                <a:xfrm>
                  <a:off x="8433720" y="2190960"/>
                  <a:ext cx="496800" cy="252720"/>
                </a:xfrm>
                <a:custGeom>
                  <a:avLst/>
                  <a:gdLst>
                    <a:gd name="textAreaLeft" fmla="*/ 0 w 496800"/>
                    <a:gd name="textAreaRight" fmla="*/ 497160 w 496800"/>
                    <a:gd name="textAreaTop" fmla="*/ 0 h 252720"/>
                    <a:gd name="textAreaBottom" fmla="*/ 253080 h 252720"/>
                  </a:gdLst>
                  <a:ahLst/>
                  <a:cxnLst/>
                  <a:rect l="textAreaLeft" t="textAreaTop" r="textAreaRight" b="textAreaBottom"/>
                  <a:pathLst>
                    <a:path w="452246" h="230219">
                      <a:moveTo>
                        <a:pt x="0" y="0"/>
                      </a:moveTo>
                      <a:lnTo>
                        <a:pt x="452247" y="0"/>
                      </a:lnTo>
                      <a:lnTo>
                        <a:pt x="452247" y="230219"/>
                      </a:lnTo>
                      <a:lnTo>
                        <a:pt x="0" y="230219"/>
                      </a:ln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31" name="Google Shape;906;p28"/>
            <p:cNvGrpSpPr/>
            <p:nvPr/>
          </p:nvGrpSpPr>
          <p:grpSpPr>
            <a:xfrm>
              <a:off x="5165280" y="2950920"/>
              <a:ext cx="645120" cy="1166400"/>
              <a:chOff x="5165280" y="2950920"/>
              <a:chExt cx="645120" cy="1166400"/>
            </a:xfrm>
          </p:grpSpPr>
          <p:grpSp>
            <p:nvGrpSpPr>
              <p:cNvPr id="832" name="Google Shape;907;p28"/>
              <p:cNvGrpSpPr/>
              <p:nvPr/>
            </p:nvGrpSpPr>
            <p:grpSpPr>
              <a:xfrm>
                <a:off x="5165280" y="2950920"/>
                <a:ext cx="645120" cy="1166400"/>
                <a:chOff x="5165280" y="2950920"/>
                <a:chExt cx="645120" cy="1166400"/>
              </a:xfrm>
            </p:grpSpPr>
            <p:grpSp>
              <p:nvGrpSpPr>
                <p:cNvPr id="833" name="Google Shape;908;p28"/>
                <p:cNvGrpSpPr/>
                <p:nvPr/>
              </p:nvGrpSpPr>
              <p:grpSpPr>
                <a:xfrm>
                  <a:off x="5165280" y="2950920"/>
                  <a:ext cx="645120" cy="1166400"/>
                  <a:chOff x="5165280" y="2950920"/>
                  <a:chExt cx="645120" cy="1166400"/>
                </a:xfrm>
              </p:grpSpPr>
              <p:sp>
                <p:nvSpPr>
                  <p:cNvPr id="834" name="Google Shape;909;p28"/>
                  <p:cNvSpPr/>
                  <p:nvPr/>
                </p:nvSpPr>
                <p:spPr>
                  <a:xfrm>
                    <a:off x="5165280" y="2950920"/>
                    <a:ext cx="645120" cy="1166400"/>
                  </a:xfrm>
                  <a:custGeom>
                    <a:avLst/>
                    <a:gdLst>
                      <a:gd name="textAreaLeft" fmla="*/ 0 w 645120"/>
                      <a:gd name="textAreaRight" fmla="*/ 645480 w 645120"/>
                      <a:gd name="textAreaTop" fmla="*/ 0 h 1166400"/>
                      <a:gd name="textAreaBottom" fmla="*/ 1166760 h 1166400"/>
                    </a:gdLst>
                    <a:ahLst/>
                    <a:cxnLst/>
                    <a:rect l="textAreaLeft" t="textAreaTop" r="textAreaRight" b="textAreaBottom"/>
                    <a:pathLst>
                      <a:path w="587120" h="1061085">
                        <a:moveTo>
                          <a:pt x="91440" y="0"/>
                        </a:moveTo>
                        <a:lnTo>
                          <a:pt x="495681" y="0"/>
                        </a:lnTo>
                        <a:cubicBezTo>
                          <a:pt x="546163" y="0"/>
                          <a:pt x="587121" y="40958"/>
                          <a:pt x="587121" y="91440"/>
                        </a:cubicBezTo>
                        <a:lnTo>
                          <a:pt x="587121" y="969645"/>
                        </a:lnTo>
                        <a:cubicBezTo>
                          <a:pt x="587121" y="1020128"/>
                          <a:pt x="546163" y="1061085"/>
                          <a:pt x="495681" y="1061085"/>
                        </a:cubicBezTo>
                        <a:lnTo>
                          <a:pt x="91440" y="1061085"/>
                        </a:lnTo>
                        <a:cubicBezTo>
                          <a:pt x="40958" y="1061085"/>
                          <a:pt x="0" y="1020128"/>
                          <a:pt x="0" y="969645"/>
                        </a:cubicBezTo>
                        <a:lnTo>
                          <a:pt x="0" y="91440"/>
                        </a:lnTo>
                        <a:cubicBezTo>
                          <a:pt x="0" y="40958"/>
                          <a:pt x="40958" y="0"/>
                          <a:pt x="91440"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35" name="Google Shape;910;p28"/>
                  <p:cNvSpPr/>
                  <p:nvPr/>
                </p:nvSpPr>
                <p:spPr>
                  <a:xfrm>
                    <a:off x="5401440" y="298728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836" name="Google Shape;911;p28"/>
                <p:cNvSpPr/>
                <p:nvPr/>
              </p:nvSpPr>
              <p:spPr>
                <a:xfrm>
                  <a:off x="5210640" y="3096000"/>
                  <a:ext cx="553320" cy="853920"/>
                </a:xfrm>
                <a:custGeom>
                  <a:avLst/>
                  <a:gdLst>
                    <a:gd name="textAreaLeft" fmla="*/ 0 w 553320"/>
                    <a:gd name="textAreaRight" fmla="*/ 553680 w 553320"/>
                    <a:gd name="textAreaTop" fmla="*/ 0 h 853920"/>
                    <a:gd name="textAreaBottom" fmla="*/ 854280 h 853920"/>
                  </a:gdLst>
                  <a:ahLst/>
                  <a:cxnLst/>
                  <a:rect l="textAreaLeft" t="textAreaTop" r="textAreaRight" b="textAreaBottom"/>
                  <a:pathLst>
                    <a:path w="504158" h="777906">
                      <a:moveTo>
                        <a:pt x="0" y="0"/>
                      </a:moveTo>
                      <a:lnTo>
                        <a:pt x="504158" y="0"/>
                      </a:lnTo>
                      <a:lnTo>
                        <a:pt x="504158" y="777907"/>
                      </a:lnTo>
                      <a:lnTo>
                        <a:pt x="0" y="77790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37" name="Google Shape;912;p28"/>
                <p:cNvGrpSpPr/>
                <p:nvPr/>
              </p:nvGrpSpPr>
              <p:grpSpPr>
                <a:xfrm>
                  <a:off x="5275440" y="3575160"/>
                  <a:ext cx="425160" cy="172440"/>
                  <a:chOff x="5275440" y="3575160"/>
                  <a:chExt cx="425160" cy="172440"/>
                </a:xfrm>
              </p:grpSpPr>
              <p:grpSp>
                <p:nvGrpSpPr>
                  <p:cNvPr id="838" name="Google Shape;913;p28"/>
                  <p:cNvGrpSpPr/>
                  <p:nvPr/>
                </p:nvGrpSpPr>
                <p:grpSpPr>
                  <a:xfrm>
                    <a:off x="5275440" y="3575160"/>
                    <a:ext cx="425160" cy="172440"/>
                    <a:chOff x="5275440" y="3575160"/>
                    <a:chExt cx="425160" cy="172440"/>
                  </a:xfrm>
                </p:grpSpPr>
                <p:grpSp>
                  <p:nvGrpSpPr>
                    <p:cNvPr id="839" name="Google Shape;914;p28"/>
                    <p:cNvGrpSpPr/>
                    <p:nvPr/>
                  </p:nvGrpSpPr>
                  <p:grpSpPr>
                    <a:xfrm>
                      <a:off x="5275440" y="3575160"/>
                      <a:ext cx="425160" cy="71640"/>
                      <a:chOff x="5275440" y="3575160"/>
                      <a:chExt cx="425160" cy="71640"/>
                    </a:xfrm>
                  </p:grpSpPr>
                  <p:sp>
                    <p:nvSpPr>
                      <p:cNvPr id="840" name="Google Shape;915;p28"/>
                      <p:cNvSpPr/>
                      <p:nvPr/>
                    </p:nvSpPr>
                    <p:spPr>
                      <a:xfrm>
                        <a:off x="5275440" y="35751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1" name="Google Shape;916;p28"/>
                      <p:cNvSpPr/>
                      <p:nvPr/>
                    </p:nvSpPr>
                    <p:spPr>
                      <a:xfrm>
                        <a:off x="5289120" y="358920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42" name="Google Shape;917;p28"/>
                    <p:cNvGrpSpPr/>
                    <p:nvPr/>
                  </p:nvGrpSpPr>
                  <p:grpSpPr>
                    <a:xfrm>
                      <a:off x="5275440" y="3675960"/>
                      <a:ext cx="425160" cy="71640"/>
                      <a:chOff x="5275440" y="3675960"/>
                      <a:chExt cx="425160" cy="71640"/>
                    </a:xfrm>
                  </p:grpSpPr>
                  <p:sp>
                    <p:nvSpPr>
                      <p:cNvPr id="843" name="Google Shape;918;p28"/>
                      <p:cNvSpPr/>
                      <p:nvPr/>
                    </p:nvSpPr>
                    <p:spPr>
                      <a:xfrm>
                        <a:off x="5275440" y="3675960"/>
                        <a:ext cx="425160" cy="71640"/>
                      </a:xfrm>
                      <a:custGeom>
                        <a:avLst/>
                        <a:gdLst>
                          <a:gd name="textAreaLeft" fmla="*/ 0 w 425160"/>
                          <a:gd name="textAreaRight" fmla="*/ 425520 w 425160"/>
                          <a:gd name="textAreaTop" fmla="*/ 0 h 71640"/>
                          <a:gd name="textAreaBottom" fmla="*/ 72000 h 71640"/>
                        </a:gdLst>
                        <a:ahLst/>
                        <a:cxnLst/>
                        <a:rect l="textAreaLeft" t="textAreaTop" r="textAreaRight" b="textAreaBottom"/>
                        <a:pathLst>
                          <a:path w="386905" h="65532">
                            <a:moveTo>
                              <a:pt x="386810" y="15049"/>
                            </a:moveTo>
                            <a:lnTo>
                              <a:pt x="386810" y="50482"/>
                            </a:lnTo>
                            <a:cubicBezTo>
                              <a:pt x="386810" y="58769"/>
                              <a:pt x="380143" y="65532"/>
                              <a:pt x="371856" y="65532"/>
                            </a:cubicBezTo>
                            <a:lnTo>
                              <a:pt x="14954" y="65532"/>
                            </a:lnTo>
                            <a:cubicBezTo>
                              <a:pt x="14288" y="65532"/>
                              <a:pt x="13525" y="65532"/>
                              <a:pt x="12859" y="65341"/>
                            </a:cubicBezTo>
                            <a:cubicBezTo>
                              <a:pt x="5524" y="64294"/>
                              <a:pt x="0" y="58102"/>
                              <a:pt x="0" y="50482"/>
                            </a:cubicBezTo>
                            <a:lnTo>
                              <a:pt x="0" y="15049"/>
                            </a:lnTo>
                            <a:cubicBezTo>
                              <a:pt x="0" y="6762"/>
                              <a:pt x="6667" y="0"/>
                              <a:pt x="15049" y="0"/>
                            </a:cubicBezTo>
                            <a:lnTo>
                              <a:pt x="371951" y="0"/>
                            </a:lnTo>
                            <a:cubicBezTo>
                              <a:pt x="379476" y="0"/>
                              <a:pt x="385667" y="5619"/>
                              <a:pt x="386715" y="12859"/>
                            </a:cubicBezTo>
                            <a:cubicBezTo>
                              <a:pt x="386810" y="13525"/>
                              <a:pt x="386905" y="14288"/>
                              <a:pt x="386905" y="15049"/>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tIns="36000" bIns="360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4" name="Google Shape;919;p28"/>
                      <p:cNvSpPr/>
                      <p:nvPr/>
                    </p:nvSpPr>
                    <p:spPr>
                      <a:xfrm>
                        <a:off x="5289120" y="3689640"/>
                        <a:ext cx="411120" cy="57600"/>
                      </a:xfrm>
                      <a:custGeom>
                        <a:avLst/>
                        <a:gdLst>
                          <a:gd name="textAreaLeft" fmla="*/ 0 w 411120"/>
                          <a:gd name="textAreaRight" fmla="*/ 411480 w 411120"/>
                          <a:gd name="textAreaTop" fmla="*/ 0 h 57600"/>
                          <a:gd name="textAreaBottom" fmla="*/ 57960 h 57600"/>
                        </a:gdLst>
                        <a:ahLst/>
                        <a:cxnLst/>
                        <a:rect l="textAreaLeft" t="textAreaTop" r="textAreaRight" b="textAreaBottom"/>
                        <a:pathLst>
                          <a:path w="374141" h="52864">
                            <a:moveTo>
                              <a:pt x="374142" y="2381"/>
                            </a:moveTo>
                            <a:lnTo>
                              <a:pt x="374142" y="37815"/>
                            </a:lnTo>
                            <a:cubicBezTo>
                              <a:pt x="374142" y="46101"/>
                              <a:pt x="367475" y="52864"/>
                              <a:pt x="359188" y="52864"/>
                            </a:cubicBezTo>
                            <a:lnTo>
                              <a:pt x="2286" y="52864"/>
                            </a:lnTo>
                            <a:cubicBezTo>
                              <a:pt x="1619" y="52864"/>
                              <a:pt x="857" y="52864"/>
                              <a:pt x="191" y="52674"/>
                            </a:cubicBezTo>
                            <a:cubicBezTo>
                              <a:pt x="95" y="52007"/>
                              <a:pt x="0" y="51245"/>
                              <a:pt x="0" y="50578"/>
                            </a:cubicBezTo>
                            <a:lnTo>
                              <a:pt x="0" y="15050"/>
                            </a:lnTo>
                            <a:cubicBezTo>
                              <a:pt x="0" y="6763"/>
                              <a:pt x="6668" y="0"/>
                              <a:pt x="14954" y="0"/>
                            </a:cubicBezTo>
                            <a:lnTo>
                              <a:pt x="371856" y="0"/>
                            </a:lnTo>
                            <a:cubicBezTo>
                              <a:pt x="372523" y="0"/>
                              <a:pt x="373285" y="0"/>
                              <a:pt x="373952" y="191"/>
                            </a:cubicBezTo>
                            <a:cubicBezTo>
                              <a:pt x="374047" y="858"/>
                              <a:pt x="374142" y="1620"/>
                              <a:pt x="374142" y="2381"/>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8800" bIns="2880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45" name="Google Shape;920;p28"/>
                  <p:cNvGrpSpPr/>
                  <p:nvPr/>
                </p:nvGrpSpPr>
                <p:grpSpPr>
                  <a:xfrm>
                    <a:off x="5398560" y="3610800"/>
                    <a:ext cx="194760" cy="16200"/>
                    <a:chOff x="5398560" y="3610800"/>
                    <a:chExt cx="194760" cy="16200"/>
                  </a:xfrm>
                </p:grpSpPr>
                <p:sp>
                  <p:nvSpPr>
                    <p:cNvPr id="846" name="Google Shape;921;p28"/>
                    <p:cNvSpPr/>
                    <p:nvPr/>
                  </p:nvSpPr>
                  <p:spPr>
                    <a:xfrm>
                      <a:off x="539856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1"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7" name="Google Shape;922;p28"/>
                    <p:cNvSpPr/>
                    <p:nvPr/>
                  </p:nvSpPr>
                  <p:spPr>
                    <a:xfrm>
                      <a:off x="544320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8" name="Google Shape;923;p28"/>
                    <p:cNvSpPr/>
                    <p:nvPr/>
                  </p:nvSpPr>
                  <p:spPr>
                    <a:xfrm>
                      <a:off x="548784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49" name="Google Shape;924;p28"/>
                    <p:cNvSpPr/>
                    <p:nvPr/>
                  </p:nvSpPr>
                  <p:spPr>
                    <a:xfrm>
                      <a:off x="553248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4"/>
                          </a:moveTo>
                          <a:cubicBezTo>
                            <a:pt x="15049" y="11680"/>
                            <a:pt x="11680" y="15049"/>
                            <a:pt x="7525" y="15049"/>
                          </a:cubicBezTo>
                          <a:cubicBezTo>
                            <a:pt x="3369" y="15049"/>
                            <a:pt x="0" y="11680"/>
                            <a:pt x="0" y="7524"/>
                          </a:cubicBezTo>
                          <a:cubicBezTo>
                            <a:pt x="0" y="3369"/>
                            <a:pt x="3369" y="0"/>
                            <a:pt x="7525" y="0"/>
                          </a:cubicBezTo>
                          <a:cubicBezTo>
                            <a:pt x="11681" y="0"/>
                            <a:pt x="15049" y="3369"/>
                            <a:pt x="15049" y="7524"/>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0" name="Google Shape;925;p28"/>
                    <p:cNvSpPr/>
                    <p:nvPr/>
                  </p:nvSpPr>
                  <p:spPr>
                    <a:xfrm>
                      <a:off x="5577120" y="361080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51" name="Google Shape;926;p28"/>
                  <p:cNvGrpSpPr/>
                  <p:nvPr/>
                </p:nvGrpSpPr>
                <p:grpSpPr>
                  <a:xfrm>
                    <a:off x="5398560" y="3707280"/>
                    <a:ext cx="194760" cy="16200"/>
                    <a:chOff x="5398560" y="3707280"/>
                    <a:chExt cx="194760" cy="16200"/>
                  </a:xfrm>
                </p:grpSpPr>
                <p:sp>
                  <p:nvSpPr>
                    <p:cNvPr id="852" name="Google Shape;927;p28"/>
                    <p:cNvSpPr/>
                    <p:nvPr/>
                  </p:nvSpPr>
                  <p:spPr>
                    <a:xfrm>
                      <a:off x="539856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3" name="Google Shape;928;p28"/>
                    <p:cNvSpPr/>
                    <p:nvPr/>
                  </p:nvSpPr>
                  <p:spPr>
                    <a:xfrm>
                      <a:off x="544320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49" y="7525"/>
                          </a:moveTo>
                          <a:cubicBezTo>
                            <a:pt x="15049" y="11716"/>
                            <a:pt x="11716" y="15050"/>
                            <a:pt x="7525" y="15050"/>
                          </a:cubicBezTo>
                          <a:cubicBezTo>
                            <a:pt x="3334" y="15050"/>
                            <a:pt x="0" y="11716"/>
                            <a:pt x="0" y="7525"/>
                          </a:cubicBezTo>
                          <a:cubicBezTo>
                            <a:pt x="0" y="3334"/>
                            <a:pt x="3334" y="0"/>
                            <a:pt x="7525" y="0"/>
                          </a:cubicBezTo>
                          <a:cubicBezTo>
                            <a:pt x="11716" y="0"/>
                            <a:pt x="15049" y="3334"/>
                            <a:pt x="15049"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4" name="Google Shape;929;p28"/>
                    <p:cNvSpPr/>
                    <p:nvPr/>
                  </p:nvSpPr>
                  <p:spPr>
                    <a:xfrm>
                      <a:off x="548784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5" name="Google Shape;930;p28"/>
                    <p:cNvSpPr/>
                    <p:nvPr/>
                  </p:nvSpPr>
                  <p:spPr>
                    <a:xfrm>
                      <a:off x="553248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56" name="Google Shape;931;p28"/>
                    <p:cNvSpPr/>
                    <p:nvPr/>
                  </p:nvSpPr>
                  <p:spPr>
                    <a:xfrm>
                      <a:off x="5577120" y="3707280"/>
                      <a:ext cx="16200" cy="16200"/>
                    </a:xfrm>
                    <a:custGeom>
                      <a:avLst/>
                      <a:gdLst>
                        <a:gd name="textAreaLeft" fmla="*/ 0 w 16200"/>
                        <a:gd name="textAreaRight" fmla="*/ 16560 w 16200"/>
                        <a:gd name="textAreaTop" fmla="*/ 0 h 16200"/>
                        <a:gd name="textAreaBottom" fmla="*/ 16560 h 16200"/>
                      </a:gdLst>
                      <a:ahLst/>
                      <a:cxnLst/>
                      <a:rect l="textAreaLeft" t="textAreaTop" r="textAreaRight" b="textAreaBottom"/>
                      <a:pathLst>
                        <a:path w="15049" h="15049">
                          <a:moveTo>
                            <a:pt x="15050" y="7525"/>
                          </a:moveTo>
                          <a:cubicBezTo>
                            <a:pt x="15050" y="11716"/>
                            <a:pt x="11716" y="15050"/>
                            <a:pt x="7525" y="15050"/>
                          </a:cubicBezTo>
                          <a:cubicBezTo>
                            <a:pt x="3334" y="15050"/>
                            <a:pt x="0" y="11716"/>
                            <a:pt x="0" y="7525"/>
                          </a:cubicBezTo>
                          <a:cubicBezTo>
                            <a:pt x="0" y="3334"/>
                            <a:pt x="3334" y="0"/>
                            <a:pt x="7525" y="0"/>
                          </a:cubicBezTo>
                          <a:cubicBezTo>
                            <a:pt x="11716" y="0"/>
                            <a:pt x="15050" y="3334"/>
                            <a:pt x="15050" y="7525"/>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8280" bIns="82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857" name="Google Shape;932;p28"/>
                <p:cNvGrpSpPr/>
                <p:nvPr/>
              </p:nvGrpSpPr>
              <p:grpSpPr>
                <a:xfrm>
                  <a:off x="5346000" y="3207960"/>
                  <a:ext cx="283680" cy="283680"/>
                  <a:chOff x="5346000" y="3207960"/>
                  <a:chExt cx="283680" cy="283680"/>
                </a:xfrm>
              </p:grpSpPr>
              <p:sp>
                <p:nvSpPr>
                  <p:cNvPr id="858" name="Google Shape;933;p28"/>
                  <p:cNvSpPr/>
                  <p:nvPr/>
                </p:nvSpPr>
                <p:spPr>
                  <a:xfrm>
                    <a:off x="5346000" y="3207960"/>
                    <a:ext cx="283680" cy="283680"/>
                  </a:xfrm>
                  <a:custGeom>
                    <a:avLst/>
                    <a:gdLst>
                      <a:gd name="textAreaLeft" fmla="*/ 0 w 283680"/>
                      <a:gd name="textAreaRight" fmla="*/ 284040 w 283680"/>
                      <a:gd name="textAreaTop" fmla="*/ 0 h 283680"/>
                      <a:gd name="textAreaBottom" fmla="*/ 284040 h 283680"/>
                    </a:gdLst>
                    <a:ahLst/>
                    <a:cxnLst/>
                    <a:rect l="textAreaLeft" t="textAreaTop" r="textAreaRight" b="textAreaBottom"/>
                    <a:pathLst>
                      <a:path w="258413" h="258317">
                        <a:moveTo>
                          <a:pt x="258413" y="129159"/>
                        </a:moveTo>
                        <a:cubicBezTo>
                          <a:pt x="258413" y="159544"/>
                          <a:pt x="247936" y="187452"/>
                          <a:pt x="230410" y="209454"/>
                        </a:cubicBezTo>
                        <a:cubicBezTo>
                          <a:pt x="206692" y="239268"/>
                          <a:pt x="170212" y="258318"/>
                          <a:pt x="129159" y="258318"/>
                        </a:cubicBezTo>
                        <a:cubicBezTo>
                          <a:pt x="88106" y="258318"/>
                          <a:pt x="51625" y="239268"/>
                          <a:pt x="28004" y="209454"/>
                        </a:cubicBezTo>
                        <a:cubicBezTo>
                          <a:pt x="27337" y="208597"/>
                          <a:pt x="26670" y="207740"/>
                          <a:pt x="26003" y="206788"/>
                        </a:cubicBezTo>
                        <a:cubicBezTo>
                          <a:pt x="9716" y="185166"/>
                          <a:pt x="0" y="158305"/>
                          <a:pt x="0" y="129159"/>
                        </a:cubicBezTo>
                        <a:cubicBezTo>
                          <a:pt x="0" y="57817"/>
                          <a:pt x="57817" y="0"/>
                          <a:pt x="129159" y="0"/>
                        </a:cubicBezTo>
                        <a:cubicBezTo>
                          <a:pt x="176784" y="0"/>
                          <a:pt x="218313" y="25717"/>
                          <a:pt x="240697" y="64008"/>
                        </a:cubicBezTo>
                        <a:cubicBezTo>
                          <a:pt x="251936" y="83153"/>
                          <a:pt x="258318" y="105442"/>
                          <a:pt x="258318" y="129159"/>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59" name="Google Shape;934;p28"/>
                  <p:cNvSpPr/>
                  <p:nvPr/>
                </p:nvSpPr>
                <p:spPr>
                  <a:xfrm>
                    <a:off x="5376600" y="3258720"/>
                    <a:ext cx="222480" cy="232920"/>
                  </a:xfrm>
                  <a:custGeom>
                    <a:avLst/>
                    <a:gdLst>
                      <a:gd name="textAreaLeft" fmla="*/ 0 w 222480"/>
                      <a:gd name="textAreaRight" fmla="*/ 222840 w 222480"/>
                      <a:gd name="textAreaTop" fmla="*/ 0 h 232920"/>
                      <a:gd name="textAreaBottom" fmla="*/ 233280 h 232920"/>
                    </a:gdLst>
                    <a:ahLst/>
                    <a:cxnLst/>
                    <a:rect l="textAreaLeft" t="textAreaTop" r="textAreaRight" b="textAreaBottom"/>
                    <a:pathLst>
                      <a:path w="202501" h="212216">
                        <a:moveTo>
                          <a:pt x="202406" y="163353"/>
                        </a:moveTo>
                        <a:cubicBezTo>
                          <a:pt x="178689" y="193167"/>
                          <a:pt x="142208" y="212217"/>
                          <a:pt x="101155" y="212217"/>
                        </a:cubicBezTo>
                        <a:cubicBezTo>
                          <a:pt x="60103" y="212217"/>
                          <a:pt x="23622" y="193167"/>
                          <a:pt x="0" y="163353"/>
                        </a:cubicBezTo>
                        <a:cubicBezTo>
                          <a:pt x="9525" y="122682"/>
                          <a:pt x="42958" y="91249"/>
                          <a:pt x="84677" y="84582"/>
                        </a:cubicBezTo>
                        <a:cubicBezTo>
                          <a:pt x="68675" y="78010"/>
                          <a:pt x="57341" y="62293"/>
                          <a:pt x="57341" y="43910"/>
                        </a:cubicBezTo>
                        <a:cubicBezTo>
                          <a:pt x="57341" y="19717"/>
                          <a:pt x="76962" y="0"/>
                          <a:pt x="101251" y="0"/>
                        </a:cubicBezTo>
                        <a:cubicBezTo>
                          <a:pt x="125539" y="0"/>
                          <a:pt x="145161" y="19717"/>
                          <a:pt x="145161" y="43910"/>
                        </a:cubicBezTo>
                        <a:cubicBezTo>
                          <a:pt x="145161" y="62293"/>
                          <a:pt x="133826" y="78010"/>
                          <a:pt x="117824" y="84582"/>
                        </a:cubicBezTo>
                        <a:cubicBezTo>
                          <a:pt x="159544" y="91249"/>
                          <a:pt x="192976" y="122682"/>
                          <a:pt x="202501" y="163353"/>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860" name="Google Shape;935;p28"/>
              <p:cNvSpPr/>
              <p:nvPr/>
            </p:nvSpPr>
            <p:spPr>
              <a:xfrm>
                <a:off x="5401440" y="4012920"/>
                <a:ext cx="172440" cy="27720"/>
              </a:xfrm>
              <a:custGeom>
                <a:avLst/>
                <a:gdLst>
                  <a:gd name="textAreaLeft" fmla="*/ 0 w 172440"/>
                  <a:gd name="textAreaRight" fmla="*/ 172800 w 172440"/>
                  <a:gd name="textAreaTop" fmla="*/ 0 h 27720"/>
                  <a:gd name="textAreaBottom" fmla="*/ 28080 h 27720"/>
                </a:gdLst>
                <a:ahLst/>
                <a:cxnLst/>
                <a:rect l="textAreaLeft" t="textAreaTop" r="textAreaRight" b="textAreaBottom"/>
                <a:pathLst>
                  <a:path w="157162" h="25527">
                    <a:moveTo>
                      <a:pt x="144399" y="25527"/>
                    </a:moveTo>
                    <a:lnTo>
                      <a:pt x="12764" y="25527"/>
                    </a:lnTo>
                    <a:cubicBezTo>
                      <a:pt x="5715" y="25527"/>
                      <a:pt x="0" y="19812"/>
                      <a:pt x="0" y="12764"/>
                    </a:cubicBezTo>
                    <a:lnTo>
                      <a:pt x="0" y="12764"/>
                    </a:lnTo>
                    <a:cubicBezTo>
                      <a:pt x="0" y="5715"/>
                      <a:pt x="5715" y="0"/>
                      <a:pt x="12764" y="0"/>
                    </a:cubicBezTo>
                    <a:lnTo>
                      <a:pt x="144399" y="0"/>
                    </a:lnTo>
                    <a:cubicBezTo>
                      <a:pt x="151448" y="0"/>
                      <a:pt x="157163" y="5715"/>
                      <a:pt x="157163" y="12764"/>
                    </a:cubicBezTo>
                    <a:lnTo>
                      <a:pt x="157163" y="12764"/>
                    </a:lnTo>
                    <a:cubicBezTo>
                      <a:pt x="157163" y="19812"/>
                      <a:pt x="151448" y="25527"/>
                      <a:pt x="144399" y="25527"/>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4040" bIns="1404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9" name="PlaceHolder 1"/>
          <p:cNvSpPr>
            <a:spLocks noGrp="1"/>
          </p:cNvSpPr>
          <p:nvPr>
            <p:ph type="title"/>
          </p:nvPr>
        </p:nvSpPr>
        <p:spPr>
          <a:xfrm>
            <a:off x="2009880" y="838080"/>
            <a:ext cx="511452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Alerts and monitoring</a:t>
            </a:r>
            <a:endParaRPr lang="fr-FR" sz="4000" b="0" strike="noStrike" spc="-1" dirty="0">
              <a:solidFill>
                <a:schemeClr val="dk1"/>
              </a:solidFill>
              <a:latin typeface="Arial"/>
            </a:endParaRPr>
          </a:p>
        </p:txBody>
      </p:sp>
      <p:sp>
        <p:nvSpPr>
          <p:cNvPr id="1080" name="PlaceHolder 2"/>
          <p:cNvSpPr>
            <a:spLocks noGrp="1"/>
          </p:cNvSpPr>
          <p:nvPr>
            <p:ph type="subTitle"/>
          </p:nvPr>
        </p:nvSpPr>
        <p:spPr>
          <a:xfrm>
            <a:off x="1853763" y="2219122"/>
            <a:ext cx="5114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Having good alert systems in place is crucial. Our dashboard can notify you when resource usage hits a certain threshold—like when CPU usage spikes unexpectedly. This way, you can be proactive and tackle issues before they impact performance.</a:t>
            </a:r>
            <a:endParaRPr lang="en-US" sz="1200" b="0" strike="noStrike" spc="-1" dirty="0">
              <a:solidFill>
                <a:srgbClr val="000000"/>
              </a:solidFill>
              <a:latin typeface="OpenSymbo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82" name="PlaceHolder 1"/>
          <p:cNvSpPr>
            <a:spLocks noGrp="1"/>
          </p:cNvSpPr>
          <p:nvPr>
            <p:ph type="title"/>
          </p:nvPr>
        </p:nvSpPr>
        <p:spPr>
          <a:xfrm>
            <a:off x="949839" y="1131050"/>
            <a:ext cx="4015121" cy="1009440"/>
          </a:xfrm>
          <a:prstGeom prst="rect">
            <a:avLst/>
          </a:prstGeom>
          <a:noFill/>
          <a:ln w="0">
            <a:noFill/>
          </a:ln>
        </p:spPr>
        <p:txBody>
          <a:bodyPr lIns="91440" tIns="91440" rIns="91440" bIns="91440" anchor="b">
            <a:normAutofit fontScale="90028"/>
          </a:bodyPr>
          <a:lstStyle/>
          <a:p>
            <a:pPr indent="0">
              <a:lnSpc>
                <a:spcPct val="100000"/>
              </a:lnSpc>
              <a:buNone/>
              <a:tabLst>
                <a:tab pos="0" algn="l"/>
              </a:tabLst>
            </a:pPr>
            <a:r>
              <a:rPr lang="en" sz="3000" b="1" strike="noStrike" spc="-1" dirty="0">
                <a:solidFill>
                  <a:schemeClr val="dk1"/>
                </a:solidFill>
                <a:latin typeface="Epilogue"/>
                <a:ea typeface="Epilogue"/>
              </a:rPr>
              <a:t>Customization options</a:t>
            </a:r>
            <a:endParaRPr lang="fr-FR" sz="3000" b="0" strike="noStrike" spc="-1" dirty="0">
              <a:solidFill>
                <a:schemeClr val="dk1"/>
              </a:solidFill>
              <a:latin typeface="Arial"/>
            </a:endParaRPr>
          </a:p>
        </p:txBody>
      </p:sp>
      <p:sp>
        <p:nvSpPr>
          <p:cNvPr id="1083" name="PlaceHolder 2"/>
          <p:cNvSpPr>
            <a:spLocks noGrp="1"/>
          </p:cNvSpPr>
          <p:nvPr>
            <p:ph type="subTitle"/>
          </p:nvPr>
        </p:nvSpPr>
        <p:spPr>
          <a:xfrm>
            <a:off x="809640" y="2038320"/>
            <a:ext cx="4295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Customization is where you can really make the dashboard yours! You can select what metrics you want to see, rearrange elements to suit your workflow, and set up personalized alerts. This flexibility makes it easier to focus on what matters most to you.</a:t>
            </a:r>
            <a:endParaRPr lang="en-US" sz="1200" b="0" strike="noStrike" spc="-1" dirty="0">
              <a:solidFill>
                <a:srgbClr val="000000"/>
              </a:solidFill>
              <a:latin typeface="OpenSymbol"/>
            </a:endParaRPr>
          </a:p>
        </p:txBody>
      </p:sp>
      <p:pic>
        <p:nvPicPr>
          <p:cNvPr id="3" name="Picture 2">
            <a:extLst>
              <a:ext uri="{FF2B5EF4-FFF2-40B4-BE49-F238E27FC236}">
                <a16:creationId xmlns:a16="http://schemas.microsoft.com/office/drawing/2014/main" id="{3C73DC9C-96F1-5D31-4243-F9639B9D6F7D}"/>
              </a:ext>
            </a:extLst>
          </p:cNvPr>
          <p:cNvPicPr>
            <a:picLocks noChangeAspect="1"/>
          </p:cNvPicPr>
          <p:nvPr/>
        </p:nvPicPr>
        <p:blipFill>
          <a:blip r:embed="rId2"/>
          <a:stretch>
            <a:fillRect/>
          </a:stretch>
        </p:blipFill>
        <p:spPr>
          <a:xfrm>
            <a:off x="5140725" y="1095880"/>
            <a:ext cx="3679904" cy="3186188"/>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9" name="PlaceHolder 1"/>
          <p:cNvSpPr>
            <a:spLocks noGrp="1"/>
          </p:cNvSpPr>
          <p:nvPr>
            <p:ph type="title"/>
          </p:nvPr>
        </p:nvSpPr>
        <p:spPr>
          <a:xfrm>
            <a:off x="1427356" y="838080"/>
            <a:ext cx="5697044"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Conclusions</a:t>
            </a:r>
            <a:endParaRPr lang="fr-FR" sz="4000" b="0" strike="noStrike" spc="-1" dirty="0">
              <a:solidFill>
                <a:schemeClr val="dk1"/>
              </a:solidFill>
              <a:latin typeface="Arial"/>
            </a:endParaRPr>
          </a:p>
        </p:txBody>
      </p:sp>
      <p:sp>
        <p:nvSpPr>
          <p:cNvPr id="1130" name="PlaceHolder 2"/>
          <p:cNvSpPr>
            <a:spLocks noGrp="1"/>
          </p:cNvSpPr>
          <p:nvPr>
            <p:ph type="subTitle"/>
          </p:nvPr>
        </p:nvSpPr>
        <p:spPr>
          <a:xfrm>
            <a:off x="1271239" y="2228760"/>
            <a:ext cx="5853161" cy="121325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To wrap it up, a real-time process monitoring dashboard is your best friend for effective system management. It helps you keep an eye on things, catch issues early, and stay ahead of performance concerns. With features like real-time visuals, alerts, and customization, it empowers you to make informed decisions and keep your systems running seamlessly.</a:t>
            </a:r>
            <a:endParaRPr lang="en-US" sz="1200" b="0" strike="noStrike" spc="-1" dirty="0">
              <a:solidFill>
                <a:srgbClr val="000000"/>
              </a:solidFill>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1" name="PlaceHolder 1"/>
          <p:cNvSpPr>
            <a:spLocks noGrp="1"/>
          </p:cNvSpPr>
          <p:nvPr>
            <p:ph type="title"/>
          </p:nvPr>
        </p:nvSpPr>
        <p:spPr>
          <a:xfrm>
            <a:off x="1129990" y="838080"/>
            <a:ext cx="5994410" cy="13903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1" strike="noStrike" spc="-1" dirty="0">
                <a:solidFill>
                  <a:schemeClr val="dk1"/>
                </a:solidFill>
                <a:latin typeface="Epilogue"/>
                <a:ea typeface="Epilogue"/>
              </a:rPr>
              <a:t>Introduction</a:t>
            </a:r>
            <a:endParaRPr lang="fr-FR" sz="4000" b="0" strike="noStrike" spc="-1" dirty="0">
              <a:solidFill>
                <a:schemeClr val="dk1"/>
              </a:solidFill>
              <a:latin typeface="Arial"/>
            </a:endParaRPr>
          </a:p>
        </p:txBody>
      </p:sp>
      <p:sp>
        <p:nvSpPr>
          <p:cNvPr id="862" name="PlaceHolder 2"/>
          <p:cNvSpPr>
            <a:spLocks noGrp="1"/>
          </p:cNvSpPr>
          <p:nvPr>
            <p:ph type="subTitle"/>
          </p:nvPr>
        </p:nvSpPr>
        <p:spPr>
          <a:xfrm>
            <a:off x="921834" y="2228760"/>
            <a:ext cx="6202566"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Get ready to dive into the world of real-time process monitoring Dashboard! This presentation is all about how we can keep an eye on resource usage effectively, ensuring everything runs smoothly.</a:t>
            </a:r>
            <a:endParaRPr lang="en-US" sz="1200" b="0" strike="noStrike" spc="-1" dirty="0">
              <a:solidFill>
                <a:srgbClr val="000000"/>
              </a:solidFill>
              <a:latin typeface="OpenSymbo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3"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64"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dirty="0">
                <a:solidFill>
                  <a:schemeClr val="dk1"/>
                </a:solidFill>
                <a:latin typeface="Epilogue"/>
                <a:ea typeface="Epilogue"/>
              </a:rPr>
              <a:t>Overview</a:t>
            </a:r>
            <a:endParaRPr lang="fr-FR" sz="4800" b="0" strike="noStrike" spc="-1" dirty="0">
              <a:solidFill>
                <a:schemeClr val="dk1"/>
              </a:solidFill>
              <a:latin typeface="Arial"/>
            </a:endParaRPr>
          </a:p>
        </p:txBody>
      </p:sp>
      <p:sp>
        <p:nvSpPr>
          <p:cNvPr id="865"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01</a:t>
            </a:r>
            <a:endParaRPr lang="fr-FR" sz="6000" b="0" strike="noStrike" spc="-1">
              <a:solidFill>
                <a:schemeClr val="dk1"/>
              </a:solidFill>
              <a:latin typeface="Arial"/>
            </a:endParaRPr>
          </a:p>
        </p:txBody>
      </p:sp>
      <p:grpSp>
        <p:nvGrpSpPr>
          <p:cNvPr id="867" name="Google Shape;1022;p32"/>
          <p:cNvGrpSpPr/>
          <p:nvPr/>
        </p:nvGrpSpPr>
        <p:grpSpPr>
          <a:xfrm>
            <a:off x="7441560" y="289800"/>
            <a:ext cx="1366560" cy="1381680"/>
            <a:chOff x="7441560" y="289800"/>
            <a:chExt cx="1366560" cy="1381680"/>
          </a:xfrm>
        </p:grpSpPr>
        <p:sp>
          <p:nvSpPr>
            <p:cNvPr id="868"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69"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870" name="Google Shape;1025;p32"/>
            <p:cNvGrpSpPr/>
            <p:nvPr/>
          </p:nvGrpSpPr>
          <p:grpSpPr>
            <a:xfrm>
              <a:off x="7441560" y="353520"/>
              <a:ext cx="1237680" cy="1252800"/>
              <a:chOff x="7441560" y="353520"/>
              <a:chExt cx="1237680" cy="1252800"/>
            </a:xfrm>
          </p:grpSpPr>
          <p:sp>
            <p:nvSpPr>
              <p:cNvPr id="871"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2"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873" name="Google Shape;1028;p32"/>
              <p:cNvGrpSpPr/>
              <p:nvPr/>
            </p:nvGrpSpPr>
            <p:grpSpPr>
              <a:xfrm>
                <a:off x="7498800" y="394920"/>
                <a:ext cx="160920" cy="40320"/>
                <a:chOff x="7498800" y="394920"/>
                <a:chExt cx="160920" cy="40320"/>
              </a:xfrm>
            </p:grpSpPr>
            <p:sp>
              <p:nvSpPr>
                <p:cNvPr id="874"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5"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76"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77" name="Google Shape;1032;p32"/>
            <p:cNvGrpSpPr/>
            <p:nvPr/>
          </p:nvGrpSpPr>
          <p:grpSpPr>
            <a:xfrm>
              <a:off x="7612200" y="595080"/>
              <a:ext cx="896400" cy="922320"/>
              <a:chOff x="7612200" y="595080"/>
              <a:chExt cx="896400" cy="922320"/>
            </a:xfrm>
          </p:grpSpPr>
          <p:grpSp>
            <p:nvGrpSpPr>
              <p:cNvPr id="878" name="Google Shape;1033;p32"/>
              <p:cNvGrpSpPr/>
              <p:nvPr/>
            </p:nvGrpSpPr>
            <p:grpSpPr>
              <a:xfrm>
                <a:off x="7612200" y="1245600"/>
                <a:ext cx="381960" cy="264960"/>
                <a:chOff x="7612200" y="1245600"/>
                <a:chExt cx="381960" cy="264960"/>
              </a:xfrm>
            </p:grpSpPr>
            <p:sp>
              <p:nvSpPr>
                <p:cNvPr id="879"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0"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1"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2"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3"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4"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5"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6"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7"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88"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889" name="Google Shape;1044;p32"/>
              <p:cNvGrpSpPr/>
              <p:nvPr/>
            </p:nvGrpSpPr>
            <p:grpSpPr>
              <a:xfrm>
                <a:off x="8126280" y="595080"/>
                <a:ext cx="381600" cy="264960"/>
                <a:chOff x="8126280" y="595080"/>
                <a:chExt cx="381600" cy="264960"/>
              </a:xfrm>
            </p:grpSpPr>
            <p:sp>
              <p:nvSpPr>
                <p:cNvPr id="890"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1"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2"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3"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4"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5"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6"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7"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8"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9"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00" name="Google Shape;1055;p32"/>
              <p:cNvGrpSpPr/>
              <p:nvPr/>
            </p:nvGrpSpPr>
            <p:grpSpPr>
              <a:xfrm>
                <a:off x="8126280" y="923400"/>
                <a:ext cx="381600" cy="191520"/>
                <a:chOff x="8126280" y="923400"/>
                <a:chExt cx="381600" cy="191520"/>
              </a:xfrm>
            </p:grpSpPr>
            <p:sp>
              <p:nvSpPr>
                <p:cNvPr id="901"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2"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3"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4"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5"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6"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7"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08"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09"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10"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11" name="Google Shape;1066;p32"/>
            <p:cNvGrpSpPr/>
            <p:nvPr/>
          </p:nvGrpSpPr>
          <p:grpSpPr>
            <a:xfrm>
              <a:off x="7553160" y="556200"/>
              <a:ext cx="492840" cy="600480"/>
              <a:chOff x="7553160" y="556200"/>
              <a:chExt cx="492840" cy="600480"/>
            </a:xfrm>
          </p:grpSpPr>
          <p:grpSp>
            <p:nvGrpSpPr>
              <p:cNvPr id="912" name="Google Shape;1067;p32"/>
              <p:cNvGrpSpPr/>
              <p:nvPr/>
            </p:nvGrpSpPr>
            <p:grpSpPr>
              <a:xfrm>
                <a:off x="7566480" y="569520"/>
                <a:ext cx="472320" cy="579600"/>
                <a:chOff x="7566480" y="569520"/>
                <a:chExt cx="472320" cy="579600"/>
              </a:xfrm>
            </p:grpSpPr>
            <p:sp>
              <p:nvSpPr>
                <p:cNvPr id="913"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4"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5"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16"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17" name="Google Shape;1072;p32"/>
              <p:cNvGrpSpPr/>
              <p:nvPr/>
            </p:nvGrpSpPr>
            <p:grpSpPr>
              <a:xfrm>
                <a:off x="7553160" y="556200"/>
                <a:ext cx="492840" cy="600480"/>
                <a:chOff x="7553160" y="556200"/>
                <a:chExt cx="492840" cy="600480"/>
              </a:xfrm>
            </p:grpSpPr>
            <p:grpSp>
              <p:nvGrpSpPr>
                <p:cNvPr id="918" name="Google Shape;1073;p32"/>
                <p:cNvGrpSpPr/>
                <p:nvPr/>
              </p:nvGrpSpPr>
              <p:grpSpPr>
                <a:xfrm>
                  <a:off x="7553160" y="556200"/>
                  <a:ext cx="492840" cy="26280"/>
                  <a:chOff x="7553160" y="556200"/>
                  <a:chExt cx="492840" cy="26280"/>
                </a:xfrm>
              </p:grpSpPr>
              <p:sp>
                <p:nvSpPr>
                  <p:cNvPr id="919"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0"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1"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22" name="Google Shape;1077;p32"/>
                <p:cNvGrpSpPr/>
                <p:nvPr/>
              </p:nvGrpSpPr>
              <p:grpSpPr>
                <a:xfrm>
                  <a:off x="7553160" y="843120"/>
                  <a:ext cx="492840" cy="26280"/>
                  <a:chOff x="7553160" y="843120"/>
                  <a:chExt cx="492840" cy="26280"/>
                </a:xfrm>
              </p:grpSpPr>
              <p:sp>
                <p:nvSpPr>
                  <p:cNvPr id="923"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4"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25" name="Google Shape;1080;p32"/>
                <p:cNvGrpSpPr/>
                <p:nvPr/>
              </p:nvGrpSpPr>
              <p:grpSpPr>
                <a:xfrm>
                  <a:off x="7553160" y="1130400"/>
                  <a:ext cx="492840" cy="26280"/>
                  <a:chOff x="7553160" y="1130400"/>
                  <a:chExt cx="492840" cy="26280"/>
                </a:xfrm>
              </p:grpSpPr>
              <p:sp>
                <p:nvSpPr>
                  <p:cNvPr id="926"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7"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28"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929" name="Google Shape;1084;p32"/>
            <p:cNvGrpSpPr/>
            <p:nvPr/>
          </p:nvGrpSpPr>
          <p:grpSpPr>
            <a:xfrm>
              <a:off x="7821000" y="1008000"/>
              <a:ext cx="161640" cy="93960"/>
              <a:chOff x="7821000" y="1008000"/>
              <a:chExt cx="161640" cy="93960"/>
            </a:xfrm>
          </p:grpSpPr>
          <p:sp>
            <p:nvSpPr>
              <p:cNvPr id="930"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931" name="Google Shape;1086;p32"/>
              <p:cNvGrpSpPr/>
              <p:nvPr/>
            </p:nvGrpSpPr>
            <p:grpSpPr>
              <a:xfrm>
                <a:off x="7842960" y="1024560"/>
                <a:ext cx="115920" cy="62280"/>
                <a:chOff x="7842960" y="1024560"/>
                <a:chExt cx="115920" cy="62280"/>
              </a:xfrm>
            </p:grpSpPr>
            <p:grpSp>
              <p:nvGrpSpPr>
                <p:cNvPr id="932" name="Google Shape;1087;p32"/>
                <p:cNvGrpSpPr/>
                <p:nvPr/>
              </p:nvGrpSpPr>
              <p:grpSpPr>
                <a:xfrm>
                  <a:off x="7899120" y="1025640"/>
                  <a:ext cx="59760" cy="59760"/>
                  <a:chOff x="7899120" y="1025640"/>
                  <a:chExt cx="59760" cy="59760"/>
                </a:xfrm>
              </p:grpSpPr>
              <p:sp>
                <p:nvSpPr>
                  <p:cNvPr id="933"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4"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935" name="Google Shape;1090;p32"/>
                <p:cNvGrpSpPr/>
                <p:nvPr/>
              </p:nvGrpSpPr>
              <p:grpSpPr>
                <a:xfrm>
                  <a:off x="7842960" y="1024560"/>
                  <a:ext cx="61920" cy="62280"/>
                  <a:chOff x="7842960" y="1024560"/>
                  <a:chExt cx="61920" cy="62280"/>
                </a:xfrm>
              </p:grpSpPr>
              <p:sp>
                <p:nvSpPr>
                  <p:cNvPr id="936"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37"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pic>
        <p:nvPicPr>
          <p:cNvPr id="5" name="Picture 4">
            <a:extLst>
              <a:ext uri="{FF2B5EF4-FFF2-40B4-BE49-F238E27FC236}">
                <a16:creationId xmlns:a16="http://schemas.microsoft.com/office/drawing/2014/main" id="{37C507B8-45DF-8A08-1971-158FC9313F1B}"/>
              </a:ext>
            </a:extLst>
          </p:cNvPr>
          <p:cNvPicPr>
            <a:picLocks noChangeAspect="1"/>
          </p:cNvPicPr>
          <p:nvPr/>
        </p:nvPicPr>
        <p:blipFill>
          <a:blip r:embed="rId2"/>
          <a:stretch>
            <a:fillRect/>
          </a:stretch>
        </p:blipFill>
        <p:spPr>
          <a:xfrm>
            <a:off x="518582" y="1433520"/>
            <a:ext cx="3068818" cy="282456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grpSp>
        <p:nvGrpSpPr>
          <p:cNvPr id="938" name="Google Shape;1093;p32"/>
          <p:cNvGrpSpPr/>
          <p:nvPr/>
        </p:nvGrpSpPr>
        <p:grpSpPr>
          <a:xfrm>
            <a:off x="254520" y="3695400"/>
            <a:ext cx="916920" cy="683280"/>
            <a:chOff x="254520" y="3695400"/>
            <a:chExt cx="916920" cy="683280"/>
          </a:xfrm>
        </p:grpSpPr>
        <p:grpSp>
          <p:nvGrpSpPr>
            <p:cNvPr id="939" name="Google Shape;1094;p32"/>
            <p:cNvGrpSpPr/>
            <p:nvPr/>
          </p:nvGrpSpPr>
          <p:grpSpPr>
            <a:xfrm>
              <a:off x="254520" y="3695400"/>
              <a:ext cx="916920" cy="683280"/>
              <a:chOff x="254520" y="3695400"/>
              <a:chExt cx="916920" cy="683280"/>
            </a:xfrm>
          </p:grpSpPr>
          <p:sp>
            <p:nvSpPr>
              <p:cNvPr id="940"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1"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942"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943"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PlaceHolder 1"/>
          <p:cNvSpPr>
            <a:spLocks noGrp="1"/>
          </p:cNvSpPr>
          <p:nvPr>
            <p:ph type="title"/>
          </p:nvPr>
        </p:nvSpPr>
        <p:spPr>
          <a:xfrm>
            <a:off x="1080612" y="894512"/>
            <a:ext cx="6502218"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dk1"/>
                </a:solidFill>
                <a:latin typeface="Epilogue"/>
                <a:ea typeface="Epilogue"/>
              </a:rPr>
              <a:t>Real-time system monitoring</a:t>
            </a:r>
            <a:endParaRPr lang="fr-FR" sz="4000" b="0" strike="noStrike" spc="-1" dirty="0">
              <a:solidFill>
                <a:schemeClr val="dk1"/>
              </a:solidFill>
              <a:latin typeface="Arial"/>
            </a:endParaRPr>
          </a:p>
        </p:txBody>
      </p:sp>
      <p:sp>
        <p:nvSpPr>
          <p:cNvPr id="945" name="PlaceHolder 2"/>
          <p:cNvSpPr>
            <a:spLocks noGrp="1"/>
          </p:cNvSpPr>
          <p:nvPr>
            <p:ph type="subTitle"/>
          </p:nvPr>
        </p:nvSpPr>
        <p:spPr>
          <a:xfrm>
            <a:off x="1080612" y="2284832"/>
            <a:ext cx="634610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Real-time system monitoring is about staying on top of what's happening in your system as it happens. Imagine being able to spot issues before they become major headaches! This approach helps you keep everything running smoothly and efficiently.</a:t>
            </a:r>
            <a:endParaRPr lang="en-US" sz="1200" b="0" strike="noStrike" spc="-1" dirty="0">
              <a:solidFill>
                <a:srgbClr val="000000"/>
              </a:solidFill>
              <a:latin typeface="OpenSymbo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PlaceHolder 1"/>
          <p:cNvSpPr>
            <a:spLocks noGrp="1"/>
          </p:cNvSpPr>
          <p:nvPr>
            <p:ph type="title"/>
          </p:nvPr>
        </p:nvSpPr>
        <p:spPr>
          <a:xfrm>
            <a:off x="583580" y="1181430"/>
            <a:ext cx="7976839" cy="13903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4000" b="1" strike="noStrike" spc="-1" dirty="0">
                <a:solidFill>
                  <a:schemeClr val="dk1"/>
                </a:solidFill>
                <a:latin typeface="Epilogue"/>
                <a:ea typeface="Epilogue"/>
              </a:rPr>
              <a:t>Importance in computing environments</a:t>
            </a:r>
            <a:endParaRPr lang="fr-FR" sz="4000" b="0" strike="noStrike" spc="-1" dirty="0">
              <a:solidFill>
                <a:schemeClr val="dk1"/>
              </a:solidFill>
              <a:latin typeface="Arial"/>
            </a:endParaRPr>
          </a:p>
        </p:txBody>
      </p:sp>
      <p:sp>
        <p:nvSpPr>
          <p:cNvPr id="947" name="PlaceHolder 2"/>
          <p:cNvSpPr>
            <a:spLocks noGrp="1"/>
          </p:cNvSpPr>
          <p:nvPr>
            <p:ph type="subTitle"/>
          </p:nvPr>
        </p:nvSpPr>
        <p:spPr>
          <a:xfrm>
            <a:off x="520390" y="2488595"/>
            <a:ext cx="7828156"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In today's digital age, real-time monitoring is key to making sure everything works as it should. It helps you catch problems early, optimize performance, and keep users happy. Whether you're managing a data center, a cloud environment, or just your local network, having your finger on the pulse makes all the difference!</a:t>
            </a:r>
            <a:endParaRPr lang="en-US" sz="1200" b="0" strike="noStrike" spc="-1" dirty="0">
              <a:solidFill>
                <a:srgbClr val="000000"/>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Google Shape;966;p31"/>
          <p:cNvSpPr/>
          <p:nvPr/>
        </p:nvSpPr>
        <p:spPr>
          <a:xfrm rot="4500000">
            <a:off x="4600800" y="7200"/>
            <a:ext cx="5575320" cy="4866840"/>
          </a:xfrm>
          <a:custGeom>
            <a:avLst/>
            <a:gdLst>
              <a:gd name="textAreaLeft" fmla="*/ 0 w 5575320"/>
              <a:gd name="textAreaRight" fmla="*/ 5575680 w 5575320"/>
              <a:gd name="textAreaTop" fmla="*/ 0 h 4866840"/>
              <a:gd name="textAreaBottom" fmla="*/ 4867200 h 4866840"/>
            </a:gdLst>
            <a:ahLst/>
            <a:cxnLst/>
            <a:rect l="textAreaLeft" t="textAreaTop" r="textAreaRight" b="textAreaBottom"/>
            <a:pathLst>
              <a:path w="45721" h="44028">
                <a:moveTo>
                  <a:pt x="22493" y="0"/>
                </a:moveTo>
                <a:cubicBezTo>
                  <a:pt x="21088" y="0"/>
                  <a:pt x="19696" y="207"/>
                  <a:pt x="18384" y="686"/>
                </a:cubicBezTo>
                <a:cubicBezTo>
                  <a:pt x="16538" y="1365"/>
                  <a:pt x="14788" y="2674"/>
                  <a:pt x="13800" y="4401"/>
                </a:cubicBezTo>
                <a:cubicBezTo>
                  <a:pt x="12502" y="6663"/>
                  <a:pt x="12633" y="9461"/>
                  <a:pt x="11597" y="11842"/>
                </a:cubicBezTo>
                <a:cubicBezTo>
                  <a:pt x="10764" y="13771"/>
                  <a:pt x="8704" y="14926"/>
                  <a:pt x="7073" y="16116"/>
                </a:cubicBezTo>
                <a:cubicBezTo>
                  <a:pt x="4548" y="17962"/>
                  <a:pt x="2048" y="20141"/>
                  <a:pt x="1179" y="23260"/>
                </a:cubicBezTo>
                <a:cubicBezTo>
                  <a:pt x="0" y="27415"/>
                  <a:pt x="346" y="32368"/>
                  <a:pt x="2715" y="36071"/>
                </a:cubicBezTo>
                <a:cubicBezTo>
                  <a:pt x="4489" y="38834"/>
                  <a:pt x="7513" y="39655"/>
                  <a:pt x="10644" y="39715"/>
                </a:cubicBezTo>
                <a:cubicBezTo>
                  <a:pt x="10740" y="39716"/>
                  <a:pt x="10835" y="39717"/>
                  <a:pt x="10932" y="39717"/>
                </a:cubicBezTo>
                <a:cubicBezTo>
                  <a:pt x="12378" y="39717"/>
                  <a:pt x="13967" y="39555"/>
                  <a:pt x="15526" y="39555"/>
                </a:cubicBezTo>
                <a:cubicBezTo>
                  <a:pt x="17089" y="39555"/>
                  <a:pt x="18623" y="39718"/>
                  <a:pt x="19955" y="40369"/>
                </a:cubicBezTo>
                <a:cubicBezTo>
                  <a:pt x="23538" y="42115"/>
                  <a:pt x="27996" y="44028"/>
                  <a:pt x="32241" y="44028"/>
                </a:cubicBezTo>
                <a:cubicBezTo>
                  <a:pt x="33555" y="44028"/>
                  <a:pt x="34848" y="43845"/>
                  <a:pt x="36088" y="43417"/>
                </a:cubicBezTo>
                <a:cubicBezTo>
                  <a:pt x="41505" y="41548"/>
                  <a:pt x="44149" y="37905"/>
                  <a:pt x="44934" y="33178"/>
                </a:cubicBezTo>
                <a:cubicBezTo>
                  <a:pt x="45720" y="28463"/>
                  <a:pt x="43565" y="24534"/>
                  <a:pt x="42875" y="20796"/>
                </a:cubicBezTo>
                <a:cubicBezTo>
                  <a:pt x="42446" y="18438"/>
                  <a:pt x="42160" y="15819"/>
                  <a:pt x="41422" y="13473"/>
                </a:cubicBezTo>
                <a:cubicBezTo>
                  <a:pt x="41148" y="12580"/>
                  <a:pt x="40779" y="11711"/>
                  <a:pt x="40339" y="10890"/>
                </a:cubicBezTo>
                <a:cubicBezTo>
                  <a:pt x="38076" y="6675"/>
                  <a:pt x="34100" y="3496"/>
                  <a:pt x="29766" y="1615"/>
                </a:cubicBezTo>
                <a:cubicBezTo>
                  <a:pt x="27553" y="661"/>
                  <a:pt x="25002" y="0"/>
                  <a:pt x="22493"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49" name="PlaceHolder 1"/>
          <p:cNvSpPr>
            <a:spLocks noGrp="1"/>
          </p:cNvSpPr>
          <p:nvPr>
            <p:ph type="title"/>
          </p:nvPr>
        </p:nvSpPr>
        <p:spPr>
          <a:xfrm>
            <a:off x="564313" y="1028880"/>
            <a:ext cx="4542946" cy="1009440"/>
          </a:xfrm>
          <a:prstGeom prst="rect">
            <a:avLst/>
          </a:prstGeom>
          <a:noFill/>
          <a:ln w="0">
            <a:noFill/>
          </a:ln>
        </p:spPr>
        <p:txBody>
          <a:bodyPr lIns="91440" tIns="91440" rIns="91440" bIns="91440" anchor="b">
            <a:normAutofit fontScale="90028"/>
          </a:bodyPr>
          <a:lstStyle/>
          <a:p>
            <a:pPr indent="0" algn="ctr">
              <a:lnSpc>
                <a:spcPct val="100000"/>
              </a:lnSpc>
              <a:buNone/>
              <a:tabLst>
                <a:tab pos="0" algn="l"/>
              </a:tabLst>
            </a:pPr>
            <a:r>
              <a:rPr lang="en" sz="3000" b="1" strike="noStrike" spc="-1" dirty="0">
                <a:solidFill>
                  <a:schemeClr val="dk1"/>
                </a:solidFill>
                <a:latin typeface="Epilogue"/>
                <a:ea typeface="Epilogue"/>
              </a:rPr>
              <a:t>Objectives of Monitoring</a:t>
            </a:r>
            <a:endParaRPr lang="fr-FR" sz="3000" b="0" strike="noStrike" spc="-1" dirty="0">
              <a:solidFill>
                <a:schemeClr val="dk1"/>
              </a:solidFill>
              <a:latin typeface="Arial"/>
            </a:endParaRPr>
          </a:p>
        </p:txBody>
      </p:sp>
      <p:sp>
        <p:nvSpPr>
          <p:cNvPr id="950" name="PlaceHolder 2"/>
          <p:cNvSpPr>
            <a:spLocks noGrp="1"/>
          </p:cNvSpPr>
          <p:nvPr>
            <p:ph type="subTitle"/>
          </p:nvPr>
        </p:nvSpPr>
        <p:spPr>
          <a:xfrm>
            <a:off x="564312" y="2023826"/>
            <a:ext cx="4295520"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The main goals of monitoring systems are pretty straightforward. We want to keep track of everything happening in real-time—like CPU, Memory, and Disk usage—so we can catch problems before they escalate. The aim is to provide clear insights and dynamic visualizations that help us understand how our resources are being utilized and when adjustments might be needed.</a:t>
            </a:r>
            <a:endParaRPr lang="en-US" sz="1200" b="0" strike="noStrike" spc="-1" dirty="0">
              <a:solidFill>
                <a:srgbClr val="000000"/>
              </a:solidFill>
              <a:latin typeface="OpenSymbol"/>
            </a:endParaRPr>
          </a:p>
        </p:txBody>
      </p:sp>
      <p:sp>
        <p:nvSpPr>
          <p:cNvPr id="951" name="Google Shape;969;p31"/>
          <p:cNvSpPr/>
          <p:nvPr/>
        </p:nvSpPr>
        <p:spPr>
          <a:xfrm>
            <a:off x="5668920" y="1076400"/>
            <a:ext cx="2990160" cy="2990160"/>
          </a:xfrm>
          <a:prstGeom prst="roundRect">
            <a:avLst>
              <a:gd name="adj" fmla="val 16667"/>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7068-2843-B145-094F-FD3AA25A3BFC}"/>
              </a:ext>
            </a:extLst>
          </p:cNvPr>
          <p:cNvSpPr>
            <a:spLocks noGrp="1"/>
          </p:cNvSpPr>
          <p:nvPr>
            <p:ph type="title"/>
          </p:nvPr>
        </p:nvSpPr>
        <p:spPr>
          <a:xfrm>
            <a:off x="899532" y="1156898"/>
            <a:ext cx="7159083" cy="1058400"/>
          </a:xfrm>
        </p:spPr>
        <p:txBody>
          <a:bodyPr/>
          <a:lstStyle/>
          <a:p>
            <a:pPr algn="ctr"/>
            <a:r>
              <a:rPr lang="en-IN" sz="2800" b="1" dirty="0"/>
              <a:t>GitHub </a:t>
            </a:r>
            <a:r>
              <a:rPr lang="en-IN" sz="2700" b="1" dirty="0"/>
              <a:t>Repository</a:t>
            </a:r>
            <a:r>
              <a:rPr lang="en-IN" sz="2800" b="1" dirty="0"/>
              <a:t> Updates</a:t>
            </a:r>
            <a:br>
              <a:rPr lang="en-IN" sz="2800" b="1" dirty="0"/>
            </a:br>
            <a:r>
              <a:rPr lang="en-IN" sz="1050" b="1" dirty="0"/>
              <a:t>Link</a:t>
            </a:r>
            <a:endParaRPr lang="en-IN" sz="2800" b="1" dirty="0"/>
          </a:p>
        </p:txBody>
      </p:sp>
      <p:sp>
        <p:nvSpPr>
          <p:cNvPr id="3" name="Subtitle 2">
            <a:extLst>
              <a:ext uri="{FF2B5EF4-FFF2-40B4-BE49-F238E27FC236}">
                <a16:creationId xmlns:a16="http://schemas.microsoft.com/office/drawing/2014/main" id="{8AE3E526-1A04-601D-7CC5-2C726F776CB9}"/>
              </a:ext>
            </a:extLst>
          </p:cNvPr>
          <p:cNvSpPr>
            <a:spLocks noGrp="1"/>
          </p:cNvSpPr>
          <p:nvPr>
            <p:ph type="subTitle"/>
          </p:nvPr>
        </p:nvSpPr>
        <p:spPr>
          <a:xfrm>
            <a:off x="208154" y="1865080"/>
            <a:ext cx="9746165" cy="1413339"/>
          </a:xfrm>
        </p:spPr>
        <p:txBody>
          <a:bodyPr/>
          <a:lstStyle/>
          <a:p>
            <a:pPr marL="0" indent="0">
              <a:buNone/>
            </a:pPr>
            <a:r>
              <a:rPr lang="en-IN" sz="2000" dirty="0">
                <a:hlinkClick r:id="rId2"/>
              </a:rPr>
              <a:t>https://github.com/rahuldangi221/Real_time_monitoring</a:t>
            </a:r>
            <a:endParaRPr lang="en-IN" sz="2000" dirty="0"/>
          </a:p>
        </p:txBody>
      </p:sp>
    </p:spTree>
    <p:extLst>
      <p:ext uri="{BB962C8B-B14F-4D97-AF65-F5344CB8AC3E}">
        <p14:creationId xmlns:p14="http://schemas.microsoft.com/office/powerpoint/2010/main" val="157970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Google Shape;1018;p32"/>
          <p:cNvSpPr/>
          <p:nvPr/>
        </p:nvSpPr>
        <p:spPr>
          <a:xfrm rot="14380200" flipH="1">
            <a:off x="-1095120" y="408240"/>
            <a:ext cx="5218920" cy="4707720"/>
          </a:xfrm>
          <a:custGeom>
            <a:avLst/>
            <a:gdLst>
              <a:gd name="textAreaLeft" fmla="*/ -360 w 5218920"/>
              <a:gd name="textAreaRight" fmla="*/ 5218920 w 5218920"/>
              <a:gd name="textAreaTop" fmla="*/ 0 h 4707720"/>
              <a:gd name="textAreaBottom" fmla="*/ 4708080 h 4707720"/>
            </a:gdLst>
            <a:ahLst/>
            <a:cxnLst/>
            <a:rect l="textAreaLeft" t="textAreaTop" r="textAreaRight" b="textAreaBottom"/>
            <a:pathLst>
              <a:path w="39315" h="31790">
                <a:moveTo>
                  <a:pt x="21370" y="0"/>
                </a:moveTo>
                <a:cubicBezTo>
                  <a:pt x="19245" y="0"/>
                  <a:pt x="16609" y="420"/>
                  <a:pt x="13994" y="1929"/>
                </a:cubicBezTo>
                <a:cubicBezTo>
                  <a:pt x="8094" y="5332"/>
                  <a:pt x="5120" y="12086"/>
                  <a:pt x="2561" y="17498"/>
                </a:cubicBezTo>
                <a:cubicBezTo>
                  <a:pt x="0" y="22912"/>
                  <a:pt x="1474" y="28410"/>
                  <a:pt x="5979" y="30920"/>
                </a:cubicBezTo>
                <a:cubicBezTo>
                  <a:pt x="7113" y="31551"/>
                  <a:pt x="8155" y="31789"/>
                  <a:pt x="9181" y="31789"/>
                </a:cubicBezTo>
                <a:cubicBezTo>
                  <a:pt x="12232" y="31789"/>
                  <a:pt x="15135" y="29683"/>
                  <a:pt x="19863" y="29548"/>
                </a:cubicBezTo>
                <a:cubicBezTo>
                  <a:pt x="20630" y="29526"/>
                  <a:pt x="21329" y="29520"/>
                  <a:pt x="21975" y="29520"/>
                </a:cubicBezTo>
                <a:cubicBezTo>
                  <a:pt x="22766" y="29520"/>
                  <a:pt x="23477" y="29529"/>
                  <a:pt x="24134" y="29529"/>
                </a:cubicBezTo>
                <a:cubicBezTo>
                  <a:pt x="27359" y="29529"/>
                  <a:pt x="29297" y="29308"/>
                  <a:pt x="33123" y="26702"/>
                </a:cubicBezTo>
                <a:cubicBezTo>
                  <a:pt x="38366" y="23130"/>
                  <a:pt x="39314" y="14704"/>
                  <a:pt x="35179" y="8470"/>
                </a:cubicBezTo>
                <a:cubicBezTo>
                  <a:pt x="31041" y="2236"/>
                  <a:pt x="25903" y="663"/>
                  <a:pt x="25903" y="663"/>
                </a:cubicBezTo>
                <a:cubicBezTo>
                  <a:pt x="25903" y="663"/>
                  <a:pt x="24040" y="0"/>
                  <a:pt x="21370" y="0"/>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3" name="Picture 2">
            <a:extLst>
              <a:ext uri="{FF2B5EF4-FFF2-40B4-BE49-F238E27FC236}">
                <a16:creationId xmlns:a16="http://schemas.microsoft.com/office/drawing/2014/main" id="{E40286CA-F553-1FBD-6086-E0414A0CBB0E}"/>
              </a:ext>
            </a:extLst>
          </p:cNvPr>
          <p:cNvPicPr>
            <a:picLocks noChangeAspect="1"/>
          </p:cNvPicPr>
          <p:nvPr/>
        </p:nvPicPr>
        <p:blipFill>
          <a:blip r:embed="rId2"/>
          <a:stretch>
            <a:fillRect/>
          </a:stretch>
        </p:blipFill>
        <p:spPr>
          <a:xfrm>
            <a:off x="458640" y="1170678"/>
            <a:ext cx="3312000" cy="303488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997" name="PlaceHolder 1"/>
          <p:cNvSpPr>
            <a:spLocks noGrp="1"/>
          </p:cNvSpPr>
          <p:nvPr>
            <p:ph type="title"/>
          </p:nvPr>
        </p:nvSpPr>
        <p:spPr>
          <a:xfrm>
            <a:off x="4048200" y="2571840"/>
            <a:ext cx="4381200" cy="83772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Epilogue"/>
                <a:ea typeface="Epilogue"/>
              </a:rPr>
              <a:t>Dashboard Features</a:t>
            </a:r>
            <a:endParaRPr lang="fr-FR" sz="4800" b="0" strike="noStrike" spc="-1">
              <a:solidFill>
                <a:schemeClr val="dk1"/>
              </a:solidFill>
              <a:latin typeface="Arial"/>
            </a:endParaRPr>
          </a:p>
        </p:txBody>
      </p:sp>
      <p:sp>
        <p:nvSpPr>
          <p:cNvPr id="998" name="PlaceHolder 2"/>
          <p:cNvSpPr>
            <a:spLocks noGrp="1"/>
          </p:cNvSpPr>
          <p:nvPr>
            <p:ph type="title"/>
          </p:nvPr>
        </p:nvSpPr>
        <p:spPr>
          <a:xfrm>
            <a:off x="4048200" y="1324080"/>
            <a:ext cx="1238040" cy="837720"/>
          </a:xfrm>
          <a:prstGeom prst="rect">
            <a:avLst/>
          </a:prstGeom>
          <a:noFill/>
          <a:ln w="0">
            <a:noFill/>
          </a:ln>
        </p:spPr>
        <p:txBody>
          <a:bodyPr lIns="91440" tIns="91440" rIns="91440" bIns="91440" anchor="b">
            <a:normAutofit fontScale="90000"/>
          </a:bodyPr>
          <a:lstStyle/>
          <a:p>
            <a:pPr indent="0" algn="ctr">
              <a:lnSpc>
                <a:spcPct val="100000"/>
              </a:lnSpc>
              <a:buNone/>
              <a:tabLst>
                <a:tab pos="0" algn="l"/>
              </a:tabLst>
            </a:pPr>
            <a:r>
              <a:rPr lang="en" sz="6000" b="1" strike="noStrike" spc="-1">
                <a:solidFill>
                  <a:schemeClr val="dk1"/>
                </a:solidFill>
                <a:latin typeface="Epilogue"/>
                <a:ea typeface="Epilogue"/>
              </a:rPr>
              <a:t>02</a:t>
            </a:r>
            <a:endParaRPr lang="fr-FR" sz="6000" b="0" strike="noStrike" spc="-1">
              <a:solidFill>
                <a:schemeClr val="dk1"/>
              </a:solidFill>
              <a:latin typeface="Arial"/>
            </a:endParaRPr>
          </a:p>
        </p:txBody>
      </p:sp>
      <p:grpSp>
        <p:nvGrpSpPr>
          <p:cNvPr id="1000" name="Google Shape;1022;p32"/>
          <p:cNvGrpSpPr/>
          <p:nvPr/>
        </p:nvGrpSpPr>
        <p:grpSpPr>
          <a:xfrm>
            <a:off x="7441560" y="289800"/>
            <a:ext cx="1366560" cy="1381680"/>
            <a:chOff x="7441560" y="289800"/>
            <a:chExt cx="1366560" cy="1381680"/>
          </a:xfrm>
        </p:grpSpPr>
        <p:sp>
          <p:nvSpPr>
            <p:cNvPr id="1001" name="Google Shape;1023;p32"/>
            <p:cNvSpPr/>
            <p:nvPr/>
          </p:nvSpPr>
          <p:spPr>
            <a:xfrm>
              <a:off x="7568640" y="41688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20" y="0"/>
                  </a:moveTo>
                  <a:lnTo>
                    <a:pt x="91345" y="0"/>
                  </a:lnTo>
                  <a:cubicBezTo>
                    <a:pt x="40958" y="0"/>
                    <a:pt x="0" y="40958"/>
                    <a:pt x="0" y="91345"/>
                  </a:cubicBezTo>
                  <a:lnTo>
                    <a:pt x="0" y="1892427"/>
                  </a:lnTo>
                  <a:cubicBezTo>
                    <a:pt x="0" y="1942814"/>
                    <a:pt x="40958" y="1983677"/>
                    <a:pt x="91345" y="1983677"/>
                  </a:cubicBezTo>
                  <a:lnTo>
                    <a:pt x="1868520" y="1983677"/>
                  </a:lnTo>
                  <a:cubicBezTo>
                    <a:pt x="1918906" y="1983677"/>
                    <a:pt x="1959864" y="1942814"/>
                    <a:pt x="1959864" y="1892427"/>
                  </a:cubicBezTo>
                  <a:lnTo>
                    <a:pt x="1959864" y="91345"/>
                  </a:lnTo>
                  <a:cubicBezTo>
                    <a:pt x="1959864" y="40958"/>
                    <a:pt x="1918906" y="0"/>
                    <a:pt x="1868520"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2" name="Google Shape;1024;p32"/>
            <p:cNvSpPr/>
            <p:nvPr/>
          </p:nvSpPr>
          <p:spPr>
            <a:xfrm>
              <a:off x="7505280" y="289800"/>
              <a:ext cx="1239480" cy="1254600"/>
            </a:xfrm>
            <a:custGeom>
              <a:avLst/>
              <a:gdLst>
                <a:gd name="textAreaLeft" fmla="*/ 0 w 1239480"/>
                <a:gd name="textAreaRight" fmla="*/ 1239840 w 1239480"/>
                <a:gd name="textAreaTop" fmla="*/ 0 h 1254600"/>
                <a:gd name="textAreaBottom" fmla="*/ 1254960 h 1254600"/>
              </a:gdLst>
              <a:ahLst/>
              <a:cxnLst/>
              <a:rect l="textAreaLeft" t="textAreaTop" r="textAreaRight" b="textAreaBottom"/>
              <a:pathLst>
                <a:path w="1959864" h="1983676">
                  <a:moveTo>
                    <a:pt x="1868519" y="0"/>
                  </a:moveTo>
                  <a:lnTo>
                    <a:pt x="91345" y="0"/>
                  </a:lnTo>
                  <a:cubicBezTo>
                    <a:pt x="40958" y="0"/>
                    <a:pt x="0" y="40958"/>
                    <a:pt x="0" y="91345"/>
                  </a:cubicBezTo>
                  <a:lnTo>
                    <a:pt x="0" y="1892427"/>
                  </a:lnTo>
                  <a:cubicBezTo>
                    <a:pt x="0" y="1942814"/>
                    <a:pt x="40958" y="1983677"/>
                    <a:pt x="91345" y="1983677"/>
                  </a:cubicBezTo>
                  <a:lnTo>
                    <a:pt x="1868519" y="1983677"/>
                  </a:lnTo>
                  <a:cubicBezTo>
                    <a:pt x="1918907" y="1983677"/>
                    <a:pt x="1959865" y="1942814"/>
                    <a:pt x="1959865" y="1892427"/>
                  </a:cubicBezTo>
                  <a:lnTo>
                    <a:pt x="1959865" y="91345"/>
                  </a:lnTo>
                  <a:cubicBezTo>
                    <a:pt x="1959865" y="40958"/>
                    <a:pt x="1918907" y="0"/>
                    <a:pt x="1868519" y="0"/>
                  </a:cubicBezTo>
                  <a:close/>
                </a:path>
              </a:pathLst>
            </a:custGeom>
            <a:solidFill>
              <a:schemeClr val="accent5"/>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nvGrpSpPr>
            <p:cNvPr id="1003" name="Google Shape;1025;p32"/>
            <p:cNvGrpSpPr/>
            <p:nvPr/>
          </p:nvGrpSpPr>
          <p:grpSpPr>
            <a:xfrm>
              <a:off x="7441560" y="353520"/>
              <a:ext cx="1237680" cy="1252800"/>
              <a:chOff x="7441560" y="353520"/>
              <a:chExt cx="1237680" cy="1252800"/>
            </a:xfrm>
          </p:grpSpPr>
          <p:sp>
            <p:nvSpPr>
              <p:cNvPr id="1004" name="Google Shape;1026;p32"/>
              <p:cNvSpPr/>
              <p:nvPr/>
            </p:nvSpPr>
            <p:spPr>
              <a:xfrm>
                <a:off x="7441560" y="353520"/>
                <a:ext cx="1237680" cy="1252800"/>
              </a:xfrm>
              <a:custGeom>
                <a:avLst/>
                <a:gdLst>
                  <a:gd name="textAreaLeft" fmla="*/ 0 w 1237680"/>
                  <a:gd name="textAreaRight" fmla="*/ 1238040 w 1237680"/>
                  <a:gd name="textAreaTop" fmla="*/ 0 h 1252800"/>
                  <a:gd name="textAreaBottom" fmla="*/ 1253160 h 1252800"/>
                </a:gdLst>
                <a:ahLst/>
                <a:cxnLst/>
                <a:rect l="textAreaLeft" t="textAreaTop" r="textAreaRight" b="textAreaBottom"/>
                <a:pathLst>
                  <a:path w="1959864" h="1983676">
                    <a:moveTo>
                      <a:pt x="1959864" y="91345"/>
                    </a:moveTo>
                    <a:lnTo>
                      <a:pt x="1959864" y="1892427"/>
                    </a:lnTo>
                    <a:cubicBezTo>
                      <a:pt x="1959864" y="1942814"/>
                      <a:pt x="1918907" y="1983677"/>
                      <a:pt x="1868520" y="1983677"/>
                    </a:cubicBezTo>
                    <a:lnTo>
                      <a:pt x="91345" y="1983677"/>
                    </a:lnTo>
                    <a:cubicBezTo>
                      <a:pt x="40958" y="1983677"/>
                      <a:pt x="0" y="1942814"/>
                      <a:pt x="0" y="1892427"/>
                    </a:cubicBezTo>
                    <a:lnTo>
                      <a:pt x="0" y="91345"/>
                    </a:lnTo>
                    <a:cubicBezTo>
                      <a:pt x="0" y="40958"/>
                      <a:pt x="40958" y="0"/>
                      <a:pt x="91345" y="0"/>
                    </a:cubicBezTo>
                    <a:lnTo>
                      <a:pt x="1868520" y="0"/>
                    </a:lnTo>
                    <a:cubicBezTo>
                      <a:pt x="1918907" y="0"/>
                      <a:pt x="1959864" y="40958"/>
                      <a:pt x="1959864" y="91345"/>
                    </a:cubicBezTo>
                    <a:close/>
                  </a:path>
                </a:pathLst>
              </a:custGeom>
              <a:solidFill>
                <a:schemeClr val="dk2"/>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5" name="Google Shape;1027;p32"/>
              <p:cNvSpPr/>
              <p:nvPr/>
            </p:nvSpPr>
            <p:spPr>
              <a:xfrm>
                <a:off x="7441560" y="353520"/>
                <a:ext cx="1237680" cy="108360"/>
              </a:xfrm>
              <a:custGeom>
                <a:avLst/>
                <a:gdLst>
                  <a:gd name="textAreaLeft" fmla="*/ 0 w 1237680"/>
                  <a:gd name="textAreaRight" fmla="*/ 1238040 w 1237680"/>
                  <a:gd name="textAreaTop" fmla="*/ 0 h 108360"/>
                  <a:gd name="textAreaBottom" fmla="*/ 108720 h 108360"/>
                </a:gdLst>
                <a:ahLst/>
                <a:cxnLst/>
                <a:rect l="textAreaLeft" t="textAreaTop" r="textAreaRight" b="textAreaBottom"/>
                <a:pathLst>
                  <a:path w="1959958" h="172307">
                    <a:moveTo>
                      <a:pt x="1959959" y="91345"/>
                    </a:moveTo>
                    <a:lnTo>
                      <a:pt x="1959959" y="172307"/>
                    </a:lnTo>
                    <a:lnTo>
                      <a:pt x="0" y="172307"/>
                    </a:lnTo>
                    <a:lnTo>
                      <a:pt x="0" y="91345"/>
                    </a:lnTo>
                    <a:cubicBezTo>
                      <a:pt x="0" y="40958"/>
                      <a:pt x="40957" y="0"/>
                      <a:pt x="91344" y="0"/>
                    </a:cubicBezTo>
                    <a:lnTo>
                      <a:pt x="1868519" y="0"/>
                    </a:lnTo>
                    <a:cubicBezTo>
                      <a:pt x="1918906" y="0"/>
                      <a:pt x="1959864" y="40958"/>
                      <a:pt x="1959864" y="91345"/>
                    </a:cubicBezTo>
                    <a:close/>
                  </a:path>
                </a:pathLst>
              </a:custGeom>
              <a:solidFill>
                <a:srgbClr val="000000">
                  <a:alpha val="10000"/>
                </a:srgbClr>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06" name="Google Shape;1028;p32"/>
              <p:cNvGrpSpPr/>
              <p:nvPr/>
            </p:nvGrpSpPr>
            <p:grpSpPr>
              <a:xfrm>
                <a:off x="7498800" y="394920"/>
                <a:ext cx="160920" cy="40320"/>
                <a:chOff x="7498800" y="394920"/>
                <a:chExt cx="160920" cy="40320"/>
              </a:xfrm>
            </p:grpSpPr>
            <p:sp>
              <p:nvSpPr>
                <p:cNvPr id="1007" name="Google Shape;1029;p32"/>
                <p:cNvSpPr/>
                <p:nvPr/>
              </p:nvSpPr>
              <p:spPr>
                <a:xfrm>
                  <a:off x="76194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8" name="Google Shape;1030;p32"/>
                <p:cNvSpPr/>
                <p:nvPr/>
              </p:nvSpPr>
              <p:spPr>
                <a:xfrm>
                  <a:off x="755928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accent1"/>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09" name="Google Shape;1031;p32"/>
                <p:cNvSpPr/>
                <p:nvPr/>
              </p:nvSpPr>
              <p:spPr>
                <a:xfrm>
                  <a:off x="7498800" y="394920"/>
                  <a:ext cx="40320" cy="40320"/>
                </a:xfrm>
                <a:custGeom>
                  <a:avLst/>
                  <a:gdLst>
                    <a:gd name="textAreaLeft" fmla="*/ 0 w 40320"/>
                    <a:gd name="textAreaRight" fmla="*/ 40680 w 40320"/>
                    <a:gd name="textAreaTop" fmla="*/ 0 h 40320"/>
                    <a:gd name="textAreaBottom" fmla="*/ 40680 h 40320"/>
                  </a:gdLst>
                  <a:ahLst/>
                  <a:cxnLst/>
                  <a:rect l="textAreaLeft" t="textAreaTop" r="textAreaRight" b="textAreaBottom"/>
                  <a:pathLst>
                    <a:path w="64389" h="64389">
                      <a:moveTo>
                        <a:pt x="64389" y="32195"/>
                      </a:moveTo>
                      <a:cubicBezTo>
                        <a:pt x="64389" y="50006"/>
                        <a:pt x="50006" y="64389"/>
                        <a:pt x="32195" y="64389"/>
                      </a:cubicBezTo>
                      <a:cubicBezTo>
                        <a:pt x="14383" y="64389"/>
                        <a:pt x="0" y="50006"/>
                        <a:pt x="0" y="32195"/>
                      </a:cubicBezTo>
                      <a:cubicBezTo>
                        <a:pt x="0" y="14383"/>
                        <a:pt x="14383" y="0"/>
                        <a:pt x="32195" y="0"/>
                      </a:cubicBezTo>
                      <a:cubicBezTo>
                        <a:pt x="50006" y="0"/>
                        <a:pt x="64389" y="14383"/>
                        <a:pt x="64389" y="32195"/>
                      </a:cubicBezTo>
                      <a:close/>
                    </a:path>
                  </a:pathLst>
                </a:custGeom>
                <a:solidFill>
                  <a:schemeClr val="lt2"/>
                </a:solidFill>
                <a:ln w="0">
                  <a:noFill/>
                </a:ln>
              </p:spPr>
              <p:style>
                <a:lnRef idx="0">
                  <a:scrgbClr r="0" g="0" b="0"/>
                </a:lnRef>
                <a:fillRef idx="0">
                  <a:scrgbClr r="0" g="0" b="0"/>
                </a:fillRef>
                <a:effectRef idx="0">
                  <a:scrgbClr r="0" g="0" b="0"/>
                </a:effectRef>
                <a:fontRef idx="minor"/>
              </p:style>
              <p:txBody>
                <a:bodyPr tIns="20160" bIns="201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010" name="Google Shape;1032;p32"/>
            <p:cNvGrpSpPr/>
            <p:nvPr/>
          </p:nvGrpSpPr>
          <p:grpSpPr>
            <a:xfrm>
              <a:off x="7612200" y="595080"/>
              <a:ext cx="896400" cy="922320"/>
              <a:chOff x="7612200" y="595080"/>
              <a:chExt cx="896400" cy="922320"/>
            </a:xfrm>
          </p:grpSpPr>
          <p:grpSp>
            <p:nvGrpSpPr>
              <p:cNvPr id="1011" name="Google Shape;1033;p32"/>
              <p:cNvGrpSpPr/>
              <p:nvPr/>
            </p:nvGrpSpPr>
            <p:grpSpPr>
              <a:xfrm>
                <a:off x="7612200" y="1245600"/>
                <a:ext cx="381960" cy="264960"/>
                <a:chOff x="7612200" y="1245600"/>
                <a:chExt cx="381960" cy="264960"/>
              </a:xfrm>
            </p:grpSpPr>
            <p:sp>
              <p:nvSpPr>
                <p:cNvPr id="1012" name="Google Shape;1034;p32"/>
                <p:cNvSpPr/>
                <p:nvPr/>
              </p:nvSpPr>
              <p:spPr>
                <a:xfrm>
                  <a:off x="7612200" y="12456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3" name="Google Shape;1035;p32"/>
                <p:cNvSpPr/>
                <p:nvPr/>
              </p:nvSpPr>
              <p:spPr>
                <a:xfrm>
                  <a:off x="7775280" y="12456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9" y="0"/>
                      </a:lnTo>
                      <a:lnTo>
                        <a:pt x="18249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4" name="Google Shape;1036;p32"/>
                <p:cNvSpPr/>
                <p:nvPr/>
              </p:nvSpPr>
              <p:spPr>
                <a:xfrm>
                  <a:off x="7902720" y="12456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6" y="0"/>
                      </a:lnTo>
                      <a:lnTo>
                        <a:pt x="14487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5" name="Google Shape;1037;p32"/>
                <p:cNvSpPr/>
                <p:nvPr/>
              </p:nvSpPr>
              <p:spPr>
                <a:xfrm>
                  <a:off x="7686000" y="132300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6" name="Google Shape;1038;p32"/>
                <p:cNvSpPr/>
                <p:nvPr/>
              </p:nvSpPr>
              <p:spPr>
                <a:xfrm>
                  <a:off x="7612200" y="132300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7" name="Google Shape;1039;p32"/>
                <p:cNvSpPr/>
                <p:nvPr/>
              </p:nvSpPr>
              <p:spPr>
                <a:xfrm>
                  <a:off x="7782120" y="1400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1" y="0"/>
                      </a:lnTo>
                      <a:lnTo>
                        <a:pt x="230791"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8" name="Google Shape;1040;p32"/>
                <p:cNvSpPr/>
                <p:nvPr/>
              </p:nvSpPr>
              <p:spPr>
                <a:xfrm>
                  <a:off x="7941960" y="1400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8" y="0"/>
                      </a:lnTo>
                      <a:lnTo>
                        <a:pt x="8324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19" name="Google Shape;1041;p32"/>
                <p:cNvSpPr/>
                <p:nvPr/>
              </p:nvSpPr>
              <p:spPr>
                <a:xfrm>
                  <a:off x="7612200" y="1400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0" name="Google Shape;1042;p32"/>
                <p:cNvSpPr/>
                <p:nvPr/>
              </p:nvSpPr>
              <p:spPr>
                <a:xfrm>
                  <a:off x="7722000" y="147744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1" name="Google Shape;1043;p32"/>
                <p:cNvSpPr/>
                <p:nvPr/>
              </p:nvSpPr>
              <p:spPr>
                <a:xfrm>
                  <a:off x="7612200" y="147744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22" name="Google Shape;1044;p32"/>
              <p:cNvGrpSpPr/>
              <p:nvPr/>
            </p:nvGrpSpPr>
            <p:grpSpPr>
              <a:xfrm>
                <a:off x="8126280" y="595080"/>
                <a:ext cx="381600" cy="264960"/>
                <a:chOff x="8126280" y="595080"/>
                <a:chExt cx="381600" cy="264960"/>
              </a:xfrm>
            </p:grpSpPr>
            <p:sp>
              <p:nvSpPr>
                <p:cNvPr id="1023" name="Google Shape;1045;p32"/>
                <p:cNvSpPr/>
                <p:nvPr/>
              </p:nvSpPr>
              <p:spPr>
                <a:xfrm>
                  <a:off x="8126280" y="59508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4" name="Google Shape;1046;p32"/>
                <p:cNvSpPr/>
                <p:nvPr/>
              </p:nvSpPr>
              <p:spPr>
                <a:xfrm>
                  <a:off x="8289360" y="59508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5" name="Google Shape;1047;p32"/>
                <p:cNvSpPr/>
                <p:nvPr/>
              </p:nvSpPr>
              <p:spPr>
                <a:xfrm>
                  <a:off x="8416800" y="59508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6" name="Google Shape;1048;p32"/>
                <p:cNvSpPr/>
                <p:nvPr/>
              </p:nvSpPr>
              <p:spPr>
                <a:xfrm>
                  <a:off x="8200080" y="672120"/>
                  <a:ext cx="307800" cy="33120"/>
                </a:xfrm>
                <a:custGeom>
                  <a:avLst/>
                  <a:gdLst>
                    <a:gd name="textAreaLeft" fmla="*/ 0 w 307800"/>
                    <a:gd name="textAreaRight" fmla="*/ 308160 w 307800"/>
                    <a:gd name="textAreaTop" fmla="*/ 0 h 33120"/>
                    <a:gd name="textAreaBottom" fmla="*/ 33480 h 33120"/>
                  </a:gdLst>
                  <a:ahLst/>
                  <a:cxnLst/>
                  <a:rect l="textAreaLeft" t="textAreaTop" r="textAreaRight" b="textAreaBottom"/>
                  <a:pathLst>
                    <a:path w="487965" h="52959">
                      <a:moveTo>
                        <a:pt x="0" y="0"/>
                      </a:moveTo>
                      <a:lnTo>
                        <a:pt x="487966" y="0"/>
                      </a:lnTo>
                      <a:lnTo>
                        <a:pt x="48796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7" name="Google Shape;1049;p32"/>
                <p:cNvSpPr/>
                <p:nvPr/>
              </p:nvSpPr>
              <p:spPr>
                <a:xfrm>
                  <a:off x="8126280" y="672120"/>
                  <a:ext cx="56160" cy="33120"/>
                </a:xfrm>
                <a:custGeom>
                  <a:avLst/>
                  <a:gdLst>
                    <a:gd name="textAreaLeft" fmla="*/ 0 w 56160"/>
                    <a:gd name="textAreaRight" fmla="*/ 56520 w 56160"/>
                    <a:gd name="textAreaTop" fmla="*/ 0 h 33120"/>
                    <a:gd name="textAreaBottom" fmla="*/ 33480 h 33120"/>
                  </a:gdLst>
                  <a:ahLst/>
                  <a:cxnLst/>
                  <a:rect l="textAreaLeft" t="textAreaTop" r="textAreaRight" b="textAreaBottom"/>
                  <a:pathLst>
                    <a:path w="89630" h="52959">
                      <a:moveTo>
                        <a:pt x="0" y="0"/>
                      </a:moveTo>
                      <a:lnTo>
                        <a:pt x="89630" y="0"/>
                      </a:lnTo>
                      <a:lnTo>
                        <a:pt x="8963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8" name="Google Shape;1050;p32"/>
                <p:cNvSpPr/>
                <p:nvPr/>
              </p:nvSpPr>
              <p:spPr>
                <a:xfrm>
                  <a:off x="8296200" y="74952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29" name="Google Shape;1051;p32"/>
                <p:cNvSpPr/>
                <p:nvPr/>
              </p:nvSpPr>
              <p:spPr>
                <a:xfrm>
                  <a:off x="8455680" y="74952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0" name="Google Shape;1052;p32"/>
                <p:cNvSpPr/>
                <p:nvPr/>
              </p:nvSpPr>
              <p:spPr>
                <a:xfrm>
                  <a:off x="8126280" y="74952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1" name="Google Shape;1053;p32"/>
                <p:cNvSpPr/>
                <p:nvPr/>
              </p:nvSpPr>
              <p:spPr>
                <a:xfrm>
                  <a:off x="8236080" y="82692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2" name="Google Shape;1054;p32"/>
                <p:cNvSpPr/>
                <p:nvPr/>
              </p:nvSpPr>
              <p:spPr>
                <a:xfrm>
                  <a:off x="8126280" y="82692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33" name="Google Shape;1055;p32"/>
              <p:cNvGrpSpPr/>
              <p:nvPr/>
            </p:nvGrpSpPr>
            <p:grpSpPr>
              <a:xfrm>
                <a:off x="8126280" y="923400"/>
                <a:ext cx="381600" cy="191520"/>
                <a:chOff x="8126280" y="923400"/>
                <a:chExt cx="381600" cy="191520"/>
              </a:xfrm>
            </p:grpSpPr>
            <p:sp>
              <p:nvSpPr>
                <p:cNvPr id="1034" name="Google Shape;1056;p32"/>
                <p:cNvSpPr/>
                <p:nvPr/>
              </p:nvSpPr>
              <p:spPr>
                <a:xfrm>
                  <a:off x="8126280" y="923400"/>
                  <a:ext cx="149400" cy="33120"/>
                </a:xfrm>
                <a:custGeom>
                  <a:avLst/>
                  <a:gdLst>
                    <a:gd name="textAreaLeft" fmla="*/ 0 w 149400"/>
                    <a:gd name="textAreaRight" fmla="*/ 149760 w 149400"/>
                    <a:gd name="textAreaTop" fmla="*/ 0 h 33120"/>
                    <a:gd name="textAreaBottom" fmla="*/ 33480 h 33120"/>
                  </a:gdLst>
                  <a:ahLst/>
                  <a:cxnLst/>
                  <a:rect l="textAreaLeft" t="textAreaTop" r="textAreaRight" b="textAreaBottom"/>
                  <a:pathLst>
                    <a:path w="237077" h="52959">
                      <a:moveTo>
                        <a:pt x="0" y="0"/>
                      </a:moveTo>
                      <a:lnTo>
                        <a:pt x="237077" y="0"/>
                      </a:lnTo>
                      <a:lnTo>
                        <a:pt x="2370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5" name="Google Shape;1057;p32"/>
                <p:cNvSpPr/>
                <p:nvPr/>
              </p:nvSpPr>
              <p:spPr>
                <a:xfrm>
                  <a:off x="8289360" y="923400"/>
                  <a:ext cx="114840" cy="33120"/>
                </a:xfrm>
                <a:custGeom>
                  <a:avLst/>
                  <a:gdLst>
                    <a:gd name="textAreaLeft" fmla="*/ 0 w 114840"/>
                    <a:gd name="textAreaRight" fmla="*/ 115200 w 114840"/>
                    <a:gd name="textAreaTop" fmla="*/ 0 h 33120"/>
                    <a:gd name="textAreaBottom" fmla="*/ 33480 h 33120"/>
                  </a:gdLst>
                  <a:ahLst/>
                  <a:cxnLst/>
                  <a:rect l="textAreaLeft" t="textAreaTop" r="textAreaRight" b="textAreaBottom"/>
                  <a:pathLst>
                    <a:path w="182498" h="52959">
                      <a:moveTo>
                        <a:pt x="0" y="0"/>
                      </a:moveTo>
                      <a:lnTo>
                        <a:pt x="182498" y="0"/>
                      </a:lnTo>
                      <a:lnTo>
                        <a:pt x="182498"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6" name="Google Shape;1058;p32"/>
                <p:cNvSpPr/>
                <p:nvPr/>
              </p:nvSpPr>
              <p:spPr>
                <a:xfrm>
                  <a:off x="8416800" y="923400"/>
                  <a:ext cx="91080" cy="33120"/>
                </a:xfrm>
                <a:custGeom>
                  <a:avLst/>
                  <a:gdLst>
                    <a:gd name="textAreaLeft" fmla="*/ 0 w 91080"/>
                    <a:gd name="textAreaRight" fmla="*/ 91440 w 91080"/>
                    <a:gd name="textAreaTop" fmla="*/ 0 h 33120"/>
                    <a:gd name="textAreaBottom" fmla="*/ 33480 h 33120"/>
                  </a:gdLst>
                  <a:ahLst/>
                  <a:cxnLst/>
                  <a:rect l="textAreaLeft" t="textAreaTop" r="textAreaRight" b="textAreaBottom"/>
                  <a:pathLst>
                    <a:path w="144875" h="52959">
                      <a:moveTo>
                        <a:pt x="0" y="0"/>
                      </a:moveTo>
                      <a:lnTo>
                        <a:pt x="144875" y="0"/>
                      </a:lnTo>
                      <a:lnTo>
                        <a:pt x="144875"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7" name="Google Shape;1059;p32"/>
                <p:cNvSpPr/>
                <p:nvPr/>
              </p:nvSpPr>
              <p:spPr>
                <a:xfrm>
                  <a:off x="8296200" y="1004400"/>
                  <a:ext cx="145440" cy="33120"/>
                </a:xfrm>
                <a:custGeom>
                  <a:avLst/>
                  <a:gdLst>
                    <a:gd name="textAreaLeft" fmla="*/ 0 w 145440"/>
                    <a:gd name="textAreaRight" fmla="*/ 145800 w 145440"/>
                    <a:gd name="textAreaTop" fmla="*/ 0 h 33120"/>
                    <a:gd name="textAreaBottom" fmla="*/ 33480 h 33120"/>
                  </a:gdLst>
                  <a:ahLst/>
                  <a:cxnLst/>
                  <a:rect l="textAreaLeft" t="textAreaTop" r="textAreaRight" b="textAreaBottom"/>
                  <a:pathLst>
                    <a:path w="230790" h="52959">
                      <a:moveTo>
                        <a:pt x="0" y="0"/>
                      </a:moveTo>
                      <a:lnTo>
                        <a:pt x="230790" y="0"/>
                      </a:lnTo>
                      <a:lnTo>
                        <a:pt x="230790"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8" name="Google Shape;1060;p32"/>
                <p:cNvSpPr/>
                <p:nvPr/>
              </p:nvSpPr>
              <p:spPr>
                <a:xfrm>
                  <a:off x="8455680" y="1004400"/>
                  <a:ext cx="52200" cy="33120"/>
                </a:xfrm>
                <a:custGeom>
                  <a:avLst/>
                  <a:gdLst>
                    <a:gd name="textAreaLeft" fmla="*/ 0 w 52200"/>
                    <a:gd name="textAreaRight" fmla="*/ 52560 w 52200"/>
                    <a:gd name="textAreaTop" fmla="*/ 0 h 33120"/>
                    <a:gd name="textAreaBottom" fmla="*/ 33480 h 33120"/>
                  </a:gdLst>
                  <a:ahLst/>
                  <a:cxnLst/>
                  <a:rect l="textAreaLeft" t="textAreaTop" r="textAreaRight" b="textAreaBottom"/>
                  <a:pathLst>
                    <a:path w="83248" h="52959">
                      <a:moveTo>
                        <a:pt x="0" y="0"/>
                      </a:moveTo>
                      <a:lnTo>
                        <a:pt x="83249" y="0"/>
                      </a:lnTo>
                      <a:lnTo>
                        <a:pt x="83249"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39" name="Google Shape;1061;p32"/>
                <p:cNvSpPr/>
                <p:nvPr/>
              </p:nvSpPr>
              <p:spPr>
                <a:xfrm>
                  <a:off x="8126280" y="1004400"/>
                  <a:ext cx="156240" cy="33120"/>
                </a:xfrm>
                <a:custGeom>
                  <a:avLst/>
                  <a:gdLst>
                    <a:gd name="textAreaLeft" fmla="*/ 0 w 156240"/>
                    <a:gd name="textAreaRight" fmla="*/ 156600 w 156240"/>
                    <a:gd name="textAreaTop" fmla="*/ 0 h 33120"/>
                    <a:gd name="textAreaBottom" fmla="*/ 33480 h 33120"/>
                  </a:gdLst>
                  <a:ahLst/>
                  <a:cxnLst/>
                  <a:rect l="textAreaLeft" t="textAreaTop" r="textAreaRight" b="textAreaBottom"/>
                  <a:pathLst>
                    <a:path w="247935" h="52959">
                      <a:moveTo>
                        <a:pt x="0" y="0"/>
                      </a:moveTo>
                      <a:lnTo>
                        <a:pt x="247936" y="0"/>
                      </a:lnTo>
                      <a:lnTo>
                        <a:pt x="247936"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0" name="Google Shape;1062;p32"/>
                <p:cNvSpPr/>
                <p:nvPr/>
              </p:nvSpPr>
              <p:spPr>
                <a:xfrm>
                  <a:off x="8236080" y="1081800"/>
                  <a:ext cx="126720" cy="33120"/>
                </a:xfrm>
                <a:custGeom>
                  <a:avLst/>
                  <a:gdLst>
                    <a:gd name="textAreaLeft" fmla="*/ 0 w 126720"/>
                    <a:gd name="textAreaRight" fmla="*/ 127080 w 126720"/>
                    <a:gd name="textAreaTop" fmla="*/ 0 h 33120"/>
                    <a:gd name="textAreaBottom" fmla="*/ 33480 h 33120"/>
                  </a:gdLst>
                  <a:ahLst/>
                  <a:cxnLst/>
                  <a:rect l="textAreaLeft" t="textAreaTop" r="textAreaRight" b="textAreaBottom"/>
                  <a:pathLst>
                    <a:path w="200977" h="52959">
                      <a:moveTo>
                        <a:pt x="0" y="0"/>
                      </a:moveTo>
                      <a:lnTo>
                        <a:pt x="200977" y="0"/>
                      </a:lnTo>
                      <a:lnTo>
                        <a:pt x="20097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1" name="Google Shape;1063;p32"/>
                <p:cNvSpPr/>
                <p:nvPr/>
              </p:nvSpPr>
              <p:spPr>
                <a:xfrm>
                  <a:off x="8126280" y="1081800"/>
                  <a:ext cx="95040" cy="33120"/>
                </a:xfrm>
                <a:custGeom>
                  <a:avLst/>
                  <a:gdLst>
                    <a:gd name="textAreaLeft" fmla="*/ 0 w 95040"/>
                    <a:gd name="textAreaRight" fmla="*/ 95400 w 95040"/>
                    <a:gd name="textAreaTop" fmla="*/ 0 h 33120"/>
                    <a:gd name="textAreaBottom" fmla="*/ 33480 h 33120"/>
                  </a:gdLst>
                  <a:ahLst/>
                  <a:cxnLst/>
                  <a:rect l="textAreaLeft" t="textAreaTop" r="textAreaRight" b="textAreaBottom"/>
                  <a:pathLst>
                    <a:path w="151256" h="52959">
                      <a:moveTo>
                        <a:pt x="0" y="0"/>
                      </a:moveTo>
                      <a:lnTo>
                        <a:pt x="151257" y="0"/>
                      </a:lnTo>
                      <a:lnTo>
                        <a:pt x="151257" y="52959"/>
                      </a:lnTo>
                      <a:lnTo>
                        <a:pt x="0" y="52959"/>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6560" bIns="1656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42" name="Google Shape;1064;p32"/>
              <p:cNvSpPr/>
              <p:nvPr/>
            </p:nvSpPr>
            <p:spPr>
              <a:xfrm>
                <a:off x="8126280" y="1240560"/>
                <a:ext cx="382320" cy="276840"/>
              </a:xfrm>
              <a:custGeom>
                <a:avLst/>
                <a:gdLst>
                  <a:gd name="textAreaLeft" fmla="*/ 0 w 382320"/>
                  <a:gd name="textAreaRight" fmla="*/ 382680 w 382320"/>
                  <a:gd name="textAreaTop" fmla="*/ 0 h 276840"/>
                  <a:gd name="textAreaBottom" fmla="*/ 277200 h 276840"/>
                </a:gdLst>
                <a:ahLst/>
                <a:cxnLst/>
                <a:rect l="textAreaLeft" t="textAreaTop" r="textAreaRight" b="textAreaBottom"/>
                <a:pathLst>
                  <a:path w="605885" h="438816">
                    <a:moveTo>
                      <a:pt x="572167" y="0"/>
                    </a:moveTo>
                    <a:cubicBezTo>
                      <a:pt x="590789" y="0"/>
                      <a:pt x="605885" y="15096"/>
                      <a:pt x="605885" y="33718"/>
                    </a:cubicBezTo>
                    <a:lnTo>
                      <a:pt x="605885" y="405098"/>
                    </a:lnTo>
                    <a:cubicBezTo>
                      <a:pt x="605885" y="423720"/>
                      <a:pt x="590789" y="438817"/>
                      <a:pt x="572167" y="438817"/>
                    </a:cubicBezTo>
                    <a:lnTo>
                      <a:pt x="33718" y="438817"/>
                    </a:lnTo>
                    <a:cubicBezTo>
                      <a:pt x="15096" y="438817"/>
                      <a:pt x="0" y="423720"/>
                      <a:pt x="0" y="405098"/>
                    </a:cubicBezTo>
                    <a:lnTo>
                      <a:pt x="0" y="33718"/>
                    </a:lnTo>
                    <a:cubicBezTo>
                      <a:pt x="0" y="15096"/>
                      <a:pt x="15096" y="0"/>
                      <a:pt x="33718" y="0"/>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43" name="Google Shape;1065;p32"/>
              <p:cNvSpPr/>
              <p:nvPr/>
            </p:nvSpPr>
            <p:spPr>
              <a:xfrm>
                <a:off x="7612200" y="598680"/>
                <a:ext cx="382320" cy="514800"/>
              </a:xfrm>
              <a:custGeom>
                <a:avLst/>
                <a:gdLst>
                  <a:gd name="textAreaLeft" fmla="*/ 0 w 382320"/>
                  <a:gd name="textAreaRight" fmla="*/ 382680 w 382320"/>
                  <a:gd name="textAreaTop" fmla="*/ 0 h 514800"/>
                  <a:gd name="textAreaBottom" fmla="*/ 515160 h 514800"/>
                </a:gdLst>
                <a:ahLst/>
                <a:cxnLst/>
                <a:rect l="textAreaLeft" t="textAreaTop" r="textAreaRight" b="textAreaBottom"/>
                <a:pathLst>
                  <a:path w="605885" h="815149">
                    <a:moveTo>
                      <a:pt x="554260" y="0"/>
                    </a:moveTo>
                    <a:cubicBezTo>
                      <a:pt x="582772" y="0"/>
                      <a:pt x="605885" y="23114"/>
                      <a:pt x="605885" y="51625"/>
                    </a:cubicBezTo>
                    <a:lnTo>
                      <a:pt x="605885" y="763524"/>
                    </a:lnTo>
                    <a:cubicBezTo>
                      <a:pt x="605885" y="792036"/>
                      <a:pt x="582771" y="815150"/>
                      <a:pt x="554260" y="815150"/>
                    </a:cubicBezTo>
                    <a:lnTo>
                      <a:pt x="51625" y="815150"/>
                    </a:lnTo>
                    <a:cubicBezTo>
                      <a:pt x="23113" y="815150"/>
                      <a:pt x="0" y="792036"/>
                      <a:pt x="0" y="763524"/>
                    </a:cubicBezTo>
                    <a:lnTo>
                      <a:pt x="0" y="51625"/>
                    </a:lnTo>
                    <a:cubicBezTo>
                      <a:pt x="0" y="23114"/>
                      <a:pt x="23113" y="0"/>
                      <a:pt x="51625" y="0"/>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44" name="Google Shape;1066;p32"/>
            <p:cNvGrpSpPr/>
            <p:nvPr/>
          </p:nvGrpSpPr>
          <p:grpSpPr>
            <a:xfrm>
              <a:off x="7553160" y="556200"/>
              <a:ext cx="492840" cy="600480"/>
              <a:chOff x="7553160" y="556200"/>
              <a:chExt cx="492840" cy="600480"/>
            </a:xfrm>
          </p:grpSpPr>
          <p:grpSp>
            <p:nvGrpSpPr>
              <p:cNvPr id="1045" name="Google Shape;1067;p32"/>
              <p:cNvGrpSpPr/>
              <p:nvPr/>
            </p:nvGrpSpPr>
            <p:grpSpPr>
              <a:xfrm>
                <a:off x="7566480" y="569520"/>
                <a:ext cx="472320" cy="579600"/>
                <a:chOff x="7566480" y="569520"/>
                <a:chExt cx="472320" cy="579600"/>
              </a:xfrm>
            </p:grpSpPr>
            <p:sp>
              <p:nvSpPr>
                <p:cNvPr id="1046" name="Google Shape;1068;p32"/>
                <p:cNvSpPr/>
                <p:nvPr/>
              </p:nvSpPr>
              <p:spPr>
                <a:xfrm>
                  <a:off x="7574400" y="114336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700278" y="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7" name="Google Shape;1069;p32"/>
                <p:cNvSpPr/>
                <p:nvPr/>
              </p:nvSpPr>
              <p:spPr>
                <a:xfrm>
                  <a:off x="7566480" y="57744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870680"/>
                      </a:moveTo>
                      <a:lnTo>
                        <a:pt x="0"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8" name="Google Shape;1070;p32"/>
                <p:cNvSpPr/>
                <p:nvPr/>
              </p:nvSpPr>
              <p:spPr>
                <a:xfrm>
                  <a:off x="7582680" y="569520"/>
                  <a:ext cx="442080" cy="5760"/>
                </a:xfrm>
                <a:custGeom>
                  <a:avLst/>
                  <a:gdLst>
                    <a:gd name="textAreaLeft" fmla="*/ 0 w 442080"/>
                    <a:gd name="textAreaRight" fmla="*/ 442440 w 442080"/>
                    <a:gd name="textAreaTop" fmla="*/ 0 h 5760"/>
                    <a:gd name="textAreaBottom" fmla="*/ 6120 h 5760"/>
                  </a:gdLst>
                  <a:ahLst/>
                  <a:cxnLst/>
                  <a:rect l="textAreaLeft" t="textAreaTop" r="textAreaRight" b="textAreaBottom"/>
                  <a:pathLst>
                    <a:path w="700277" h="9525">
                      <a:moveTo>
                        <a:pt x="0" y="0"/>
                      </a:moveTo>
                      <a:lnTo>
                        <a:pt x="700278" y="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tIns="2880" bIns="28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49" name="Google Shape;1071;p32"/>
                <p:cNvSpPr/>
                <p:nvPr/>
              </p:nvSpPr>
              <p:spPr>
                <a:xfrm>
                  <a:off x="8033040" y="585360"/>
                  <a:ext cx="5760" cy="549720"/>
                </a:xfrm>
                <a:custGeom>
                  <a:avLst/>
                  <a:gdLst>
                    <a:gd name="textAreaLeft" fmla="*/ 0 w 5760"/>
                    <a:gd name="textAreaRight" fmla="*/ 6120 w 5760"/>
                    <a:gd name="textAreaTop" fmla="*/ 0 h 549720"/>
                    <a:gd name="textAreaBottom" fmla="*/ 550080 h 549720"/>
                  </a:gdLst>
                  <a:ahLst/>
                  <a:cxnLst/>
                  <a:rect l="textAreaLeft" t="textAreaTop" r="textAreaRight" b="textAreaBottom"/>
                  <a:pathLst>
                    <a:path w="9525" h="870680">
                      <a:moveTo>
                        <a:pt x="0" y="0"/>
                      </a:moveTo>
                      <a:lnTo>
                        <a:pt x="0" y="870680"/>
                      </a:lnTo>
                    </a:path>
                  </a:pathLst>
                </a:custGeom>
                <a:solidFill>
                  <a:schemeClr val="dk1"/>
                </a:solidFill>
                <a:ln w="12750" cap="rnd">
                  <a:solidFill>
                    <a:srgbClr val="35363B"/>
                  </a:solidFill>
                  <a:prstDash val="dashDot"/>
                  <a:miter/>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0" name="Google Shape;1072;p32"/>
              <p:cNvGrpSpPr/>
              <p:nvPr/>
            </p:nvGrpSpPr>
            <p:grpSpPr>
              <a:xfrm>
                <a:off x="7553160" y="556200"/>
                <a:ext cx="492840" cy="600480"/>
                <a:chOff x="7553160" y="556200"/>
                <a:chExt cx="492840" cy="600480"/>
              </a:xfrm>
            </p:grpSpPr>
            <p:grpSp>
              <p:nvGrpSpPr>
                <p:cNvPr id="1051" name="Google Shape;1073;p32"/>
                <p:cNvGrpSpPr/>
                <p:nvPr/>
              </p:nvGrpSpPr>
              <p:grpSpPr>
                <a:xfrm>
                  <a:off x="7553160" y="556200"/>
                  <a:ext cx="492840" cy="26280"/>
                  <a:chOff x="7553160" y="556200"/>
                  <a:chExt cx="492840" cy="26280"/>
                </a:xfrm>
              </p:grpSpPr>
              <p:sp>
                <p:nvSpPr>
                  <p:cNvPr id="1052" name="Google Shape;1074;p32"/>
                  <p:cNvSpPr/>
                  <p:nvPr/>
                </p:nvSpPr>
                <p:spPr>
                  <a:xfrm>
                    <a:off x="755316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3" name="Google Shape;1075;p32"/>
                  <p:cNvSpPr/>
                  <p:nvPr/>
                </p:nvSpPr>
                <p:spPr>
                  <a:xfrm>
                    <a:off x="778644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4" name="Google Shape;1076;p32"/>
                  <p:cNvSpPr/>
                  <p:nvPr/>
                </p:nvSpPr>
                <p:spPr>
                  <a:xfrm>
                    <a:off x="8019720" y="5562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09">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5" name="Google Shape;1077;p32"/>
                <p:cNvGrpSpPr/>
                <p:nvPr/>
              </p:nvGrpSpPr>
              <p:grpSpPr>
                <a:xfrm>
                  <a:off x="7553160" y="843120"/>
                  <a:ext cx="492840" cy="26280"/>
                  <a:chOff x="7553160" y="843120"/>
                  <a:chExt cx="492840" cy="26280"/>
                </a:xfrm>
              </p:grpSpPr>
              <p:sp>
                <p:nvSpPr>
                  <p:cNvPr id="1056" name="Google Shape;1078;p32"/>
                  <p:cNvSpPr/>
                  <p:nvPr/>
                </p:nvSpPr>
                <p:spPr>
                  <a:xfrm>
                    <a:off x="755316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57" name="Google Shape;1079;p32"/>
                  <p:cNvSpPr/>
                  <p:nvPr/>
                </p:nvSpPr>
                <p:spPr>
                  <a:xfrm>
                    <a:off x="8019720" y="84312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058" name="Google Shape;1080;p32"/>
                <p:cNvGrpSpPr/>
                <p:nvPr/>
              </p:nvGrpSpPr>
              <p:grpSpPr>
                <a:xfrm>
                  <a:off x="7553160" y="1130400"/>
                  <a:ext cx="492840" cy="26280"/>
                  <a:chOff x="7553160" y="1130400"/>
                  <a:chExt cx="492840" cy="26280"/>
                </a:xfrm>
              </p:grpSpPr>
              <p:sp>
                <p:nvSpPr>
                  <p:cNvPr id="1059" name="Google Shape;1081;p32"/>
                  <p:cNvSpPr/>
                  <p:nvPr/>
                </p:nvSpPr>
                <p:spPr>
                  <a:xfrm>
                    <a:off x="755316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0" name="Google Shape;1082;p32"/>
                  <p:cNvSpPr/>
                  <p:nvPr/>
                </p:nvSpPr>
                <p:spPr>
                  <a:xfrm>
                    <a:off x="778644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61" name="Google Shape;1083;p32"/>
                  <p:cNvSpPr/>
                  <p:nvPr/>
                </p:nvSpPr>
                <p:spPr>
                  <a:xfrm>
                    <a:off x="8019720" y="1130400"/>
                    <a:ext cx="26280" cy="26280"/>
                  </a:xfrm>
                  <a:custGeom>
                    <a:avLst/>
                    <a:gdLst>
                      <a:gd name="textAreaLeft" fmla="*/ 0 w 26280"/>
                      <a:gd name="textAreaRight" fmla="*/ 26640 w 26280"/>
                      <a:gd name="textAreaTop" fmla="*/ 0 h 26280"/>
                      <a:gd name="textAreaBottom" fmla="*/ 26640 h 26280"/>
                    </a:gdLst>
                    <a:ahLst/>
                    <a:cxnLst/>
                    <a:rect l="textAreaLeft" t="textAreaTop" r="textAreaRight" b="textAreaBottom"/>
                    <a:pathLst>
                      <a:path w="41909" h="41910">
                        <a:moveTo>
                          <a:pt x="0" y="0"/>
                        </a:moveTo>
                        <a:lnTo>
                          <a:pt x="41910" y="0"/>
                        </a:lnTo>
                        <a:lnTo>
                          <a:pt x="41910" y="41910"/>
                        </a:lnTo>
                        <a:lnTo>
                          <a:pt x="0" y="41910"/>
                        </a:lnTo>
                        <a:close/>
                      </a:path>
                    </a:pathLst>
                  </a:custGeom>
                  <a:solidFill>
                    <a:schemeClr val="dk1"/>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grpSp>
          <p:nvGrpSpPr>
            <p:cNvPr id="1062" name="Google Shape;1084;p32"/>
            <p:cNvGrpSpPr/>
            <p:nvPr/>
          </p:nvGrpSpPr>
          <p:grpSpPr>
            <a:xfrm>
              <a:off x="7821000" y="1008000"/>
              <a:ext cx="161640" cy="93960"/>
              <a:chOff x="7821000" y="1008000"/>
              <a:chExt cx="161640" cy="93960"/>
            </a:xfrm>
          </p:grpSpPr>
          <p:sp>
            <p:nvSpPr>
              <p:cNvPr id="1063" name="Google Shape;1085;p32"/>
              <p:cNvSpPr/>
              <p:nvPr/>
            </p:nvSpPr>
            <p:spPr>
              <a:xfrm>
                <a:off x="7821000" y="1008000"/>
                <a:ext cx="161640" cy="93960"/>
              </a:xfrm>
              <a:custGeom>
                <a:avLst/>
                <a:gdLst>
                  <a:gd name="textAreaLeft" fmla="*/ 0 w 161640"/>
                  <a:gd name="textAreaRight" fmla="*/ 162000 w 161640"/>
                  <a:gd name="textAreaTop" fmla="*/ 0 h 93960"/>
                  <a:gd name="textAreaBottom" fmla="*/ 94320 h 93960"/>
                </a:gdLst>
                <a:ahLst/>
                <a:cxnLst/>
                <a:rect l="textAreaLeft" t="textAreaTop" r="textAreaRight" b="textAreaBottom"/>
                <a:pathLst>
                  <a:path w="256508" h="149542">
                    <a:moveTo>
                      <a:pt x="218694" y="0"/>
                    </a:moveTo>
                    <a:cubicBezTo>
                      <a:pt x="239578" y="0"/>
                      <a:pt x="256508" y="16930"/>
                      <a:pt x="256508" y="37814"/>
                    </a:cubicBezTo>
                    <a:lnTo>
                      <a:pt x="256508" y="111728"/>
                    </a:lnTo>
                    <a:cubicBezTo>
                      <a:pt x="256508" y="132612"/>
                      <a:pt x="239578" y="149543"/>
                      <a:pt x="218694" y="149543"/>
                    </a:cubicBezTo>
                    <a:lnTo>
                      <a:pt x="37814" y="149543"/>
                    </a:lnTo>
                    <a:cubicBezTo>
                      <a:pt x="16930" y="149543"/>
                      <a:pt x="1" y="132612"/>
                      <a:pt x="1" y="111728"/>
                    </a:cubicBezTo>
                    <a:lnTo>
                      <a:pt x="1" y="37814"/>
                    </a:lnTo>
                    <a:cubicBezTo>
                      <a:pt x="1" y="16930"/>
                      <a:pt x="16930" y="0"/>
                      <a:pt x="37814"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64" name="Google Shape;1086;p32"/>
              <p:cNvGrpSpPr/>
              <p:nvPr/>
            </p:nvGrpSpPr>
            <p:grpSpPr>
              <a:xfrm>
                <a:off x="7842960" y="1024560"/>
                <a:ext cx="115920" cy="62280"/>
                <a:chOff x="7842960" y="1024560"/>
                <a:chExt cx="115920" cy="62280"/>
              </a:xfrm>
            </p:grpSpPr>
            <p:grpSp>
              <p:nvGrpSpPr>
                <p:cNvPr id="1065" name="Google Shape;1087;p32"/>
                <p:cNvGrpSpPr/>
                <p:nvPr/>
              </p:nvGrpSpPr>
              <p:grpSpPr>
                <a:xfrm>
                  <a:off x="7899120" y="1025640"/>
                  <a:ext cx="59760" cy="59760"/>
                  <a:chOff x="7899120" y="1025640"/>
                  <a:chExt cx="59760" cy="59760"/>
                </a:xfrm>
              </p:grpSpPr>
              <p:sp>
                <p:nvSpPr>
                  <p:cNvPr id="1066" name="Google Shape;1088;p32"/>
                  <p:cNvSpPr/>
                  <p:nvPr/>
                </p:nvSpPr>
                <p:spPr>
                  <a:xfrm>
                    <a:off x="7899120" y="1058760"/>
                    <a:ext cx="26640" cy="26640"/>
                  </a:xfrm>
                  <a:custGeom>
                    <a:avLst/>
                    <a:gdLst>
                      <a:gd name="textAreaLeft" fmla="*/ 0 w 26640"/>
                      <a:gd name="textAreaRight" fmla="*/ 27000 w 26640"/>
                      <a:gd name="textAreaTop" fmla="*/ 0 h 26640"/>
                      <a:gd name="textAreaBottom" fmla="*/ 27000 h 26640"/>
                    </a:gdLst>
                    <a:ahLst/>
                    <a:cxnLst/>
                    <a:rect l="textAreaLeft" t="textAreaTop" r="textAreaRight" b="textAreaBottom"/>
                    <a:pathLst>
                      <a:path w="42671" h="42672">
                        <a:moveTo>
                          <a:pt x="16764" y="31147"/>
                        </a:moveTo>
                        <a:lnTo>
                          <a:pt x="42672" y="5144"/>
                        </a:lnTo>
                        <a:lnTo>
                          <a:pt x="37529" y="0"/>
                        </a:lnTo>
                        <a:lnTo>
                          <a:pt x="11525" y="25908"/>
                        </a:lnTo>
                        <a:lnTo>
                          <a:pt x="6382" y="28765"/>
                        </a:lnTo>
                        <a:lnTo>
                          <a:pt x="0" y="38576"/>
                        </a:lnTo>
                        <a:lnTo>
                          <a:pt x="4096" y="42672"/>
                        </a:lnTo>
                        <a:lnTo>
                          <a:pt x="13906" y="36290"/>
                        </a:lnTo>
                        <a:lnTo>
                          <a:pt x="16764" y="31147"/>
                        </a:ln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13320" bIns="13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67" name="Google Shape;1089;p32"/>
                  <p:cNvSpPr/>
                  <p:nvPr/>
                </p:nvSpPr>
                <p:spPr>
                  <a:xfrm>
                    <a:off x="7917840" y="1025640"/>
                    <a:ext cx="41040" cy="41040"/>
                  </a:xfrm>
                  <a:custGeom>
                    <a:avLst/>
                    <a:gdLst>
                      <a:gd name="textAreaLeft" fmla="*/ 0 w 41040"/>
                      <a:gd name="textAreaRight" fmla="*/ 41400 w 41040"/>
                      <a:gd name="textAreaTop" fmla="*/ 0 h 41040"/>
                      <a:gd name="textAreaBottom" fmla="*/ 41400 h 41040"/>
                    </a:gdLst>
                    <a:ahLst/>
                    <a:cxnLst/>
                    <a:rect l="textAreaLeft" t="textAreaTop" r="textAreaRight" b="textAreaBottom"/>
                    <a:pathLst>
                      <a:path w="65418" h="65418">
                        <a:moveTo>
                          <a:pt x="36576" y="54845"/>
                        </a:moveTo>
                        <a:lnTo>
                          <a:pt x="63246" y="28175"/>
                        </a:lnTo>
                        <a:cubicBezTo>
                          <a:pt x="64008" y="27413"/>
                          <a:pt x="64484" y="26461"/>
                          <a:pt x="64770" y="25413"/>
                        </a:cubicBezTo>
                        <a:cubicBezTo>
                          <a:pt x="65627" y="21794"/>
                          <a:pt x="66866" y="13602"/>
                          <a:pt x="59341" y="6077"/>
                        </a:cubicBezTo>
                        <a:cubicBezTo>
                          <a:pt x="51816" y="-1447"/>
                          <a:pt x="43625" y="-209"/>
                          <a:pt x="40005" y="648"/>
                        </a:cubicBezTo>
                        <a:cubicBezTo>
                          <a:pt x="38958" y="934"/>
                          <a:pt x="38005" y="1410"/>
                          <a:pt x="37243" y="2172"/>
                        </a:cubicBezTo>
                        <a:lnTo>
                          <a:pt x="10573" y="28842"/>
                        </a:lnTo>
                        <a:cubicBezTo>
                          <a:pt x="14669" y="32938"/>
                          <a:pt x="14669" y="39701"/>
                          <a:pt x="10573" y="43796"/>
                        </a:cubicBezTo>
                        <a:lnTo>
                          <a:pt x="8287" y="46082"/>
                        </a:lnTo>
                        <a:lnTo>
                          <a:pt x="4286" y="42082"/>
                        </a:lnTo>
                        <a:lnTo>
                          <a:pt x="0" y="46368"/>
                        </a:lnTo>
                        <a:lnTo>
                          <a:pt x="19050" y="65418"/>
                        </a:lnTo>
                        <a:lnTo>
                          <a:pt x="23336" y="61132"/>
                        </a:lnTo>
                        <a:lnTo>
                          <a:pt x="19336" y="57131"/>
                        </a:lnTo>
                        <a:lnTo>
                          <a:pt x="21622" y="54845"/>
                        </a:lnTo>
                        <a:cubicBezTo>
                          <a:pt x="25718" y="50750"/>
                          <a:pt x="32481" y="50750"/>
                          <a:pt x="36576" y="54845"/>
                        </a:cubicBezTo>
                        <a:close/>
                      </a:path>
                    </a:pathLst>
                  </a:custGeom>
                  <a:solidFill>
                    <a:schemeClr val="lt1"/>
                  </a:solidFill>
                  <a:ln w="0">
                    <a:noFill/>
                  </a:ln>
                </p:spPr>
                <p:style>
                  <a:lnRef idx="0">
                    <a:scrgbClr r="0" g="0" b="0"/>
                  </a:lnRef>
                  <a:fillRef idx="0">
                    <a:scrgbClr r="0" g="0" b="0"/>
                  </a:fillRef>
                  <a:effectRef idx="0">
                    <a:scrgbClr r="0" g="0" b="0"/>
                  </a:effectRef>
                  <a:fontRef idx="minor"/>
                </p:style>
                <p:txBody>
                  <a:bodyPr tIns="20520" bIns="205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068" name="Google Shape;1090;p32"/>
                <p:cNvGrpSpPr/>
                <p:nvPr/>
              </p:nvGrpSpPr>
              <p:grpSpPr>
                <a:xfrm>
                  <a:off x="7842960" y="1024560"/>
                  <a:ext cx="61920" cy="62280"/>
                  <a:chOff x="7842960" y="1024560"/>
                  <a:chExt cx="61920" cy="62280"/>
                </a:xfrm>
              </p:grpSpPr>
              <p:sp>
                <p:nvSpPr>
                  <p:cNvPr id="1069" name="Google Shape;1091;p32"/>
                  <p:cNvSpPr/>
                  <p:nvPr/>
                </p:nvSpPr>
                <p:spPr>
                  <a:xfrm>
                    <a:off x="7842960" y="1024560"/>
                    <a:ext cx="61920" cy="62280"/>
                  </a:xfrm>
                  <a:custGeom>
                    <a:avLst/>
                    <a:gdLst>
                      <a:gd name="textAreaLeft" fmla="*/ 0 w 61920"/>
                      <a:gd name="textAreaRight" fmla="*/ 62280 w 61920"/>
                      <a:gd name="textAreaTop" fmla="*/ 0 h 62280"/>
                      <a:gd name="textAreaBottom" fmla="*/ 62640 h 62280"/>
                    </a:gdLst>
                    <a:ahLst/>
                    <a:cxnLst/>
                    <a:rect l="textAreaLeft" t="textAreaTop" r="textAreaRight" b="textAreaBottom"/>
                    <a:pathLst>
                      <a:path w="98773" h="98921">
                        <a:moveTo>
                          <a:pt x="40717" y="72440"/>
                        </a:moveTo>
                        <a:lnTo>
                          <a:pt x="72244" y="40912"/>
                        </a:lnTo>
                        <a:cubicBezTo>
                          <a:pt x="74149" y="39007"/>
                          <a:pt x="76721" y="38054"/>
                          <a:pt x="79388" y="38054"/>
                        </a:cubicBezTo>
                        <a:cubicBezTo>
                          <a:pt x="84341" y="38150"/>
                          <a:pt x="89389" y="36340"/>
                          <a:pt x="93199" y="32530"/>
                        </a:cubicBezTo>
                        <a:cubicBezTo>
                          <a:pt x="98247" y="27482"/>
                          <a:pt x="99866" y="20243"/>
                          <a:pt x="98057" y="13766"/>
                        </a:cubicBezTo>
                        <a:lnTo>
                          <a:pt x="88722" y="23100"/>
                        </a:lnTo>
                        <a:lnTo>
                          <a:pt x="78435" y="20338"/>
                        </a:lnTo>
                        <a:lnTo>
                          <a:pt x="75673" y="10051"/>
                        </a:lnTo>
                        <a:lnTo>
                          <a:pt x="85007" y="716"/>
                        </a:lnTo>
                        <a:cubicBezTo>
                          <a:pt x="78626" y="-1093"/>
                          <a:pt x="71482" y="526"/>
                          <a:pt x="66434" y="5574"/>
                        </a:cubicBezTo>
                        <a:cubicBezTo>
                          <a:pt x="62624" y="9384"/>
                          <a:pt x="60814" y="14432"/>
                          <a:pt x="60909" y="19385"/>
                        </a:cubicBezTo>
                        <a:cubicBezTo>
                          <a:pt x="60909" y="22052"/>
                          <a:pt x="59957" y="24624"/>
                          <a:pt x="58052" y="26529"/>
                        </a:cubicBezTo>
                        <a:lnTo>
                          <a:pt x="26524" y="58057"/>
                        </a:lnTo>
                        <a:cubicBezTo>
                          <a:pt x="24619" y="59962"/>
                          <a:pt x="22047" y="60914"/>
                          <a:pt x="19380" y="60914"/>
                        </a:cubicBezTo>
                        <a:cubicBezTo>
                          <a:pt x="14427" y="60819"/>
                          <a:pt x="9379" y="62629"/>
                          <a:pt x="5569" y="66439"/>
                        </a:cubicBezTo>
                        <a:cubicBezTo>
                          <a:pt x="-2146" y="74154"/>
                          <a:pt x="-1861" y="86918"/>
                          <a:pt x="6522" y="94252"/>
                        </a:cubicBezTo>
                        <a:cubicBezTo>
                          <a:pt x="13761" y="100634"/>
                          <a:pt x="24905" y="100443"/>
                          <a:pt x="32048" y="93871"/>
                        </a:cubicBezTo>
                        <a:cubicBezTo>
                          <a:pt x="36239" y="89966"/>
                          <a:pt x="38240" y="84632"/>
                          <a:pt x="38145" y="79393"/>
                        </a:cubicBezTo>
                        <a:cubicBezTo>
                          <a:pt x="38145" y="76821"/>
                          <a:pt x="39097" y="74249"/>
                          <a:pt x="41002" y="72440"/>
                        </a:cubicBezTo>
                        <a:close/>
                        <a:moveTo>
                          <a:pt x="16618" y="87965"/>
                        </a:moveTo>
                        <a:lnTo>
                          <a:pt x="10713" y="82060"/>
                        </a:lnTo>
                        <a:lnTo>
                          <a:pt x="12903" y="73964"/>
                        </a:lnTo>
                        <a:lnTo>
                          <a:pt x="21000" y="71773"/>
                        </a:lnTo>
                        <a:lnTo>
                          <a:pt x="26905" y="77678"/>
                        </a:lnTo>
                        <a:lnTo>
                          <a:pt x="24714" y="85775"/>
                        </a:lnTo>
                        <a:lnTo>
                          <a:pt x="16618" y="87965"/>
                        </a:lnTo>
                        <a:close/>
                      </a:path>
                    </a:pathLst>
                  </a:custGeom>
                  <a:solidFill>
                    <a:schemeClr val="lt1"/>
                  </a:solidFill>
                  <a:ln w="0">
                    <a:noFill/>
                  </a:ln>
                </p:spPr>
                <p:style>
                  <a:lnRef idx="0">
                    <a:scrgbClr r="0" g="0" b="0"/>
                  </a:lnRef>
                  <a:fillRef idx="0">
                    <a:scrgbClr r="0" g="0" b="0"/>
                  </a:fillRef>
                  <a:effectRef idx="0">
                    <a:scrgbClr r="0" g="0" b="0"/>
                  </a:effectRef>
                  <a:fontRef idx="minor"/>
                </p:style>
                <p:txBody>
                  <a:bodyPr tIns="31320" bIns="31320"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0" name="Google Shape;1092;p32"/>
                  <p:cNvSpPr/>
                  <p:nvPr/>
                </p:nvSpPr>
                <p:spPr>
                  <a:xfrm>
                    <a:off x="7868880" y="1051560"/>
                    <a:ext cx="9360" cy="9360"/>
                  </a:xfrm>
                  <a:custGeom>
                    <a:avLst/>
                    <a:gdLst>
                      <a:gd name="textAreaLeft" fmla="*/ 0 w 9360"/>
                      <a:gd name="textAreaRight" fmla="*/ 9720 w 9360"/>
                      <a:gd name="textAreaTop" fmla="*/ 0 h 9360"/>
                      <a:gd name="textAreaBottom" fmla="*/ 9720 h 9360"/>
                    </a:gdLst>
                    <a:ahLst/>
                    <a:cxnLst/>
                    <a:rect l="textAreaLeft" t="textAreaTop" r="textAreaRight" b="textAreaBottom"/>
                    <a:pathLst>
                      <a:path w="15573" h="15573">
                        <a:moveTo>
                          <a:pt x="786" y="14883"/>
                        </a:moveTo>
                        <a:lnTo>
                          <a:pt x="786" y="14883"/>
                        </a:lnTo>
                        <a:cubicBezTo>
                          <a:pt x="-262" y="13835"/>
                          <a:pt x="-262" y="12025"/>
                          <a:pt x="786" y="10882"/>
                        </a:cubicBezTo>
                        <a:lnTo>
                          <a:pt x="10882" y="786"/>
                        </a:lnTo>
                        <a:cubicBezTo>
                          <a:pt x="11930" y="-262"/>
                          <a:pt x="13740" y="-262"/>
                          <a:pt x="14788" y="786"/>
                        </a:cubicBezTo>
                        <a:lnTo>
                          <a:pt x="14788" y="786"/>
                        </a:lnTo>
                        <a:cubicBezTo>
                          <a:pt x="15835" y="1834"/>
                          <a:pt x="15835" y="3643"/>
                          <a:pt x="14788" y="4691"/>
                        </a:cubicBezTo>
                        <a:lnTo>
                          <a:pt x="4691" y="14788"/>
                        </a:lnTo>
                        <a:cubicBezTo>
                          <a:pt x="3643" y="15835"/>
                          <a:pt x="1834" y="15835"/>
                          <a:pt x="690" y="14788"/>
                        </a:cubicBezTo>
                        <a:close/>
                      </a:path>
                    </a:pathLst>
                  </a:custGeom>
                  <a:solidFill>
                    <a:schemeClr val="accent4"/>
                  </a:solidFill>
                  <a:ln w="0">
                    <a:noFill/>
                  </a:ln>
                </p:spPr>
                <p:style>
                  <a:lnRef idx="0">
                    <a:scrgbClr r="0" g="0" b="0"/>
                  </a:lnRef>
                  <a:fillRef idx="0">
                    <a:scrgbClr r="0" g="0" b="0"/>
                  </a:fillRef>
                  <a:effectRef idx="0">
                    <a:scrgbClr r="0" g="0" b="0"/>
                  </a:effectRef>
                  <a:fontRef idx="minor"/>
                </p:style>
                <p:txBody>
                  <a:bodyPr tIns="4680" bIns="4680"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grpSp>
      <p:grpSp>
        <p:nvGrpSpPr>
          <p:cNvPr id="1071" name="Google Shape;1093;p32"/>
          <p:cNvGrpSpPr/>
          <p:nvPr/>
        </p:nvGrpSpPr>
        <p:grpSpPr>
          <a:xfrm>
            <a:off x="254520" y="3695400"/>
            <a:ext cx="916920" cy="683280"/>
            <a:chOff x="254520" y="3695400"/>
            <a:chExt cx="916920" cy="683280"/>
          </a:xfrm>
        </p:grpSpPr>
        <p:grpSp>
          <p:nvGrpSpPr>
            <p:cNvPr id="1072" name="Google Shape;1094;p32"/>
            <p:cNvGrpSpPr/>
            <p:nvPr/>
          </p:nvGrpSpPr>
          <p:grpSpPr>
            <a:xfrm>
              <a:off x="254520" y="3695400"/>
              <a:ext cx="916920" cy="683280"/>
              <a:chOff x="254520" y="3695400"/>
              <a:chExt cx="916920" cy="683280"/>
            </a:xfrm>
          </p:grpSpPr>
          <p:sp>
            <p:nvSpPr>
              <p:cNvPr id="1073" name="Google Shape;1095;p32"/>
              <p:cNvSpPr/>
              <p:nvPr/>
            </p:nvSpPr>
            <p:spPr>
              <a:xfrm>
                <a:off x="458640" y="369540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620"/>
                    </a:moveTo>
                    <a:lnTo>
                      <a:pt x="173355" y="41910"/>
                    </a:lnTo>
                    <a:cubicBezTo>
                      <a:pt x="178308" y="46863"/>
                      <a:pt x="185071" y="49721"/>
                      <a:pt x="192119" y="49721"/>
                    </a:cubicBezTo>
                    <a:lnTo>
                      <a:pt x="418910" y="49721"/>
                    </a:lnTo>
                    <a:cubicBezTo>
                      <a:pt x="433578" y="49721"/>
                      <a:pt x="445389" y="61627"/>
                      <a:pt x="445389" y="76200"/>
                    </a:cubicBezTo>
                    <a:lnTo>
                      <a:pt x="445389" y="272987"/>
                    </a:lnTo>
                    <a:cubicBezTo>
                      <a:pt x="445389" y="287655"/>
                      <a:pt x="433483" y="299466"/>
                      <a:pt x="418910"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074" name="Google Shape;1096;p32"/>
              <p:cNvSpPr/>
              <p:nvPr/>
            </p:nvSpPr>
            <p:spPr>
              <a:xfrm>
                <a:off x="356400" y="379728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5">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6"/>
                    </a:lnTo>
                    <a:cubicBezTo>
                      <a:pt x="445389" y="287655"/>
                      <a:pt x="433483" y="299466"/>
                      <a:pt x="418909" y="299466"/>
                    </a:cubicBezTo>
                    <a:lnTo>
                      <a:pt x="26480" y="299466"/>
                    </a:lnTo>
                    <a:cubicBezTo>
                      <a:pt x="11811" y="299466"/>
                      <a:pt x="0" y="287560"/>
                      <a:pt x="0" y="272986"/>
                    </a:cubicBezTo>
                    <a:lnTo>
                      <a:pt x="0" y="26479"/>
                    </a:lnTo>
                    <a:cubicBezTo>
                      <a:pt x="0" y="11811"/>
                      <a:pt x="11906" y="0"/>
                      <a:pt x="26480" y="0"/>
                    </a:cubicBezTo>
                    <a:lnTo>
                      <a:pt x="120396" y="0"/>
                    </a:lnTo>
                    <a:cubicBezTo>
                      <a:pt x="127445" y="0"/>
                      <a:pt x="134207" y="2762"/>
                      <a:pt x="139160" y="7715"/>
                    </a:cubicBezTo>
                    <a:close/>
                  </a:path>
                </a:pathLst>
              </a:custGeom>
              <a:solidFill>
                <a:schemeClr val="accent6"/>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075" name="Google Shape;1097;p32"/>
              <p:cNvSpPr/>
              <p:nvPr/>
            </p:nvSpPr>
            <p:spPr>
              <a:xfrm>
                <a:off x="254520" y="3899520"/>
                <a:ext cx="712800" cy="479160"/>
              </a:xfrm>
              <a:custGeom>
                <a:avLst/>
                <a:gdLst>
                  <a:gd name="textAreaLeft" fmla="*/ 0 w 712800"/>
                  <a:gd name="textAreaRight" fmla="*/ 713160 w 712800"/>
                  <a:gd name="textAreaTop" fmla="*/ 0 h 479160"/>
                  <a:gd name="textAreaBottom" fmla="*/ 479520 h 479160"/>
                </a:gdLst>
                <a:ahLst/>
                <a:cxnLst/>
                <a:rect l="textAreaLeft" t="textAreaTop" r="textAreaRight" b="textAreaBottom"/>
                <a:pathLst>
                  <a:path w="445389" h="299466">
                    <a:moveTo>
                      <a:pt x="139065" y="7715"/>
                    </a:moveTo>
                    <a:lnTo>
                      <a:pt x="173355" y="42005"/>
                    </a:lnTo>
                    <a:cubicBezTo>
                      <a:pt x="178308" y="46958"/>
                      <a:pt x="185071" y="49721"/>
                      <a:pt x="192119" y="49721"/>
                    </a:cubicBezTo>
                    <a:lnTo>
                      <a:pt x="418909" y="49721"/>
                    </a:lnTo>
                    <a:cubicBezTo>
                      <a:pt x="433578" y="49721"/>
                      <a:pt x="445389" y="61627"/>
                      <a:pt x="445389" y="76200"/>
                    </a:cubicBezTo>
                    <a:lnTo>
                      <a:pt x="445389" y="272987"/>
                    </a:lnTo>
                    <a:cubicBezTo>
                      <a:pt x="445389" y="287655"/>
                      <a:pt x="433483" y="299466"/>
                      <a:pt x="418909" y="299466"/>
                    </a:cubicBezTo>
                    <a:lnTo>
                      <a:pt x="26479" y="299466"/>
                    </a:lnTo>
                    <a:cubicBezTo>
                      <a:pt x="11811" y="299466"/>
                      <a:pt x="0" y="287560"/>
                      <a:pt x="0" y="272987"/>
                    </a:cubicBezTo>
                    <a:lnTo>
                      <a:pt x="0" y="26479"/>
                    </a:lnTo>
                    <a:cubicBezTo>
                      <a:pt x="0" y="11811"/>
                      <a:pt x="11906" y="0"/>
                      <a:pt x="26479" y="0"/>
                    </a:cubicBezTo>
                    <a:lnTo>
                      <a:pt x="120396" y="0"/>
                    </a:lnTo>
                    <a:cubicBezTo>
                      <a:pt x="127444" y="0"/>
                      <a:pt x="134207" y="2762"/>
                      <a:pt x="139160" y="7715"/>
                    </a:cubicBezTo>
                    <a:close/>
                  </a:path>
                </a:pathLst>
              </a:custGeom>
              <a:solidFill>
                <a:schemeClr val="accent3"/>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
          <p:nvSpPr>
            <p:cNvPr id="1076" name="Google Shape;1098;p32"/>
            <p:cNvSpPr/>
            <p:nvPr/>
          </p:nvSpPr>
          <p:spPr>
            <a:xfrm>
              <a:off x="429840" y="4095360"/>
              <a:ext cx="356760" cy="162720"/>
            </a:xfrm>
            <a:custGeom>
              <a:avLst/>
              <a:gdLst>
                <a:gd name="textAreaLeft" fmla="*/ 0 w 356760"/>
                <a:gd name="textAreaRight" fmla="*/ 357120 w 356760"/>
                <a:gd name="textAreaTop" fmla="*/ 0 h 162720"/>
                <a:gd name="textAreaBottom" fmla="*/ 163080 h 162720"/>
              </a:gdLst>
              <a:ahLst/>
              <a:cxnLst/>
              <a:rect l="textAreaLeft" t="textAreaTop" r="textAreaRight" b="textAreaBottom"/>
              <a:pathLst>
                <a:path w="222980" h="101917">
                  <a:moveTo>
                    <a:pt x="25051" y="45529"/>
                  </a:moveTo>
                  <a:lnTo>
                    <a:pt x="0" y="45529"/>
                  </a:lnTo>
                  <a:lnTo>
                    <a:pt x="0" y="56388"/>
                  </a:lnTo>
                  <a:lnTo>
                    <a:pt x="25051" y="56388"/>
                  </a:lnTo>
                  <a:lnTo>
                    <a:pt x="25051" y="45529"/>
                  </a:lnTo>
                  <a:close/>
                  <a:moveTo>
                    <a:pt x="115538" y="79153"/>
                  </a:moveTo>
                  <a:lnTo>
                    <a:pt x="184023" y="79153"/>
                  </a:lnTo>
                  <a:lnTo>
                    <a:pt x="184023" y="68294"/>
                  </a:lnTo>
                  <a:lnTo>
                    <a:pt x="115538" y="68294"/>
                  </a:lnTo>
                  <a:lnTo>
                    <a:pt x="115538" y="79153"/>
                  </a:lnTo>
                  <a:close/>
                  <a:moveTo>
                    <a:pt x="32766" y="56388"/>
                  </a:moveTo>
                  <a:lnTo>
                    <a:pt x="129730" y="56388"/>
                  </a:lnTo>
                  <a:lnTo>
                    <a:pt x="129730" y="45529"/>
                  </a:lnTo>
                  <a:lnTo>
                    <a:pt x="32766" y="45529"/>
                  </a:lnTo>
                  <a:lnTo>
                    <a:pt x="32766" y="56388"/>
                  </a:lnTo>
                  <a:close/>
                  <a:moveTo>
                    <a:pt x="184023" y="0"/>
                  </a:moveTo>
                  <a:lnTo>
                    <a:pt x="23908" y="0"/>
                  </a:lnTo>
                  <a:lnTo>
                    <a:pt x="23908" y="10858"/>
                  </a:lnTo>
                  <a:lnTo>
                    <a:pt x="184023" y="10858"/>
                  </a:lnTo>
                  <a:lnTo>
                    <a:pt x="184023" y="0"/>
                  </a:lnTo>
                  <a:close/>
                  <a:moveTo>
                    <a:pt x="47815" y="22765"/>
                  </a:moveTo>
                  <a:lnTo>
                    <a:pt x="0" y="22765"/>
                  </a:lnTo>
                  <a:lnTo>
                    <a:pt x="0" y="33623"/>
                  </a:lnTo>
                  <a:lnTo>
                    <a:pt x="47815" y="33623"/>
                  </a:lnTo>
                  <a:lnTo>
                    <a:pt x="47815" y="22765"/>
                  </a:lnTo>
                  <a:close/>
                  <a:moveTo>
                    <a:pt x="102584" y="68294"/>
                  </a:moveTo>
                  <a:lnTo>
                    <a:pt x="0" y="68294"/>
                  </a:lnTo>
                  <a:lnTo>
                    <a:pt x="0" y="79153"/>
                  </a:lnTo>
                  <a:lnTo>
                    <a:pt x="102584" y="79153"/>
                  </a:lnTo>
                  <a:lnTo>
                    <a:pt x="102584" y="68294"/>
                  </a:lnTo>
                  <a:close/>
                  <a:moveTo>
                    <a:pt x="146875" y="101918"/>
                  </a:moveTo>
                  <a:lnTo>
                    <a:pt x="195644" y="101918"/>
                  </a:lnTo>
                  <a:lnTo>
                    <a:pt x="195644" y="91059"/>
                  </a:lnTo>
                  <a:lnTo>
                    <a:pt x="146875" y="91059"/>
                  </a:lnTo>
                  <a:lnTo>
                    <a:pt x="146875" y="101918"/>
                  </a:lnTo>
                  <a:close/>
                  <a:moveTo>
                    <a:pt x="0" y="101918"/>
                  </a:moveTo>
                  <a:lnTo>
                    <a:pt x="62198" y="101918"/>
                  </a:lnTo>
                  <a:lnTo>
                    <a:pt x="62198" y="91059"/>
                  </a:lnTo>
                  <a:lnTo>
                    <a:pt x="0" y="91059"/>
                  </a:lnTo>
                  <a:lnTo>
                    <a:pt x="0" y="101918"/>
                  </a:lnTo>
                  <a:close/>
                  <a:moveTo>
                    <a:pt x="60769" y="33623"/>
                  </a:moveTo>
                  <a:lnTo>
                    <a:pt x="222980" y="33623"/>
                  </a:lnTo>
                  <a:lnTo>
                    <a:pt x="222980" y="22765"/>
                  </a:lnTo>
                  <a:lnTo>
                    <a:pt x="60769" y="22765"/>
                  </a:lnTo>
                  <a:lnTo>
                    <a:pt x="60769" y="33623"/>
                  </a:lnTo>
                  <a:close/>
                  <a:moveTo>
                    <a:pt x="190500" y="0"/>
                  </a:moveTo>
                  <a:lnTo>
                    <a:pt x="190500" y="10858"/>
                  </a:lnTo>
                  <a:lnTo>
                    <a:pt x="222980" y="10858"/>
                  </a:lnTo>
                  <a:lnTo>
                    <a:pt x="222980" y="0"/>
                  </a:lnTo>
                  <a:lnTo>
                    <a:pt x="190500" y="0"/>
                  </a:lnTo>
                  <a:close/>
                  <a:moveTo>
                    <a:pt x="137350" y="56388"/>
                  </a:moveTo>
                  <a:lnTo>
                    <a:pt x="222980" y="56388"/>
                  </a:lnTo>
                  <a:lnTo>
                    <a:pt x="222980" y="45529"/>
                  </a:lnTo>
                  <a:lnTo>
                    <a:pt x="137350" y="45529"/>
                  </a:lnTo>
                  <a:lnTo>
                    <a:pt x="137350" y="56388"/>
                  </a:lnTo>
                  <a:close/>
                  <a:moveTo>
                    <a:pt x="196882" y="79153"/>
                  </a:moveTo>
                  <a:lnTo>
                    <a:pt x="222885" y="79153"/>
                  </a:lnTo>
                  <a:lnTo>
                    <a:pt x="222885" y="68294"/>
                  </a:lnTo>
                  <a:lnTo>
                    <a:pt x="196882" y="68294"/>
                  </a:lnTo>
                  <a:lnTo>
                    <a:pt x="196882" y="79153"/>
                  </a:lnTo>
                  <a:close/>
                  <a:moveTo>
                    <a:pt x="75057" y="101918"/>
                  </a:moveTo>
                  <a:lnTo>
                    <a:pt x="139065" y="101918"/>
                  </a:lnTo>
                  <a:lnTo>
                    <a:pt x="139065" y="91059"/>
                  </a:lnTo>
                  <a:lnTo>
                    <a:pt x="75057" y="91059"/>
                  </a:lnTo>
                  <a:lnTo>
                    <a:pt x="75057" y="101918"/>
                  </a:lnTo>
                  <a:close/>
                </a:path>
              </a:pathLst>
            </a:custGeom>
            <a:solidFill>
              <a:schemeClr val="lt1"/>
            </a:solidFill>
            <a:ln w="0">
              <a:noFill/>
            </a:ln>
          </p:spPr>
          <p:style>
            <a:lnRef idx="0">
              <a:scrgbClr r="0" g="0" b="0"/>
            </a:lnRef>
            <a:fillRef idx="0">
              <a:scrgbClr r="0" g="0" b="0"/>
            </a:fillRef>
            <a:effectRef idx="0">
              <a:scrgbClr r="0" g="0" b="0"/>
            </a:effectRef>
            <a:fontRef idx="minor"/>
          </p:style>
          <p:txBody>
            <a:bodyPr anchor="ctr">
              <a:noAutofit/>
            </a:bodyPr>
            <a:lstStyle/>
            <a:p>
              <a:pPr defTabSz="914400">
                <a:lnSpc>
                  <a:spcPct val="100000"/>
                </a:lnSpc>
                <a:tabLst>
                  <a:tab pos="0" algn="l"/>
                </a:tabLst>
              </a:pPr>
              <a:endParaRPr lang="en-US" sz="1800" b="0" strike="noStrike" spc="-1">
                <a:solidFill>
                  <a:srgbClr val="000000"/>
                </a:solidFill>
                <a:latin typeface="OpenSymbo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940607" y="1053670"/>
            <a:ext cx="7104384" cy="1390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000" b="1" strike="noStrike" spc="-1" dirty="0">
                <a:solidFill>
                  <a:schemeClr val="dk1"/>
                </a:solidFill>
                <a:latin typeface="Epilogue"/>
                <a:ea typeface="Epilogue"/>
              </a:rPr>
              <a:t>Real-time charts and graphs</a:t>
            </a:r>
            <a:endParaRPr lang="fr-FR" sz="4000" b="0" strike="noStrike" spc="-1" dirty="0">
              <a:solidFill>
                <a:schemeClr val="dk1"/>
              </a:solidFill>
              <a:latin typeface="Arial"/>
            </a:endParaRPr>
          </a:p>
        </p:txBody>
      </p:sp>
      <p:sp>
        <p:nvSpPr>
          <p:cNvPr id="1078" name="PlaceHolder 2"/>
          <p:cNvSpPr>
            <a:spLocks noGrp="1"/>
          </p:cNvSpPr>
          <p:nvPr>
            <p:ph type="subTitle"/>
          </p:nvPr>
        </p:nvSpPr>
        <p:spPr>
          <a:xfrm>
            <a:off x="1293540" y="2347707"/>
            <a:ext cx="6326459" cy="2066400"/>
          </a:xfrm>
          <a:prstGeom prst="rect">
            <a:avLst/>
          </a:prstGeom>
          <a:noFill/>
          <a:ln w="0">
            <a:noFill/>
          </a:ln>
        </p:spPr>
        <p:txBody>
          <a:bodyPr lIns="91440" tIns="91440" rIns="91440" bIns="91440" anchor="t">
            <a:normAutofit/>
          </a:bodyPr>
          <a:lstStyle/>
          <a:p>
            <a:pPr indent="0" algn="just">
              <a:lnSpc>
                <a:spcPct val="100000"/>
              </a:lnSpc>
              <a:buNone/>
              <a:tabLst>
                <a:tab pos="0" algn="l"/>
              </a:tabLst>
            </a:pPr>
            <a:r>
              <a:rPr lang="en" sz="1200" b="0" strike="noStrike" spc="-1" dirty="0">
                <a:solidFill>
                  <a:schemeClr val="dk1"/>
                </a:solidFill>
                <a:latin typeface="Lato"/>
                <a:ea typeface="Lato"/>
              </a:rPr>
              <a:t>One of the coolest features of our dashboard is the real-time charts and graphs. These visual tools give you an instant snapshot of your system's health. You can see patterns and trends at a glance, meaning you can respond quickly if something's not quite right.</a:t>
            </a:r>
            <a:endParaRPr lang="en-US" sz="12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Multimedia Software Pitch Deck by Slidesgo">
  <a:themeElements>
    <a:clrScheme name="Simple Light">
      <a:dk1>
        <a:srgbClr val="35363B"/>
      </a:dk1>
      <a:lt1>
        <a:srgbClr val="F3F3F3"/>
      </a:lt1>
      <a:dk2>
        <a:srgbClr val="D9DDE3"/>
      </a:dk2>
      <a:lt2>
        <a:srgbClr val="BA0034"/>
      </a:lt2>
      <a:accent1>
        <a:srgbClr val="F8B85E"/>
      </a:accent1>
      <a:accent2>
        <a:srgbClr val="34909D"/>
      </a:accent2>
      <a:accent3>
        <a:srgbClr val="55C0ED"/>
      </a:accent3>
      <a:accent4>
        <a:srgbClr val="6F7082"/>
      </a:accent4>
      <a:accent5>
        <a:srgbClr val="CED0D6"/>
      </a:accent5>
      <a:accent6>
        <a:srgbClr val="42444F"/>
      </a:accent6>
      <a:hlink>
        <a:srgbClr val="35363B"/>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147</TotalTime>
  <Words>471</Words>
  <Application>Microsoft Office PowerPoint</Application>
  <PresentationFormat>On-screen Show (16:9)</PresentationFormat>
  <Paragraphs>26</Paragraphs>
  <Slides>12</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12</vt:i4>
      </vt:variant>
    </vt:vector>
  </HeadingPairs>
  <TitlesOfParts>
    <vt:vector size="22" baseType="lpstr">
      <vt:lpstr>Arial</vt:lpstr>
      <vt:lpstr>Epilogue</vt:lpstr>
      <vt:lpstr>Lato</vt:lpstr>
      <vt:lpstr>OpenSymbol</vt:lpstr>
      <vt:lpstr>Symbol</vt:lpstr>
      <vt:lpstr>Wingdings</vt:lpstr>
      <vt:lpstr>Multimedia Software Pitch Deck by Slidesgo</vt:lpstr>
      <vt:lpstr>Multimedia Software Pitch Deck by Slidesgo</vt:lpstr>
      <vt:lpstr>Multimedia Software Pitch Deck by Slidesgo</vt:lpstr>
      <vt:lpstr>Multimedia Software Pitch Deck by Slidesgo</vt:lpstr>
      <vt:lpstr>Real-Time Process Monitoring Dashboard</vt:lpstr>
      <vt:lpstr>Introduction</vt:lpstr>
      <vt:lpstr>Overview</vt:lpstr>
      <vt:lpstr>Real-time system monitoring</vt:lpstr>
      <vt:lpstr>Importance in computing environments</vt:lpstr>
      <vt:lpstr>Objectives of Monitoring</vt:lpstr>
      <vt:lpstr>GitHub Repository Updates Link</vt:lpstr>
      <vt:lpstr>Dashboard Features</vt:lpstr>
      <vt:lpstr>Real-time charts and graphs</vt:lpstr>
      <vt:lpstr>Alerts and monitoring</vt:lpstr>
      <vt:lpstr>Customization options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Rahul Dangi</cp:lastModifiedBy>
  <cp:revision>4</cp:revision>
  <dcterms:modified xsi:type="dcterms:W3CDTF">2025-04-18T16:48:53Z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2025-04-08T11:22:49Z</dcterms:created>
  <dc:creator>Unknown Creator</dc:creator>
  <dc:description/>
  <dc:language>en-US</dc:language>
  <cp:lastModifiedBy>Unknown Creator</cp:lastModifiedBy>
  <dcterms:modified xsi:type="dcterms:W3CDTF">2025-04-08T11:22:49Z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