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5"/>
  </p:sldMasterIdLst>
  <p:notesMasterIdLst>
    <p:notesMasterId r:id="rId10"/>
  </p:notesMasterIdLst>
  <p:sldIdLst>
    <p:sldId id="334" r:id="rId6"/>
    <p:sldId id="429" r:id="rId7"/>
    <p:sldId id="438" r:id="rId8"/>
    <p:sldId id="437" r:id="rId9"/>
  </p:sldIdLst>
  <p:sldSz cx="10969625" cy="6170613"/>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CC"/>
    <a:srgbClr val="88BC6E"/>
    <a:srgbClr val="B12638"/>
    <a:srgbClr val="2E7EB5"/>
    <a:srgbClr val="64388D"/>
    <a:srgbClr val="1E3880"/>
    <a:srgbClr val="5C3A8D"/>
    <a:srgbClr val="AF1917"/>
    <a:srgbClr val="288C3F"/>
    <a:srgbClr val="009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14" y="546"/>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DFA77-F406-40F4-92DA-C77C7DC40D6F}" type="datetimeFigureOut">
              <a:rPr lang="en-GB" smtClean="0"/>
              <a:t>14/02/2019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98C32-0AF8-42C3-890B-102D8BF61093}" type="slidenum">
              <a:rPr lang="en-GB" smtClean="0"/>
              <a:t>‹#›</a:t>
            </a:fld>
            <a:endParaRPr lang="en-GB"/>
          </a:p>
        </p:txBody>
      </p:sp>
    </p:spTree>
    <p:extLst>
      <p:ext uri="{BB962C8B-B14F-4D97-AF65-F5344CB8AC3E}">
        <p14:creationId xmlns:p14="http://schemas.microsoft.com/office/powerpoint/2010/main" val="127307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618"/>
            <a:ext cx="10969625" cy="617823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355968" y="2163524"/>
            <a:ext cx="6988220" cy="1481291"/>
          </a:xfrm>
        </p:spPr>
        <p:txBody>
          <a:bodyPr anchor="b">
            <a:noAutofit/>
          </a:bodyPr>
          <a:lstStyle>
            <a:lvl1pPr algn="r">
              <a:defRPr sz="485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55968" y="3644813"/>
            <a:ext cx="6988220" cy="986955"/>
          </a:xfrm>
        </p:spPr>
        <p:txBody>
          <a:bodyPr anchor="t"/>
          <a:lstStyle>
            <a:lvl1pPr marL="0" indent="0" algn="r">
              <a:buNone/>
              <a:defRPr>
                <a:solidFill>
                  <a:schemeClr val="tx1">
                    <a:lumMod val="50000"/>
                    <a:lumOff val="50000"/>
                  </a:schemeClr>
                </a:solidFill>
              </a:defRPr>
            </a:lvl1pPr>
            <a:lvl2pPr marL="411343" indent="0" algn="ctr">
              <a:buNone/>
              <a:defRPr>
                <a:solidFill>
                  <a:schemeClr val="tx1">
                    <a:tint val="75000"/>
                  </a:schemeClr>
                </a:solidFill>
              </a:defRPr>
            </a:lvl2pPr>
            <a:lvl3pPr marL="822686" indent="0" algn="ctr">
              <a:buNone/>
              <a:defRPr>
                <a:solidFill>
                  <a:schemeClr val="tx1">
                    <a:tint val="75000"/>
                  </a:schemeClr>
                </a:solidFill>
              </a:defRPr>
            </a:lvl3pPr>
            <a:lvl4pPr marL="1234029" indent="0" algn="ctr">
              <a:buNone/>
              <a:defRPr>
                <a:solidFill>
                  <a:schemeClr val="tx1">
                    <a:tint val="75000"/>
                  </a:schemeClr>
                </a:solidFill>
              </a:defRPr>
            </a:lvl4pPr>
            <a:lvl5pPr marL="1645371" indent="0" algn="ctr">
              <a:buNone/>
              <a:defRPr>
                <a:solidFill>
                  <a:schemeClr val="tx1">
                    <a:tint val="75000"/>
                  </a:schemeClr>
                </a:solidFill>
              </a:defRPr>
            </a:lvl5pPr>
            <a:lvl6pPr marL="2056714" indent="0" algn="ctr">
              <a:buNone/>
              <a:defRPr>
                <a:solidFill>
                  <a:schemeClr val="tx1">
                    <a:tint val="75000"/>
                  </a:schemeClr>
                </a:solidFill>
              </a:defRPr>
            </a:lvl6pPr>
            <a:lvl7pPr marL="2468057" indent="0" algn="ctr">
              <a:buNone/>
              <a:defRPr>
                <a:solidFill>
                  <a:schemeClr val="tx1">
                    <a:tint val="75000"/>
                  </a:schemeClr>
                </a:solidFill>
              </a:defRPr>
            </a:lvl7pPr>
            <a:lvl8pPr marL="2879400" indent="0" algn="ctr">
              <a:buNone/>
              <a:defRPr>
                <a:solidFill>
                  <a:schemeClr val="tx1">
                    <a:tint val="75000"/>
                  </a:schemeClr>
                </a:solidFill>
              </a:defRPr>
            </a:lvl8pPr>
            <a:lvl9pPr marL="329074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7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5" y="548499"/>
            <a:ext cx="7734762" cy="3062452"/>
          </a:xfrm>
        </p:spPr>
        <p:txBody>
          <a:bodyPr anchor="ctr">
            <a:normAutofit/>
          </a:bodyPr>
          <a:lstStyle>
            <a:lvl1pPr algn="l">
              <a:defRPr sz="3959" b="0" cap="none"/>
            </a:lvl1pPr>
          </a:lstStyle>
          <a:p>
            <a:r>
              <a:rPr lang="en-US"/>
              <a:t>Click to edit Master title style</a:t>
            </a:r>
            <a:endParaRPr lang="en-US" dirty="0"/>
          </a:p>
        </p:txBody>
      </p:sp>
      <p:sp>
        <p:nvSpPr>
          <p:cNvPr id="3" name="Text Placeholder 2"/>
          <p:cNvSpPr>
            <a:spLocks noGrp="1"/>
          </p:cNvSpPr>
          <p:nvPr>
            <p:ph type="body" idx="1"/>
          </p:nvPr>
        </p:nvSpPr>
        <p:spPr>
          <a:xfrm>
            <a:off x="609425" y="4022326"/>
            <a:ext cx="7734762" cy="1413502"/>
          </a:xfrm>
        </p:spPr>
        <p:txBody>
          <a:bodyPr anchor="ctr">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99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958" y="548499"/>
            <a:ext cx="7282613" cy="2719641"/>
          </a:xfrm>
        </p:spPr>
        <p:txBody>
          <a:bodyPr anchor="ctr">
            <a:normAutofit/>
          </a:bodyPr>
          <a:lstStyle>
            <a:lvl1pPr algn="l">
              <a:defRPr sz="395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29169" y="3268139"/>
            <a:ext cx="6500190" cy="342812"/>
          </a:xfrm>
        </p:spPr>
        <p:txBody>
          <a:bodyPr anchor="ctr">
            <a:noAutofit/>
          </a:bodyPr>
          <a:lstStyle>
            <a:lvl1pPr marL="0" indent="0">
              <a:buFontTx/>
              <a:buNone/>
              <a:defRPr sz="1440">
                <a:solidFill>
                  <a:schemeClr val="tx1">
                    <a:lumMod val="50000"/>
                    <a:lumOff val="50000"/>
                  </a:schemeClr>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a:t>Edit Master text styles</a:t>
            </a:r>
          </a:p>
        </p:txBody>
      </p:sp>
      <p:sp>
        <p:nvSpPr>
          <p:cNvPr id="3" name="Text Placeholder 2"/>
          <p:cNvSpPr>
            <a:spLocks noGrp="1"/>
          </p:cNvSpPr>
          <p:nvPr>
            <p:ph type="body" idx="1"/>
          </p:nvPr>
        </p:nvSpPr>
        <p:spPr>
          <a:xfrm>
            <a:off x="609425" y="4022326"/>
            <a:ext cx="7734762" cy="1413502"/>
          </a:xfrm>
        </p:spPr>
        <p:txBody>
          <a:bodyPr anchor="ctr">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87542" y="711157"/>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001394" y="2597232"/>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latin typeface="Arial"/>
              </a:rPr>
              <a:t>”</a:t>
            </a:r>
            <a:endParaRPr lang="en-US" sz="1619" dirty="0">
              <a:solidFill>
                <a:schemeClr val="accent1">
                  <a:lumMod val="60000"/>
                  <a:lumOff val="40000"/>
                </a:schemeClr>
              </a:solidFill>
              <a:latin typeface="Arial"/>
            </a:endParaRPr>
          </a:p>
        </p:txBody>
      </p:sp>
    </p:spTree>
    <p:extLst>
      <p:ext uri="{BB962C8B-B14F-4D97-AF65-F5344CB8AC3E}">
        <p14:creationId xmlns:p14="http://schemas.microsoft.com/office/powerpoint/2010/main" val="3261445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425" y="1738342"/>
            <a:ext cx="7734762" cy="2335313"/>
          </a:xfrm>
        </p:spPr>
        <p:txBody>
          <a:bodyPr anchor="b">
            <a:normAutofit/>
          </a:bodyPr>
          <a:lstStyle>
            <a:lvl1pPr algn="l">
              <a:defRPr sz="3959" b="0" cap="none"/>
            </a:lvl1pPr>
          </a:lstStyle>
          <a:p>
            <a:r>
              <a:rPr lang="en-US"/>
              <a:t>Click to edit Master title style</a:t>
            </a:r>
            <a:endParaRPr lang="en-US" dirty="0"/>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75000"/>
                    <a:lumOff val="25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3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7958" y="548499"/>
            <a:ext cx="7282613" cy="2719641"/>
          </a:xfrm>
        </p:spPr>
        <p:txBody>
          <a:bodyPr anchor="ctr">
            <a:normAutofit/>
          </a:bodyPr>
          <a:lstStyle>
            <a:lvl1pPr algn="l">
              <a:defRPr sz="395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423" y="3610951"/>
            <a:ext cx="7734763" cy="462704"/>
          </a:xfrm>
        </p:spPr>
        <p:txBody>
          <a:bodyPr anchor="b">
            <a:noAutofit/>
          </a:bodyPr>
          <a:lstStyle>
            <a:lvl1pPr marL="0" indent="0">
              <a:buFontTx/>
              <a:buNone/>
              <a:defRPr sz="2159">
                <a:solidFill>
                  <a:schemeClr val="tx1">
                    <a:lumMod val="75000"/>
                    <a:lumOff val="25000"/>
                  </a:schemeClr>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a:t>Edit Master text styles</a:t>
            </a:r>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7542" y="711157"/>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001394" y="2597232"/>
            <a:ext cx="548481" cy="526163"/>
          </a:xfrm>
          <a:prstGeom prst="rect">
            <a:avLst/>
          </a:prstGeom>
        </p:spPr>
        <p:txBody>
          <a:bodyPr vert="horz" lIns="82272" tIns="41136" rIns="82272" bIns="41136" rtlCol="0" anchor="ctr">
            <a:noAutofit/>
          </a:bodyPr>
          <a:lstStyle/>
          <a:p>
            <a:pPr lvl="0"/>
            <a:r>
              <a:rPr lang="en-US" sz="71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73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7041" y="548499"/>
            <a:ext cx="7727146" cy="2719641"/>
          </a:xfrm>
        </p:spPr>
        <p:txBody>
          <a:bodyPr anchor="ctr">
            <a:normAutofit/>
          </a:bodyPr>
          <a:lstStyle>
            <a:lvl1pPr algn="l">
              <a:defRPr sz="395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423" y="3610951"/>
            <a:ext cx="7734763" cy="462704"/>
          </a:xfrm>
        </p:spPr>
        <p:txBody>
          <a:bodyPr anchor="b">
            <a:noAutofit/>
          </a:bodyPr>
          <a:lstStyle>
            <a:lvl1pPr marL="0" indent="0">
              <a:buFontTx/>
              <a:buNone/>
              <a:defRPr sz="2159">
                <a:solidFill>
                  <a:schemeClr val="accent1"/>
                </a:solidFill>
              </a:defRPr>
            </a:lvl1pPr>
            <a:lvl2pPr marL="411343" indent="0">
              <a:buFontTx/>
              <a:buNone/>
              <a:defRPr/>
            </a:lvl2pPr>
            <a:lvl3pPr marL="822686" indent="0">
              <a:buFontTx/>
              <a:buNone/>
              <a:defRPr/>
            </a:lvl3pPr>
            <a:lvl4pPr marL="1234029" indent="0">
              <a:buFontTx/>
              <a:buNone/>
              <a:defRPr/>
            </a:lvl4pPr>
            <a:lvl5pPr marL="1645371" indent="0">
              <a:buFontTx/>
              <a:buNone/>
              <a:defRPr/>
            </a:lvl5pPr>
          </a:lstStyle>
          <a:p>
            <a:pPr lvl="0"/>
            <a:r>
              <a:rPr lang="en-US"/>
              <a:t>Edit Master text styles</a:t>
            </a:r>
          </a:p>
        </p:txBody>
      </p:sp>
      <p:sp>
        <p:nvSpPr>
          <p:cNvPr id="3" name="Text Placeholder 2"/>
          <p:cNvSpPr>
            <a:spLocks noGrp="1"/>
          </p:cNvSpPr>
          <p:nvPr>
            <p:ph type="body" idx="1"/>
          </p:nvPr>
        </p:nvSpPr>
        <p:spPr>
          <a:xfrm>
            <a:off x="609425" y="4073656"/>
            <a:ext cx="7734762" cy="1362172"/>
          </a:xfrm>
        </p:spPr>
        <p:txBody>
          <a:bodyPr anchor="t">
            <a:normAutofit/>
          </a:bodyPr>
          <a:lstStyle>
            <a:lvl1pPr marL="0" indent="0" algn="l">
              <a:buNone/>
              <a:defRPr sz="161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09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3002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8831" y="548498"/>
            <a:ext cx="1173929" cy="472509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425" y="548499"/>
            <a:ext cx="6352296" cy="4725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583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516110" y="338531"/>
            <a:ext cx="7219762" cy="692765"/>
          </a:xfrm>
        </p:spPr>
        <p:txBody>
          <a:bodyPr tIns="0" bIns="0" anchor="t" anchorCtr="0">
            <a:noAutofit/>
          </a:bodyPr>
          <a:lstStyle>
            <a:lvl1pPr>
              <a:defRPr sz="3479" b="1" i="0">
                <a:solidFill>
                  <a:schemeClr val="accent2"/>
                </a:solidFill>
              </a:defRPr>
            </a:lvl1pPr>
          </a:lstStyle>
          <a:p>
            <a:r>
              <a:rPr lang="de-DE" noProof="0"/>
              <a:t>Titelmasterformat durch Klicken bearbeiten</a:t>
            </a:r>
            <a:endParaRPr lang="de-DE" noProof="0" dirty="0"/>
          </a:p>
        </p:txBody>
      </p:sp>
      <p:sp>
        <p:nvSpPr>
          <p:cNvPr id="4" name="Content Placeholder 3"/>
          <p:cNvSpPr>
            <a:spLocks noGrp="1"/>
          </p:cNvSpPr>
          <p:nvPr>
            <p:ph sz="quarter" idx="16"/>
          </p:nvPr>
        </p:nvSpPr>
        <p:spPr>
          <a:xfrm>
            <a:off x="514200" y="1399537"/>
            <a:ext cx="9927892" cy="400546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Foliennummernplatzhalter 2"/>
          <p:cNvSpPr>
            <a:spLocks noGrp="1"/>
          </p:cNvSpPr>
          <p:nvPr>
            <p:ph type="sldNum" sz="quarter" idx="17"/>
          </p:nvPr>
        </p:nvSpPr>
        <p:spPr>
          <a:xfrm>
            <a:off x="443409" y="5386512"/>
            <a:ext cx="2559579" cy="328528"/>
          </a:xfrm>
          <a:prstGeom prst="rect">
            <a:avLst/>
          </a:prstGeom>
        </p:spPr>
        <p:txBody>
          <a:bodyPr/>
          <a:lstStyle/>
          <a:p>
            <a:fld id="{7C5448A5-84C4-4785-B973-1A1C1CB569B7}" type="slidenum">
              <a:rPr lang="de-DE" smtClean="0"/>
              <a:pPr/>
              <a:t>‹#›</a:t>
            </a:fld>
            <a:endParaRPr lang="de-DE" dirty="0"/>
          </a:p>
        </p:txBody>
      </p:sp>
      <p:sp>
        <p:nvSpPr>
          <p:cNvPr id="12" name="Textplatzhalter 11"/>
          <p:cNvSpPr>
            <a:spLocks noGrp="1"/>
          </p:cNvSpPr>
          <p:nvPr>
            <p:ph type="body" sz="quarter" idx="18"/>
          </p:nvPr>
        </p:nvSpPr>
        <p:spPr>
          <a:xfrm>
            <a:off x="523724" y="3880340"/>
            <a:ext cx="7212147" cy="671340"/>
          </a:xfrm>
        </p:spPr>
        <p:txBody>
          <a:bodyPr/>
          <a:lstStyle>
            <a:lvl1pPr marL="28568" indent="0">
              <a:buNone/>
              <a:defRPr sz="3479" b="1">
                <a:solidFill>
                  <a:schemeClr val="accent2"/>
                </a:solidFill>
              </a:defRPr>
            </a:lvl1pPr>
            <a:lvl2pPr marL="407568" indent="0">
              <a:buFont typeface="Arial" panose="020B0604020202020204" pitchFamily="34" charset="0"/>
              <a:buNone/>
              <a:defRPr/>
            </a:lvl2pPr>
            <a:lvl3pPr marL="830372" indent="0">
              <a:buNone/>
              <a:defRPr/>
            </a:lvl3pPr>
            <a:lvl4pPr marL="1116051" indent="0">
              <a:buNone/>
              <a:defRPr/>
            </a:lvl4pPr>
            <a:lvl5pPr marL="1592182" indent="0">
              <a:buNone/>
              <a:defRPr/>
            </a:lvl5pPr>
          </a:lstStyle>
          <a:p>
            <a:pPr lvl="0"/>
            <a:r>
              <a:rPr lang="de-DE"/>
              <a:t>Textmasterformat bearbeiten</a:t>
            </a:r>
          </a:p>
          <a:p>
            <a:pPr lvl="1"/>
            <a:r>
              <a:rPr lang="de-DE"/>
              <a:t>Zweite Ebene</a:t>
            </a:r>
          </a:p>
        </p:txBody>
      </p:sp>
      <p:sp>
        <p:nvSpPr>
          <p:cNvPr id="5" name="Fußzeilenplatzhalter 4"/>
          <p:cNvSpPr>
            <a:spLocks noGrp="1"/>
          </p:cNvSpPr>
          <p:nvPr>
            <p:ph type="ftr" sz="quarter" idx="19"/>
          </p:nvPr>
        </p:nvSpPr>
        <p:spPr>
          <a:xfrm>
            <a:off x="443409" y="5728372"/>
            <a:ext cx="5277554" cy="329480"/>
          </a:xfrm>
          <a:prstGeom prst="rect">
            <a:avLst/>
          </a:prstGeom>
        </p:spPr>
        <p:txBody>
          <a:bodyPr/>
          <a:lstStyle/>
          <a:p>
            <a:r>
              <a:rPr lang="de-DE"/>
              <a:t>SharePoint Workforce | 02.05.2016</a:t>
            </a:r>
            <a:endParaRPr lang="de-DE" dirty="0"/>
          </a:p>
        </p:txBody>
      </p:sp>
    </p:spTree>
    <p:extLst>
      <p:ext uri="{BB962C8B-B14F-4D97-AF65-F5344CB8AC3E}">
        <p14:creationId xmlns:p14="http://schemas.microsoft.com/office/powerpoint/2010/main" val="247574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3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110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25" y="2430156"/>
            <a:ext cx="7734762" cy="1643500"/>
          </a:xfrm>
        </p:spPr>
        <p:txBody>
          <a:bodyPr anchor="b"/>
          <a:lstStyle>
            <a:lvl1pPr algn="l">
              <a:defRPr sz="3599" b="0" cap="none"/>
            </a:lvl1pPr>
          </a:lstStyle>
          <a:p>
            <a:r>
              <a:rPr lang="en-US"/>
              <a:t>Click to edit Master title style</a:t>
            </a:r>
            <a:endParaRPr lang="en-US" dirty="0"/>
          </a:p>
        </p:txBody>
      </p:sp>
      <p:sp>
        <p:nvSpPr>
          <p:cNvPr id="3" name="Text Placeholder 2"/>
          <p:cNvSpPr>
            <a:spLocks noGrp="1"/>
          </p:cNvSpPr>
          <p:nvPr>
            <p:ph type="body" idx="1"/>
          </p:nvPr>
        </p:nvSpPr>
        <p:spPr>
          <a:xfrm>
            <a:off x="609425" y="4073655"/>
            <a:ext cx="7734762" cy="774161"/>
          </a:xfrm>
        </p:spPr>
        <p:txBody>
          <a:bodyPr anchor="t"/>
          <a:lstStyle>
            <a:lvl1pPr marL="0" indent="0" algn="l">
              <a:buNone/>
              <a:defRPr sz="1799">
                <a:solidFill>
                  <a:schemeClr val="tx1">
                    <a:lumMod val="50000"/>
                    <a:lumOff val="50000"/>
                  </a:schemeClr>
                </a:solidFill>
              </a:defRPr>
            </a:lvl1pPr>
            <a:lvl2pPr marL="411343" indent="0">
              <a:buNone/>
              <a:defRPr sz="1619">
                <a:solidFill>
                  <a:schemeClr val="tx1">
                    <a:tint val="75000"/>
                  </a:schemeClr>
                </a:solidFill>
              </a:defRPr>
            </a:lvl2pPr>
            <a:lvl3pPr marL="822686" indent="0">
              <a:buNone/>
              <a:defRPr sz="1440">
                <a:solidFill>
                  <a:schemeClr val="tx1">
                    <a:tint val="75000"/>
                  </a:schemeClr>
                </a:solidFill>
              </a:defRPr>
            </a:lvl3pPr>
            <a:lvl4pPr marL="1234029" indent="0">
              <a:buNone/>
              <a:defRPr sz="1260">
                <a:solidFill>
                  <a:schemeClr val="tx1">
                    <a:tint val="75000"/>
                  </a:schemeClr>
                </a:solidFill>
              </a:defRPr>
            </a:lvl4pPr>
            <a:lvl5pPr marL="1645371" indent="0">
              <a:buNone/>
              <a:defRPr sz="1260">
                <a:solidFill>
                  <a:schemeClr val="tx1">
                    <a:tint val="75000"/>
                  </a:schemeClr>
                </a:solidFill>
              </a:defRPr>
            </a:lvl5pPr>
            <a:lvl6pPr marL="2056714" indent="0">
              <a:buNone/>
              <a:defRPr sz="1260">
                <a:solidFill>
                  <a:schemeClr val="tx1">
                    <a:tint val="75000"/>
                  </a:schemeClr>
                </a:solidFill>
              </a:defRPr>
            </a:lvl6pPr>
            <a:lvl7pPr marL="2468057" indent="0">
              <a:buNone/>
              <a:defRPr sz="1260">
                <a:solidFill>
                  <a:schemeClr val="tx1">
                    <a:tint val="75000"/>
                  </a:schemeClr>
                </a:solidFill>
              </a:defRPr>
            </a:lvl7pPr>
            <a:lvl8pPr marL="2879400" indent="0">
              <a:buNone/>
              <a:defRPr sz="1260">
                <a:solidFill>
                  <a:schemeClr val="tx1">
                    <a:tint val="75000"/>
                  </a:schemeClr>
                </a:solidFill>
              </a:defRPr>
            </a:lvl8pPr>
            <a:lvl9pPr marL="3290743"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7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425" y="1944030"/>
            <a:ext cx="3764542" cy="34917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9647" y="1944030"/>
            <a:ext cx="3764541" cy="34917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5654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7995" y="1944385"/>
            <a:ext cx="3765971" cy="518502"/>
          </a:xfrm>
        </p:spPr>
        <p:txBody>
          <a:bodyPr anchor="b">
            <a:noAutofit/>
          </a:bodyPr>
          <a:lstStyle>
            <a:lvl1pPr marL="0" indent="0">
              <a:buNone/>
              <a:defRPr sz="2159" b="0"/>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a:t>Edit Master text styles</a:t>
            </a:r>
          </a:p>
        </p:txBody>
      </p:sp>
      <p:sp>
        <p:nvSpPr>
          <p:cNvPr id="4" name="Content Placeholder 3"/>
          <p:cNvSpPr>
            <a:spLocks noGrp="1"/>
          </p:cNvSpPr>
          <p:nvPr>
            <p:ph sz="half" idx="2"/>
          </p:nvPr>
        </p:nvSpPr>
        <p:spPr>
          <a:xfrm>
            <a:off x="607995" y="2462887"/>
            <a:ext cx="3765971" cy="297294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8220" y="1944385"/>
            <a:ext cx="3765966" cy="518502"/>
          </a:xfrm>
        </p:spPr>
        <p:txBody>
          <a:bodyPr anchor="b">
            <a:noAutofit/>
          </a:bodyPr>
          <a:lstStyle>
            <a:lvl1pPr marL="0" indent="0">
              <a:buNone/>
              <a:defRPr sz="2159" b="0"/>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a:t>Edit Master text styles</a:t>
            </a:r>
          </a:p>
        </p:txBody>
      </p:sp>
      <p:sp>
        <p:nvSpPr>
          <p:cNvPr id="6" name="Content Placeholder 5"/>
          <p:cNvSpPr>
            <a:spLocks noGrp="1"/>
          </p:cNvSpPr>
          <p:nvPr>
            <p:ph sz="quarter" idx="4"/>
          </p:nvPr>
        </p:nvSpPr>
        <p:spPr>
          <a:xfrm>
            <a:off x="4578221" y="2462887"/>
            <a:ext cx="3765965" cy="297294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809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24" y="548499"/>
            <a:ext cx="7734762" cy="118841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169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791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4" y="1348397"/>
            <a:ext cx="3468071" cy="1150324"/>
          </a:xfrm>
        </p:spPr>
        <p:txBody>
          <a:bodyPr anchor="b">
            <a:normAutofit/>
          </a:bodyPr>
          <a:lstStyle>
            <a:lvl1pPr>
              <a:defRPr sz="1799"/>
            </a:lvl1pPr>
          </a:lstStyle>
          <a:p>
            <a:r>
              <a:rPr lang="en-US"/>
              <a:t>Click to edit Master title style</a:t>
            </a:r>
            <a:endParaRPr lang="en-US" dirty="0"/>
          </a:p>
        </p:txBody>
      </p:sp>
      <p:sp>
        <p:nvSpPr>
          <p:cNvPr id="3" name="Content Placeholder 2"/>
          <p:cNvSpPr>
            <a:spLocks noGrp="1"/>
          </p:cNvSpPr>
          <p:nvPr>
            <p:ph idx="1"/>
          </p:nvPr>
        </p:nvSpPr>
        <p:spPr>
          <a:xfrm>
            <a:off x="4283176" y="463313"/>
            <a:ext cx="4061011" cy="497251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424" y="2498720"/>
            <a:ext cx="3468071" cy="2325406"/>
          </a:xfrm>
        </p:spPr>
        <p:txBody>
          <a:bodyPr>
            <a:normAutofit/>
          </a:bodyPr>
          <a:lstStyle>
            <a:lvl1pPr marL="0" indent="0">
              <a:buNone/>
              <a:defRPr sz="1260"/>
            </a:lvl1pPr>
            <a:lvl2pPr marL="411220" indent="0">
              <a:buNone/>
              <a:defRPr sz="1260"/>
            </a:lvl2pPr>
            <a:lvl3pPr marL="822439" indent="0">
              <a:buNone/>
              <a:defRPr sz="1080"/>
            </a:lvl3pPr>
            <a:lvl4pPr marL="1233659" indent="0">
              <a:buNone/>
              <a:defRPr sz="900"/>
            </a:lvl4pPr>
            <a:lvl5pPr marL="1644877" indent="0">
              <a:buNone/>
              <a:defRPr sz="900"/>
            </a:lvl5pPr>
            <a:lvl6pPr marL="2056097" indent="0">
              <a:buNone/>
              <a:defRPr sz="900"/>
            </a:lvl6pPr>
            <a:lvl7pPr marL="2467317" indent="0">
              <a:buNone/>
              <a:defRPr sz="900"/>
            </a:lvl7pPr>
            <a:lvl8pPr marL="2878536" indent="0">
              <a:buNone/>
              <a:defRPr sz="900"/>
            </a:lvl8pPr>
            <a:lvl9pPr marL="3289756"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363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24" y="4319429"/>
            <a:ext cx="7734762" cy="509933"/>
          </a:xfrm>
        </p:spPr>
        <p:txBody>
          <a:bodyPr anchor="b">
            <a:normAutofit/>
          </a:bodyPr>
          <a:lstStyle>
            <a:lvl1pPr algn="l">
              <a:defRPr sz="215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424" y="548499"/>
            <a:ext cx="7734762" cy="3460256"/>
          </a:xfrm>
        </p:spPr>
        <p:txBody>
          <a:bodyPr anchor="t">
            <a:normAutofit/>
          </a:bodyPr>
          <a:lstStyle>
            <a:lvl1pPr marL="0" indent="0" algn="ctr">
              <a:buNone/>
              <a:defRPr sz="1440"/>
            </a:lvl1pPr>
            <a:lvl2pPr marL="411343" indent="0">
              <a:buNone/>
              <a:defRPr sz="1440"/>
            </a:lvl2pPr>
            <a:lvl3pPr marL="822686" indent="0">
              <a:buNone/>
              <a:defRPr sz="1440"/>
            </a:lvl3pPr>
            <a:lvl4pPr marL="1234029" indent="0">
              <a:buNone/>
              <a:defRPr sz="1440"/>
            </a:lvl4pPr>
            <a:lvl5pPr marL="1645371" indent="0">
              <a:buNone/>
              <a:defRPr sz="1440"/>
            </a:lvl5pPr>
            <a:lvl6pPr marL="2056714" indent="0">
              <a:buNone/>
              <a:defRPr sz="1440"/>
            </a:lvl6pPr>
            <a:lvl7pPr marL="2468057" indent="0">
              <a:buNone/>
              <a:defRPr sz="1440"/>
            </a:lvl7pPr>
            <a:lvl8pPr marL="2879400" indent="0">
              <a:buNone/>
              <a:defRPr sz="1440"/>
            </a:lvl8pPr>
            <a:lvl9pPr marL="3290743" indent="0">
              <a:buNone/>
              <a:defRPr sz="1440"/>
            </a:lvl9pPr>
          </a:lstStyle>
          <a:p>
            <a:r>
              <a:rPr lang="en-US"/>
              <a:t>Click icon to add picture</a:t>
            </a:r>
            <a:endParaRPr lang="en-US" dirty="0"/>
          </a:p>
        </p:txBody>
      </p:sp>
      <p:sp>
        <p:nvSpPr>
          <p:cNvPr id="4" name="Text Placeholder 3"/>
          <p:cNvSpPr>
            <a:spLocks noGrp="1"/>
          </p:cNvSpPr>
          <p:nvPr>
            <p:ph type="body" sz="half" idx="2"/>
          </p:nvPr>
        </p:nvSpPr>
        <p:spPr>
          <a:xfrm>
            <a:off x="609424" y="4829362"/>
            <a:ext cx="7734762" cy="606466"/>
          </a:xfrm>
        </p:spPr>
        <p:txBody>
          <a:bodyPr>
            <a:normAutofit/>
          </a:bodyPr>
          <a:lstStyle>
            <a:lvl1pPr marL="0" indent="0">
              <a:buNone/>
              <a:defRPr sz="1080"/>
            </a:lvl1pPr>
            <a:lvl2pPr marL="411343" indent="0">
              <a:buNone/>
              <a:defRPr sz="1080"/>
            </a:lvl2pPr>
            <a:lvl3pPr marL="822686" indent="0">
              <a:buNone/>
              <a:defRPr sz="900"/>
            </a:lvl3pPr>
            <a:lvl4pPr marL="1234029" indent="0">
              <a:buNone/>
              <a:defRPr sz="810"/>
            </a:lvl4pPr>
            <a:lvl5pPr marL="1645371" indent="0">
              <a:buNone/>
              <a:defRPr sz="810"/>
            </a:lvl5pPr>
            <a:lvl6pPr marL="2056714" indent="0">
              <a:buNone/>
              <a:defRPr sz="810"/>
            </a:lvl6pPr>
            <a:lvl7pPr marL="2468057" indent="0">
              <a:buNone/>
              <a:defRPr sz="810"/>
            </a:lvl7pPr>
            <a:lvl8pPr marL="2879400" indent="0">
              <a:buNone/>
              <a:defRPr sz="810"/>
            </a:lvl8pPr>
            <a:lvl9pPr marL="3290743" indent="0">
              <a:buNone/>
              <a:defRPr sz="81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1346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7618"/>
            <a:ext cx="10969625" cy="617823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424" y="548499"/>
            <a:ext cx="7734762" cy="118841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424" y="1944030"/>
            <a:ext cx="7734762" cy="34917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82744" y="5435828"/>
            <a:ext cx="820508" cy="328528"/>
          </a:xfrm>
          <a:prstGeom prst="rect">
            <a:avLst/>
          </a:prstGeom>
        </p:spPr>
        <p:txBody>
          <a:bodyPr vert="horz" lIns="91440" tIns="45720" rIns="91440" bIns="45720" rtlCol="0" anchor="ctr"/>
          <a:lstStyle>
            <a:lvl1pPr algn="r">
              <a:defRPr sz="810">
                <a:solidFill>
                  <a:schemeClr val="tx1">
                    <a:tint val="75000"/>
                  </a:schemeClr>
                </a:solidFill>
              </a:defRPr>
            </a:lvl1pPr>
          </a:lstStyle>
          <a:p>
            <a:fld id="{B61BEF0D-F0BB-DE4B-95CE-6DB70DBA9567}" type="datetimeFigureOut">
              <a:rPr lang="en-US" smtClean="0"/>
              <a:pPr/>
              <a:t>2/14/2019</a:t>
            </a:fld>
            <a:endParaRPr lang="en-US" dirty="0"/>
          </a:p>
        </p:txBody>
      </p:sp>
      <p:sp>
        <p:nvSpPr>
          <p:cNvPr id="5" name="Footer Placeholder 4"/>
          <p:cNvSpPr>
            <a:spLocks noGrp="1"/>
          </p:cNvSpPr>
          <p:nvPr>
            <p:ph type="ftr" sz="quarter" idx="3"/>
          </p:nvPr>
        </p:nvSpPr>
        <p:spPr>
          <a:xfrm>
            <a:off x="609424" y="5435828"/>
            <a:ext cx="5666211" cy="328528"/>
          </a:xfrm>
          <a:prstGeom prst="rect">
            <a:avLst/>
          </a:prstGeom>
        </p:spPr>
        <p:txBody>
          <a:bodyPr vert="horz" lIns="91440" tIns="45720" rIns="91440" bIns="45720" rtlCol="0" anchor="ctr"/>
          <a:lstStyle>
            <a:lvl1pPr algn="l">
              <a:defRPr sz="81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29360" y="5435828"/>
            <a:ext cx="614827" cy="328528"/>
          </a:xfrm>
          <a:prstGeom prst="rect">
            <a:avLst/>
          </a:prstGeom>
        </p:spPr>
        <p:txBody>
          <a:bodyPr vert="horz" lIns="91440" tIns="45720" rIns="91440" bIns="45720" rtlCol="0" anchor="ctr"/>
          <a:lstStyle>
            <a:lvl1pPr algn="r">
              <a:defRPr sz="810">
                <a:solidFill>
                  <a:schemeClr val="accent1"/>
                </a:solidFill>
              </a:defRPr>
            </a:lvl1pPr>
          </a:lstStyle>
          <a:p>
            <a:fld id="{D57F1E4F-1CFF-5643-939E-217C01CDF565}" type="slidenum">
              <a:rPr lang="en-US" smtClean="0"/>
              <a:pPr/>
              <a:t>‹#›</a:t>
            </a:fld>
            <a:endParaRPr lang="en-US" dirty="0"/>
          </a:p>
        </p:txBody>
      </p:sp>
      <p:pic>
        <p:nvPicPr>
          <p:cNvPr id="18" name="Picture 17"/>
          <p:cNvPicPr>
            <a:picLocks/>
          </p:cNvPicPr>
          <p:nvPr userDrawn="1">
            <p:custDataLst>
              <p:tags r:id="rId19"/>
            </p:custDataLst>
          </p:nvPr>
        </p:nvPicPr>
        <p:blipFill>
          <a:blip r:embed="rId21" cstate="print">
            <a:extLst>
              <a:ext uri="{28A0092B-C50C-407E-A947-70E740481C1C}">
                <a14:useLocalDpi xmlns:a14="http://schemas.microsoft.com/office/drawing/2010/main" val="0"/>
              </a:ext>
            </a:extLst>
          </a:blip>
          <a:stretch>
            <a:fillRect/>
          </a:stretch>
        </p:blipFill>
        <p:spPr>
          <a:xfrm>
            <a:off x="97459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9" name="Picture 18"/>
          <p:cNvPicPr>
            <a:picLocks/>
          </p:cNvPicPr>
          <p:nvPr userDrawn="1">
            <p:custDataLst>
              <p:tags r:id="rId20"/>
            </p:custDataLst>
          </p:nvPr>
        </p:nvPicPr>
        <p:blipFill>
          <a:blip r:embed="rId2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06590218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668" r:id="rId17"/>
  </p:sldLayoutIdLst>
  <p:txStyles>
    <p:titleStyle>
      <a:lvl1pPr algn="l" defTabSz="411343" rtl="0" eaLnBrk="1" latinLnBrk="0" hangingPunct="1">
        <a:spcBef>
          <a:spcPct val="0"/>
        </a:spcBef>
        <a:buNone/>
        <a:defRPr sz="323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8507" indent="-308507" algn="l" defTabSz="411343" rtl="0" eaLnBrk="1" latinLnBrk="0" hangingPunct="1">
        <a:spcBef>
          <a:spcPts val="900"/>
        </a:spcBef>
        <a:spcAft>
          <a:spcPts val="0"/>
        </a:spcAft>
        <a:buClr>
          <a:schemeClr val="accent1"/>
        </a:buClr>
        <a:buSzPct val="80000"/>
        <a:buFont typeface="Wingdings 3" charset="2"/>
        <a:buChar char=""/>
        <a:defRPr sz="1619" kern="1200">
          <a:solidFill>
            <a:schemeClr val="tx1">
              <a:lumMod val="75000"/>
              <a:lumOff val="25000"/>
            </a:schemeClr>
          </a:solidFill>
          <a:latin typeface="+mn-lt"/>
          <a:ea typeface="+mn-ea"/>
          <a:cs typeface="+mn-cs"/>
        </a:defRPr>
      </a:lvl1pPr>
      <a:lvl2pPr marL="668432" indent="-257089" algn="l" defTabSz="411343" rtl="0" eaLnBrk="1" latinLnBrk="0" hangingPunct="1">
        <a:spcBef>
          <a:spcPts val="9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2pPr>
      <a:lvl3pPr marL="1028357" indent="-205671" algn="l" defTabSz="411343" rtl="0" eaLnBrk="1" latinLnBrk="0" hangingPunct="1">
        <a:spcBef>
          <a:spcPts val="90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3pPr>
      <a:lvl4pPr marL="1439700"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4pPr>
      <a:lvl5pPr marL="1851043"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5pPr>
      <a:lvl6pPr marL="2262386"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6pPr>
      <a:lvl7pPr marL="2673728"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7pPr>
      <a:lvl8pPr marL="3085071"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8pPr>
      <a:lvl9pPr marL="3496414" indent="-205671" algn="l" defTabSz="411343" rtl="0" eaLnBrk="1" latinLnBrk="0" hangingPunct="1">
        <a:spcBef>
          <a:spcPts val="900"/>
        </a:spcBef>
        <a:spcAft>
          <a:spcPts val="0"/>
        </a:spcAft>
        <a:buClr>
          <a:schemeClr val="accent1"/>
        </a:buClr>
        <a:buSzPct val="80000"/>
        <a:buFont typeface="Wingdings 3" charset="2"/>
        <a:buChar char=""/>
        <a:defRPr sz="1080" kern="1200">
          <a:solidFill>
            <a:schemeClr val="tx1">
              <a:lumMod val="75000"/>
              <a:lumOff val="25000"/>
            </a:schemeClr>
          </a:solidFill>
          <a:latin typeface="+mn-lt"/>
          <a:ea typeface="+mn-ea"/>
          <a:cs typeface="+mn-cs"/>
        </a:defRPr>
      </a:lvl9pPr>
    </p:bodyStyle>
    <p:otherStyle>
      <a:defPPr>
        <a:defRPr lang="en-US"/>
      </a:defPPr>
      <a:lvl1pPr marL="0" algn="l" defTabSz="411343" rtl="0" eaLnBrk="1" latinLnBrk="0" hangingPunct="1">
        <a:defRPr sz="1619" kern="1200">
          <a:solidFill>
            <a:schemeClr val="tx1"/>
          </a:solidFill>
          <a:latin typeface="+mn-lt"/>
          <a:ea typeface="+mn-ea"/>
          <a:cs typeface="+mn-cs"/>
        </a:defRPr>
      </a:lvl1pPr>
      <a:lvl2pPr marL="411343" algn="l" defTabSz="411343" rtl="0" eaLnBrk="1" latinLnBrk="0" hangingPunct="1">
        <a:defRPr sz="1619" kern="1200">
          <a:solidFill>
            <a:schemeClr val="tx1"/>
          </a:solidFill>
          <a:latin typeface="+mn-lt"/>
          <a:ea typeface="+mn-ea"/>
          <a:cs typeface="+mn-cs"/>
        </a:defRPr>
      </a:lvl2pPr>
      <a:lvl3pPr marL="822686" algn="l" defTabSz="411343" rtl="0" eaLnBrk="1" latinLnBrk="0" hangingPunct="1">
        <a:defRPr sz="1619" kern="1200">
          <a:solidFill>
            <a:schemeClr val="tx1"/>
          </a:solidFill>
          <a:latin typeface="+mn-lt"/>
          <a:ea typeface="+mn-ea"/>
          <a:cs typeface="+mn-cs"/>
        </a:defRPr>
      </a:lvl3pPr>
      <a:lvl4pPr marL="1234029" algn="l" defTabSz="411343" rtl="0" eaLnBrk="1" latinLnBrk="0" hangingPunct="1">
        <a:defRPr sz="1619" kern="1200">
          <a:solidFill>
            <a:schemeClr val="tx1"/>
          </a:solidFill>
          <a:latin typeface="+mn-lt"/>
          <a:ea typeface="+mn-ea"/>
          <a:cs typeface="+mn-cs"/>
        </a:defRPr>
      </a:lvl4pPr>
      <a:lvl5pPr marL="1645371" algn="l" defTabSz="411343" rtl="0" eaLnBrk="1" latinLnBrk="0" hangingPunct="1">
        <a:defRPr sz="1619" kern="1200">
          <a:solidFill>
            <a:schemeClr val="tx1"/>
          </a:solidFill>
          <a:latin typeface="+mn-lt"/>
          <a:ea typeface="+mn-ea"/>
          <a:cs typeface="+mn-cs"/>
        </a:defRPr>
      </a:lvl5pPr>
      <a:lvl6pPr marL="2056714" algn="l" defTabSz="411343" rtl="0" eaLnBrk="1" latinLnBrk="0" hangingPunct="1">
        <a:defRPr sz="1619" kern="1200">
          <a:solidFill>
            <a:schemeClr val="tx1"/>
          </a:solidFill>
          <a:latin typeface="+mn-lt"/>
          <a:ea typeface="+mn-ea"/>
          <a:cs typeface="+mn-cs"/>
        </a:defRPr>
      </a:lvl6pPr>
      <a:lvl7pPr marL="2468057" algn="l" defTabSz="411343" rtl="0" eaLnBrk="1" latinLnBrk="0" hangingPunct="1">
        <a:defRPr sz="1619" kern="1200">
          <a:solidFill>
            <a:schemeClr val="tx1"/>
          </a:solidFill>
          <a:latin typeface="+mn-lt"/>
          <a:ea typeface="+mn-ea"/>
          <a:cs typeface="+mn-cs"/>
        </a:defRPr>
      </a:lvl7pPr>
      <a:lvl8pPr marL="2879400" algn="l" defTabSz="411343" rtl="0" eaLnBrk="1" latinLnBrk="0" hangingPunct="1">
        <a:defRPr sz="1619" kern="1200">
          <a:solidFill>
            <a:schemeClr val="tx1"/>
          </a:solidFill>
          <a:latin typeface="+mn-lt"/>
          <a:ea typeface="+mn-ea"/>
          <a:cs typeface="+mn-cs"/>
        </a:defRPr>
      </a:lvl8pPr>
      <a:lvl9pPr marL="3290743" algn="l" defTabSz="411343"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4.png"/><Relationship Id="rId3" Type="http://schemas.openxmlformats.org/officeDocument/2006/relationships/tags" Target="../tags/tag6.xml"/><Relationship Id="rId21" Type="http://schemas.openxmlformats.org/officeDocument/2006/relationships/image" Target="../media/image6.pn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1.jpeg"/><Relationship Id="rId2" Type="http://schemas.openxmlformats.org/officeDocument/2006/relationships/tags" Target="../tags/tag5.xml"/><Relationship Id="rId16" Type="http://schemas.openxmlformats.org/officeDocument/2006/relationships/image" Target="../media/image3.png"/><Relationship Id="rId20" Type="http://schemas.microsoft.com/office/2007/relationships/hdphoto" Target="../media/hdphoto1.wdp"/><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Layout" Target="../slideLayouts/slideLayout1.xml"/><Relationship Id="rId23" Type="http://schemas.openxmlformats.org/officeDocument/2006/relationships/image" Target="../media/image7.emf"/><Relationship Id="rId10" Type="http://schemas.openxmlformats.org/officeDocument/2006/relationships/tags" Target="../tags/tag13.xml"/><Relationship Id="rId19" Type="http://schemas.openxmlformats.org/officeDocument/2006/relationships/image" Target="../media/image5.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lnSpc>
                <a:spcPct val="100000"/>
              </a:lnSpc>
              <a:spcBef>
                <a:spcPts val="0"/>
              </a:spcBef>
              <a:spcAft>
                <a:spcPts val="0"/>
              </a:spcAft>
            </a:pPr>
            <a:endParaRPr lang="en-GB" sz="100" dirty="0">
              <a:solidFill>
                <a:srgbClr val="000000"/>
              </a:solidFill>
            </a:endParaRPr>
          </a:p>
        </p:txBody>
      </p:sp>
      <p:pic>
        <p:nvPicPr>
          <p:cNvPr id="6" name="Picture 5"/>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97459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p:nvPr>
            <p:custDataLst>
              <p:tags r:id="rId6"/>
            </p:custDataLst>
          </p:nvPr>
        </p:nvSpPr>
        <p:spPr>
          <a:xfrm>
            <a:off x="4394122" y="182457"/>
            <a:ext cx="5440912" cy="1384995"/>
          </a:xfrm>
          <a:prstGeom prst="rect">
            <a:avLst/>
          </a:prstGeom>
        </p:spPr>
        <p:txBody>
          <a:bodyPr wrap="none">
            <a:spAutoFit/>
          </a:bodyPr>
          <a:lstStyle/>
          <a:p>
            <a:pPr algn="ctr"/>
            <a:r>
              <a:rPr lang="en-GB" sz="2400" b="1" dirty="0">
                <a:solidFill>
                  <a:schemeClr val="accent1">
                    <a:lumMod val="40000"/>
                    <a:lumOff val="60000"/>
                  </a:schemeClr>
                </a:solidFill>
              </a:rPr>
              <a:t>Interpreting </a:t>
            </a:r>
            <a:r>
              <a:rPr lang="en-GB" sz="3200" b="1" dirty="0">
                <a:solidFill>
                  <a:schemeClr val="accent4"/>
                </a:solidFill>
              </a:rPr>
              <a:t>the</a:t>
            </a:r>
            <a:r>
              <a:rPr lang="en-GB" sz="3200" b="1" dirty="0">
                <a:solidFill>
                  <a:schemeClr val="bg1"/>
                </a:solidFill>
              </a:rPr>
              <a:t> </a:t>
            </a:r>
            <a:r>
              <a:rPr lang="en-GB" sz="4800" b="1" dirty="0">
                <a:solidFill>
                  <a:schemeClr val="bg1"/>
                </a:solidFill>
              </a:rPr>
              <a:t>world </a:t>
            </a:r>
            <a:r>
              <a:rPr lang="en-GB" sz="3600" b="1" dirty="0">
                <a:solidFill>
                  <a:schemeClr val="accent5">
                    <a:lumMod val="40000"/>
                    <a:lumOff val="60000"/>
                  </a:schemeClr>
                </a:solidFill>
              </a:rPr>
              <a:t>on</a:t>
            </a:r>
            <a:r>
              <a:rPr lang="en-GB" sz="3600" b="1" dirty="0">
                <a:solidFill>
                  <a:schemeClr val="bg1"/>
                </a:solidFill>
              </a:rPr>
              <a:t> </a:t>
            </a:r>
            <a:r>
              <a:rPr lang="en-GB" sz="3200" b="1" dirty="0">
                <a:solidFill>
                  <a:schemeClr val="accent4">
                    <a:lumMod val="60000"/>
                    <a:lumOff val="40000"/>
                  </a:schemeClr>
                </a:solidFill>
              </a:rPr>
              <a:t>a</a:t>
            </a:r>
          </a:p>
          <a:p>
            <a:pPr algn="ctr"/>
            <a:r>
              <a:rPr lang="en-GB" sz="2400" b="1" dirty="0">
                <a:solidFill>
                  <a:srgbClr val="FFC000"/>
                </a:solidFill>
              </a:rPr>
              <a:t>different</a:t>
            </a:r>
            <a:r>
              <a:rPr lang="en-GB" sz="2400" b="1" dirty="0">
                <a:solidFill>
                  <a:schemeClr val="bg1"/>
                </a:solidFill>
              </a:rPr>
              <a:t> </a:t>
            </a:r>
            <a:r>
              <a:rPr lang="en-GB" sz="3600" b="1" dirty="0">
                <a:solidFill>
                  <a:schemeClr val="accent3">
                    <a:lumMod val="20000"/>
                    <a:lumOff val="80000"/>
                  </a:schemeClr>
                </a:solidFill>
              </a:rPr>
              <a:t>plane</a:t>
            </a:r>
            <a:endParaRPr lang="en-GB" sz="3200" b="1" dirty="0">
              <a:solidFill>
                <a:schemeClr val="accent3">
                  <a:lumMod val="20000"/>
                  <a:lumOff val="80000"/>
                </a:schemeClr>
              </a:solidFill>
            </a:endParaRPr>
          </a:p>
        </p:txBody>
      </p:sp>
      <p:cxnSp>
        <p:nvCxnSpPr>
          <p:cNvPr id="9" name="Straight Connector 8"/>
          <p:cNvCxnSpPr/>
          <p:nvPr>
            <p:custDataLst>
              <p:tags r:id="rId7"/>
            </p:custDataLst>
          </p:nvPr>
        </p:nvCxnSpPr>
        <p:spPr>
          <a:xfrm>
            <a:off x="2394857" y="4299857"/>
            <a:ext cx="7898493"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8"/>
            </p:custDataLst>
          </p:nvPr>
        </p:nvPicPr>
        <p:blipFill rotWithShape="1">
          <a:blip r:embed="rId19" cstate="print">
            <a:extLst>
              <a:ext uri="{BEBA8EAE-BF5A-486C-A8C5-ECC9F3942E4B}">
                <a14:imgProps xmlns:a14="http://schemas.microsoft.com/office/drawing/2010/main">
                  <a14:imgLayer r:embed="rId20">
                    <a14:imgEffect>
                      <a14:backgroundRemoval t="10000" b="90000" l="10000" r="90000">
                        <a14:backgroundMark x1="30290" y1="56729" x2="34993" y2="69044"/>
                        <a14:backgroundMark x1="31397" y1="54778" x2="36653" y2="60902"/>
                      </a14:backgroundRemoval>
                    </a14:imgEffect>
                  </a14:imgLayer>
                </a14:imgProps>
              </a:ext>
              <a:ext uri="{28A0092B-C50C-407E-A947-70E740481C1C}">
                <a14:useLocalDpi xmlns:a14="http://schemas.microsoft.com/office/drawing/2010/main" val="0"/>
              </a:ext>
            </a:extLst>
          </a:blip>
          <a:srcRect l="28458" t="18540" r="26194" b="13020"/>
          <a:stretch/>
        </p:blipFill>
        <p:spPr>
          <a:xfrm>
            <a:off x="338084" y="774385"/>
            <a:ext cx="2683790" cy="4174134"/>
          </a:xfrm>
          <a:prstGeom prst="rect">
            <a:avLst/>
          </a:prstGeom>
        </p:spPr>
      </p:pic>
      <p:sp>
        <p:nvSpPr>
          <p:cNvPr id="10" name="Rectangle 9"/>
          <p:cNvSpPr/>
          <p:nvPr>
            <p:custDataLst>
              <p:tags r:id="rId9"/>
            </p:custDataLst>
          </p:nvPr>
        </p:nvSpPr>
        <p:spPr>
          <a:xfrm>
            <a:off x="2394857" y="3722007"/>
            <a:ext cx="7633821" cy="577850"/>
          </a:xfrm>
          <a:prstGeom prst="rect">
            <a:avLst/>
          </a:prstGeom>
        </p:spPr>
        <p:txBody>
          <a:bodyPr wrap="none">
            <a:spAutoFit/>
          </a:bodyPr>
          <a:lstStyle/>
          <a:p>
            <a:pPr>
              <a:lnSpc>
                <a:spcPct val="150000"/>
              </a:lnSpc>
            </a:pPr>
            <a:r>
              <a:rPr lang="en-US" sz="2400" b="1" dirty="0">
                <a:solidFill>
                  <a:schemeClr val="bg1"/>
                </a:solidFill>
              </a:rPr>
              <a:t>Robert Bosch Engineering and Business Solutions</a:t>
            </a:r>
          </a:p>
        </p:txBody>
      </p:sp>
      <p:sp>
        <p:nvSpPr>
          <p:cNvPr id="12" name="Rectangle 11"/>
          <p:cNvSpPr/>
          <p:nvPr>
            <p:custDataLst>
              <p:tags r:id="rId10"/>
            </p:custDataLst>
          </p:nvPr>
        </p:nvSpPr>
        <p:spPr>
          <a:xfrm>
            <a:off x="2394857" y="4225458"/>
            <a:ext cx="6874511" cy="497508"/>
          </a:xfrm>
          <a:prstGeom prst="rect">
            <a:avLst/>
          </a:prstGeom>
        </p:spPr>
        <p:txBody>
          <a:bodyPr wrap="none">
            <a:spAutoFit/>
          </a:bodyPr>
          <a:lstStyle/>
          <a:p>
            <a:pPr>
              <a:lnSpc>
                <a:spcPct val="150000"/>
              </a:lnSpc>
            </a:pPr>
            <a:r>
              <a:rPr lang="en-US" sz="2000" dirty="0">
                <a:solidFill>
                  <a:schemeClr val="bg1"/>
                </a:solidFill>
              </a:rPr>
              <a:t>BSW5 – Python Integrator API for Digital Twin – IoTIC Agent</a:t>
            </a:r>
          </a:p>
        </p:txBody>
      </p:sp>
      <p:grpSp>
        <p:nvGrpSpPr>
          <p:cNvPr id="11" name="Group 10"/>
          <p:cNvGrpSpPr/>
          <p:nvPr/>
        </p:nvGrpSpPr>
        <p:grpSpPr>
          <a:xfrm>
            <a:off x="2477429" y="4769101"/>
            <a:ext cx="3291118" cy="458163"/>
            <a:chOff x="2477429" y="4642101"/>
            <a:chExt cx="2563385" cy="458163"/>
          </a:xfrm>
        </p:grpSpPr>
        <p:pic>
          <p:nvPicPr>
            <p:cNvPr id="22530" name="Picture 2" descr="https://cdn3.iconfinder.com/data/icons/linecons-free-vector-icons-pack/32/calendar-512.png"/>
            <p:cNvPicPr>
              <a:picLocks noChangeAspect="1" noChangeArrowheads="1"/>
            </p:cNvPicPr>
            <p:nvPr>
              <p:custDataLst>
                <p:tags r:id="rId11"/>
              </p:custDataLst>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477429" y="4715324"/>
              <a:ext cx="363742" cy="36374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custDataLst>
                <p:tags r:id="rId12"/>
              </p:custDataLst>
            </p:nvPr>
          </p:nvSpPr>
          <p:spPr>
            <a:xfrm>
              <a:off x="2830135" y="4643279"/>
              <a:ext cx="1085236" cy="456985"/>
            </a:xfrm>
            <a:prstGeom prst="rect">
              <a:avLst/>
            </a:prstGeom>
          </p:spPr>
          <p:txBody>
            <a:bodyPr wrap="none">
              <a:spAutoFit/>
            </a:bodyPr>
            <a:lstStyle/>
            <a:p>
              <a:pPr>
                <a:lnSpc>
                  <a:spcPct val="150000"/>
                </a:lnSpc>
              </a:pPr>
              <a:r>
                <a:rPr lang="en-US" dirty="0">
                  <a:solidFill>
                    <a:schemeClr val="bg1"/>
                  </a:solidFill>
                </a:rPr>
                <a:t>Feb 4, 2019</a:t>
              </a:r>
            </a:p>
          </p:txBody>
        </p:sp>
        <p:pic>
          <p:nvPicPr>
            <p:cNvPr id="15" name="Bild 44"/>
            <p:cNvPicPr>
              <a:picLocks noChangeAspect="1"/>
            </p:cNvPicPr>
            <p:nvPr>
              <p:custDataLst>
                <p:tags r:id="rId13"/>
              </p:custDataLst>
            </p:nvPr>
          </p:nvPicPr>
          <p:blipFill>
            <a:blip r:embed="rId23" cstate="print">
              <a:duotone>
                <a:schemeClr val="accent1">
                  <a:shade val="45000"/>
                  <a:satMod val="135000"/>
                </a:schemeClr>
                <a:prstClr val="white"/>
              </a:duotone>
              <a:lum bright="100000"/>
            </a:blip>
            <a:stretch>
              <a:fillRect/>
            </a:stretch>
          </p:blipFill>
          <p:spPr>
            <a:xfrm>
              <a:off x="4029927" y="4715324"/>
              <a:ext cx="385478" cy="361386"/>
            </a:xfrm>
            <a:prstGeom prst="rect">
              <a:avLst/>
            </a:prstGeom>
          </p:spPr>
        </p:pic>
        <p:sp>
          <p:nvSpPr>
            <p:cNvPr id="16" name="Rectangle 15"/>
            <p:cNvSpPr/>
            <p:nvPr>
              <p:custDataLst>
                <p:tags r:id="rId14"/>
              </p:custDataLst>
            </p:nvPr>
          </p:nvSpPr>
          <p:spPr>
            <a:xfrm>
              <a:off x="4125380" y="4642101"/>
              <a:ext cx="915434" cy="456985"/>
            </a:xfrm>
            <a:prstGeom prst="rect">
              <a:avLst/>
            </a:prstGeom>
          </p:spPr>
          <p:txBody>
            <a:bodyPr wrap="none">
              <a:spAutoFit/>
            </a:bodyPr>
            <a:lstStyle/>
            <a:p>
              <a:pPr>
                <a:lnSpc>
                  <a:spcPct val="150000"/>
                </a:lnSpc>
              </a:pPr>
              <a:r>
                <a:rPr lang="en-US" dirty="0">
                  <a:solidFill>
                    <a:schemeClr val="bg1"/>
                  </a:solidFill>
                </a:rPr>
                <a:t>      Rahul</a:t>
              </a:r>
            </a:p>
          </p:txBody>
        </p:sp>
      </p:grpSp>
    </p:spTree>
    <p:custDataLst>
      <p:tags r:id="rId1"/>
    </p:custDataLst>
    <p:extLst>
      <p:ext uri="{BB962C8B-B14F-4D97-AF65-F5344CB8AC3E}">
        <p14:creationId xmlns:p14="http://schemas.microsoft.com/office/powerpoint/2010/main" val="52347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24" y="548499"/>
            <a:ext cx="7734762" cy="828480"/>
          </a:xfrm>
        </p:spPr>
        <p:txBody>
          <a:bodyPr>
            <a:normAutofit fontScale="90000"/>
          </a:bodyPr>
          <a:lstStyle/>
          <a:p>
            <a:r>
              <a:rPr lang="en-US" sz="3000" dirty="0">
                <a:solidFill>
                  <a:schemeClr val="tx2"/>
                </a:solidFill>
              </a:rPr>
              <a:t>Release 2 Sprint 1 (Jan 21, 2019 - Feb 1, 2019)</a:t>
            </a:r>
            <a:endParaRPr lang="en-GB" sz="3000" dirty="0">
              <a:solidFill>
                <a:schemeClr val="tx2"/>
              </a:solidFill>
            </a:endParaRPr>
          </a:p>
        </p:txBody>
      </p:sp>
      <p:sp>
        <p:nvSpPr>
          <p:cNvPr id="3" name="Content Placeholder 2"/>
          <p:cNvSpPr>
            <a:spLocks noGrp="1"/>
          </p:cNvSpPr>
          <p:nvPr>
            <p:ph idx="1"/>
          </p:nvPr>
        </p:nvSpPr>
        <p:spPr>
          <a:xfrm>
            <a:off x="609424" y="1645920"/>
            <a:ext cx="7734762" cy="3789908"/>
          </a:xfrm>
        </p:spPr>
        <p:txBody>
          <a:bodyPr/>
          <a:lstStyle/>
          <a:p>
            <a:pPr marL="0" indent="0">
              <a:buNone/>
            </a:pPr>
            <a:r>
              <a:rPr lang="en-US" sz="1800" b="1" dirty="0"/>
              <a:t>User Story :</a:t>
            </a:r>
          </a:p>
          <a:p>
            <a:pPr marL="0" indent="0">
              <a:buNone/>
            </a:pPr>
            <a:r>
              <a:rPr lang="en-US" dirty="0"/>
              <a:t>		Persist Integrator state using DT </a:t>
            </a:r>
            <a:r>
              <a:rPr lang="en-US" dirty="0" err="1"/>
              <a:t>item_cache</a:t>
            </a:r>
            <a:endParaRPr lang="en-US" dirty="0"/>
          </a:p>
          <a:p>
            <a:pPr marL="0" indent="0">
              <a:buNone/>
            </a:pPr>
            <a:endParaRPr lang="en-US" dirty="0"/>
          </a:p>
          <a:p>
            <a:pPr marL="0" indent="0">
              <a:buNone/>
            </a:pPr>
            <a:r>
              <a:rPr lang="en-US" sz="1800" b="1" dirty="0"/>
              <a:t>Description :</a:t>
            </a:r>
          </a:p>
          <a:p>
            <a:pPr marL="811393" lvl="1" indent="-400050">
              <a:buClr>
                <a:schemeClr val="tx2"/>
              </a:buClr>
              <a:buFont typeface="+mj-lt"/>
              <a:buAutoNum type="romanUcPeriod"/>
            </a:pPr>
            <a:r>
              <a:rPr lang="en-US" sz="1620" dirty="0"/>
              <a:t>As a system admin I want Integrators deployed to DMZ Windows VMs to not rely on custom code and local filesystem for asset tracking</a:t>
            </a:r>
          </a:p>
          <a:p>
            <a:pPr marL="811393" lvl="1" indent="-400050">
              <a:buClr>
                <a:schemeClr val="tx2"/>
              </a:buClr>
              <a:buFont typeface="+mj-lt"/>
              <a:buAutoNum type="romanUcPeriod"/>
            </a:pPr>
            <a:r>
              <a:rPr lang="en-US" sz="1620" dirty="0"/>
              <a:t>The Digital Twin includes an asset cache which should be used</a:t>
            </a:r>
          </a:p>
        </p:txBody>
      </p:sp>
    </p:spTree>
    <p:extLst>
      <p:ext uri="{BB962C8B-B14F-4D97-AF65-F5344CB8AC3E}">
        <p14:creationId xmlns:p14="http://schemas.microsoft.com/office/powerpoint/2010/main" val="21108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852" y="548499"/>
            <a:ext cx="7605656" cy="731661"/>
          </a:xfrm>
        </p:spPr>
        <p:txBody>
          <a:bodyPr>
            <a:normAutofit/>
          </a:bodyPr>
          <a:lstStyle/>
          <a:p>
            <a:r>
              <a:rPr lang="en-US" sz="3000" dirty="0">
                <a:solidFill>
                  <a:schemeClr val="tx2"/>
                </a:solidFill>
              </a:rPr>
              <a:t>Assigned Task:</a:t>
            </a:r>
            <a:endParaRPr lang="en-GB" sz="3000" dirty="0">
              <a:solidFill>
                <a:schemeClr val="tx2"/>
              </a:solidFill>
            </a:endParaRPr>
          </a:p>
        </p:txBody>
      </p:sp>
      <p:sp>
        <p:nvSpPr>
          <p:cNvPr id="3" name="Content Placeholder 2"/>
          <p:cNvSpPr>
            <a:spLocks noGrp="1"/>
          </p:cNvSpPr>
          <p:nvPr>
            <p:ph idx="1"/>
          </p:nvPr>
        </p:nvSpPr>
        <p:spPr>
          <a:xfrm>
            <a:off x="925158" y="1484555"/>
            <a:ext cx="7419028" cy="2528047"/>
          </a:xfrm>
        </p:spPr>
        <p:txBody>
          <a:bodyPr>
            <a:normAutofit/>
          </a:bodyPr>
          <a:lstStyle/>
          <a:p>
            <a:pPr marL="400050" indent="-400050">
              <a:buClr>
                <a:schemeClr val="tx2"/>
              </a:buClr>
              <a:buFont typeface="+mj-lt"/>
              <a:buAutoNum type="romanUcPeriod"/>
            </a:pPr>
            <a:r>
              <a:rPr lang="en-US" sz="1700" dirty="0" err="1"/>
              <a:t>item_cache</a:t>
            </a:r>
            <a:r>
              <a:rPr lang="en-US" sz="1700" dirty="0"/>
              <a:t> for </a:t>
            </a:r>
            <a:r>
              <a:rPr lang="en-US" sz="1700" dirty="0" err="1"/>
              <a:t>rrps.dt.integrator.sapmasterdata</a:t>
            </a:r>
            <a:endParaRPr lang="en-US" sz="1700" dirty="0"/>
          </a:p>
          <a:p>
            <a:pPr marL="400050" indent="-400050">
              <a:buClr>
                <a:schemeClr val="tx2"/>
              </a:buClr>
              <a:buFont typeface="+mj-lt"/>
              <a:buAutoNum type="romanUcPeriod"/>
            </a:pPr>
            <a:r>
              <a:rPr lang="en-US" sz="1700" dirty="0" err="1"/>
              <a:t>item_cache</a:t>
            </a:r>
            <a:r>
              <a:rPr lang="en-US" sz="1700" dirty="0"/>
              <a:t> for </a:t>
            </a:r>
            <a:r>
              <a:rPr lang="en-US" sz="1700" dirty="0" err="1"/>
              <a:t>rrps.dt.integrator.sapequipmenthistory</a:t>
            </a:r>
            <a:endParaRPr lang="en-US" sz="1700" dirty="0"/>
          </a:p>
          <a:p>
            <a:pPr marL="400050" indent="-400050">
              <a:buClr>
                <a:schemeClr val="tx2"/>
              </a:buClr>
              <a:buFont typeface="+mj-lt"/>
              <a:buAutoNum type="romanUcPeriod"/>
            </a:pPr>
            <a:r>
              <a:rPr lang="pt-BR" sz="1700" dirty="0"/>
              <a:t>item_cache for rrps.dt.integrator.talendtimdocument</a:t>
            </a:r>
            <a:endParaRPr lang="en-US" sz="1700" dirty="0"/>
          </a:p>
          <a:p>
            <a:pPr marL="400050" indent="-400050">
              <a:buClr>
                <a:schemeClr val="tx2"/>
              </a:buClr>
              <a:buFont typeface="+mj-lt"/>
              <a:buAutoNum type="romanUcPeriod"/>
            </a:pPr>
            <a:r>
              <a:rPr lang="en-US" sz="1700" dirty="0" err="1"/>
              <a:t>item_cache</a:t>
            </a:r>
            <a:r>
              <a:rPr lang="en-US" sz="1700" dirty="0"/>
              <a:t> for </a:t>
            </a:r>
            <a:r>
              <a:rPr lang="en-US" sz="1700" dirty="0" err="1"/>
              <a:t>rrps.dt.integrator.talendfirmware</a:t>
            </a:r>
            <a:endParaRPr lang="en-US" sz="1700" dirty="0"/>
          </a:p>
          <a:p>
            <a:pPr marL="400050" indent="-400050">
              <a:buClr>
                <a:schemeClr val="tx2"/>
              </a:buClr>
              <a:buFont typeface="+mj-lt"/>
              <a:buAutoNum type="romanUcPeriod"/>
            </a:pPr>
            <a:r>
              <a:rPr lang="en-US" sz="1700" dirty="0" err="1"/>
              <a:t>item_cache</a:t>
            </a:r>
            <a:r>
              <a:rPr lang="en-US" sz="1700" dirty="0"/>
              <a:t> for </a:t>
            </a:r>
            <a:r>
              <a:rPr lang="en-US" sz="1700" dirty="0" err="1"/>
              <a:t>rrps.dt.integrator.sapwarrantyrecall</a:t>
            </a:r>
            <a:endParaRPr lang="en-US" sz="1700" dirty="0"/>
          </a:p>
          <a:p>
            <a:pPr marL="400050" indent="-400050">
              <a:buClr>
                <a:schemeClr val="tx2"/>
              </a:buClr>
              <a:buFont typeface="+mj-lt"/>
              <a:buAutoNum type="romanUcPeriod"/>
            </a:pPr>
            <a:r>
              <a:rPr lang="en-US" sz="1700" dirty="0" err="1"/>
              <a:t>item_cache</a:t>
            </a:r>
            <a:r>
              <a:rPr lang="en-US" sz="1700" dirty="0"/>
              <a:t> for </a:t>
            </a:r>
            <a:r>
              <a:rPr lang="en-US" sz="1700" dirty="0" err="1"/>
              <a:t>rrps.dt.integrator.sapbomasbuilt</a:t>
            </a:r>
            <a:endParaRPr lang="en-US" sz="1700" dirty="0"/>
          </a:p>
        </p:txBody>
      </p:sp>
    </p:spTree>
    <p:extLst>
      <p:ext uri="{BB962C8B-B14F-4D97-AF65-F5344CB8AC3E}">
        <p14:creationId xmlns:p14="http://schemas.microsoft.com/office/powerpoint/2010/main" val="26875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25" y="1108039"/>
            <a:ext cx="7734762" cy="1807283"/>
          </a:xfrm>
        </p:spPr>
        <p:txBody>
          <a:bodyPr/>
          <a:lstStyle/>
          <a:p>
            <a:pPr algn="ctr"/>
            <a:r>
              <a:rPr lang="en-GB" i="1" dirty="0">
                <a:solidFill>
                  <a:schemeClr val="tx2"/>
                </a:solidFill>
              </a:rPr>
              <a:t>THANK YOU  !!!</a:t>
            </a:r>
          </a:p>
        </p:txBody>
      </p:sp>
      <p:sp>
        <p:nvSpPr>
          <p:cNvPr id="3" name="Text Placeholder 2"/>
          <p:cNvSpPr>
            <a:spLocks noGrp="1"/>
          </p:cNvSpPr>
          <p:nvPr>
            <p:ph type="body" idx="1"/>
          </p:nvPr>
        </p:nvSpPr>
        <p:spPr>
          <a:xfrm>
            <a:off x="609425" y="3571540"/>
            <a:ext cx="7734762" cy="613185"/>
          </a:xfrm>
        </p:spPr>
        <p:txBody>
          <a:bodyPr>
            <a:normAutofit/>
          </a:bodyPr>
          <a:lstStyle/>
          <a:p>
            <a:pPr algn="ctr"/>
            <a:r>
              <a:rPr lang="en-GB" sz="1700" dirty="0"/>
              <a:t>                                                            - Rahul D. Bhadange</a:t>
            </a:r>
          </a:p>
        </p:txBody>
      </p:sp>
    </p:spTree>
    <p:extLst>
      <p:ext uri="{BB962C8B-B14F-4D97-AF65-F5344CB8AC3E}">
        <p14:creationId xmlns:p14="http://schemas.microsoft.com/office/powerpoint/2010/main" val="911498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BOSCH2"/>
  <p:tag name="CFG.CUSTOMERVERSION" val="9"/>
  <p:tag name="FIELDS.INITIALIZED" val="1"/>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FONTSETGROUPCLASSNAME" val="FontSetGroup1"/>
  <p:tag name="TITLEMASTERSTYLESETGROUPCLASSNAME" val="StyleSetGroup1"/>
  <p:tag name="SLIDEMASTERMASTERNAME" val="Slide"/>
  <p:tag name="SLIDEMASTERSHAPESETGROUPCLASSNAME" val="ShapeSetGroup1"/>
  <p:tag name="SLIDEMASTERFONTSETGROUPCLASSNAME" val="FontSetGroup1"/>
  <p:tag name="SLIDEMASTERSTYLESETGROUPCLASSNAME" val="StyleSetGroup1"/>
  <p:tag name="LAYOUTLANGUAGE" val="2057"/>
  <p:tag name="ML_1" val="RBEI_Kor"/>
  <p:tag name="ML_2" val="Bosch2.mcr"/>
  <p:tag name="ML_LAYOUT_RESOURCE" val="BOSCH2_16_9.mcr"/>
  <p:tag name="FIELD.CONF.SUFFIX.CONTENT" val="\n | "/>
  <p:tag name="FIELD.CONF.COMBOINDEX" val="0"/>
  <p:tag name="FIELD.REM_ABL.SUFFIX.CONTENT" val="&#10;\n"/>
  <p:tag name="FIELD.REM_ABL.COMBOINDEX" val="-2"/>
  <p:tag name="FIELD.COPY.VALUE" val="©  Robert Bosch Engineering and Business Solutions Private Limited 2016. All rights reserved, also regarding any disposal, exploitation, reproduction, editing, distribution, as well as in the event of applications for industrial property rights."/>
  <p:tag name="FIELD.BGROUP.SUFFIX.CONTENT" val=" | "/>
  <p:tag name="FIELD.BGROUP.COMBOINDEX" val="0"/>
  <p:tag name="FIELD.DPT.SUFFIX.CONTENT" val=" | "/>
  <p:tag name="FIELD.DATE.COMBOINDEX" val="-2"/>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ADM" val="1"/>
  <p:tag name="SLIDEMASTERMODIFIED" val="1"/>
  <p:tag name="TITLEMASTERCOLORSETGROUPCLASSNAME" val="ColorSetGroup3"/>
  <p:tag name="TITLEMASTERMODIFIED" val="1"/>
  <p:tag name="AGCN" val="0"/>
  <p:tag name="SLIDEMASTERCOLORSETGROUPCLASSNAME" val="ColorSetGroup1"/>
  <p:tag name="MLI.KOMP.DO_NOT_ASK" val="1"/>
  <p:tag name="FIELD.REM_ANL.COMBOINDEX" val="-2"/>
  <p:tag name="FIELD.DPT.CONTENT" val="RBEI/BSW"/>
  <p:tag name="FIELD.DPT.VALUE" val="RBEI/BSW | "/>
  <p:tag name="FIELD.DATE.CONTENT" val="15/04/2016"/>
  <p:tag name="FIELD.DATE.VALUE" val="15/04/2016"/>
  <p:tag name="ML_UFSOK" val="e79e80e81e82e83e84e85e86141e88e89e90e91e92e93e94e95e96e97e98e99100101102e69e74104105142143110111113114120128129130131144145146148147149150151152153154155156e27e28"/>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LogoOnSlides"/>
  <p:tag name="SHAPECLASSFILE" val="BoschLogo2016.jpg"/>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ColorBarOnSlides"/>
  <p:tag name="SHAPECLASSFILE" val="Bosch-Supergraphic-Bottom-16-9.png"/>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FIELD.DPT.CONTENT" val="RBEI/SAM-MKT"/>
  <p:tag name="FIELD.DPT.VALUE" val="RBEI/SAM-MKT | "/>
  <p:tag name="FIELDS.INITIALIZED" val="1"/>
  <p:tag name="ML_1" val="RBEI_Kor"/>
  <p:tag name="ML_2" val="Bosch2.mcr"/>
  <p:tag name="ML_LAYOUT_RESOURCE" val="BOSCH2_16_9.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Supergraphic1"/>
  <p:tag name="SHAPECLASSFILE" val="Bosch-Supergraphic-P1-16-9.png"/>
  <p:tag name="SHAPECLASSPROTECTIONTYPE" val="15"/>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LogoOnSlides"/>
  <p:tag name="SHAPECLASSFILE" val="BoschLogo2016.jpg"/>
  <p:tag name="SHAPECLASSPROTECTIONTYPE" val="15"/>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ColorBarOnTitleSlides"/>
  <p:tag name="SHAPECLASSFILE" val="Bosch-Symbol-Logotype-Supergraphic.png"/>
  <p:tag name="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771A6FE2278D42A70EB196DB72A76F" ma:contentTypeVersion="1" ma:contentTypeDescription="Create a new document." ma:contentTypeScope="" ma:versionID="589f672951f40d93b1cf53ae5939f065">
  <xsd:schema xmlns:xsd="http://www.w3.org/2001/XMLSchema" xmlns:xs="http://www.w3.org/2001/XMLSchema" xmlns:p="http://schemas.microsoft.com/office/2006/metadata/properties" xmlns:ns3="81eafee5-6074-4790-9319-fb3325af1050" targetNamespace="http://schemas.microsoft.com/office/2006/metadata/properties" ma:root="true" ma:fieldsID="ab5040dc5f28cb7821937cfd5bce7b93" ns3:_="">
    <xsd:import namespace="81eafee5-6074-4790-9319-fb3325af1050"/>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afee5-6074-4790-9319-fb3325af10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81eafee5-6074-4790-9319-fb3325af1050">P01MKMU6KOR-2-76</_dlc_DocId>
    <_dlc_DocIdUrl xmlns="81eafee5-6074-4790-9319-fb3325af1050">
      <Url>https://mysites.inside-share.bosch.com/my/kmu6kor/_layouts/15/DocIdRedir.aspx?ID=P01MKMU6KOR-2-76</Url>
      <Description>P01MKMU6KOR-2-76</Description>
    </_dlc_DocIdUrl>
  </documentManagement>
</p:properties>
</file>

<file path=customXml/itemProps1.xml><?xml version="1.0" encoding="utf-8"?>
<ds:datastoreItem xmlns:ds="http://schemas.openxmlformats.org/officeDocument/2006/customXml" ds:itemID="{D9EDF893-78CC-4D72-BA08-05A1CFE8E7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afee5-6074-4790-9319-fb3325af10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42C646-29FD-4203-A456-0A776883C295}">
  <ds:schemaRefs>
    <ds:schemaRef ds:uri="http://schemas.microsoft.com/sharepoint/v3/contenttype/forms"/>
  </ds:schemaRefs>
</ds:datastoreItem>
</file>

<file path=customXml/itemProps3.xml><?xml version="1.0" encoding="utf-8"?>
<ds:datastoreItem xmlns:ds="http://schemas.openxmlformats.org/officeDocument/2006/customXml" ds:itemID="{B7D32767-6E9C-415A-A52C-B8C21AFF7174}">
  <ds:schemaRefs>
    <ds:schemaRef ds:uri="http://schemas.microsoft.com/sharepoint/events"/>
  </ds:schemaRefs>
</ds:datastoreItem>
</file>

<file path=customXml/itemProps4.xml><?xml version="1.0" encoding="utf-8"?>
<ds:datastoreItem xmlns:ds="http://schemas.openxmlformats.org/officeDocument/2006/customXml" ds:itemID="{55BAEC3E-4A43-44D0-B218-67441F1A14D6}">
  <ds:schemaRefs>
    <ds:schemaRef ds:uri="http://www.w3.org/XML/1998/namespace"/>
    <ds:schemaRef ds:uri="http://purl.org/dc/elements/1.1/"/>
    <ds:schemaRef ds:uri="http://schemas.microsoft.com/office/2006/documentManagement/types"/>
    <ds:schemaRef ds:uri="http://schemas.openxmlformats.org/package/2006/metadata/core-properties"/>
    <ds:schemaRef ds:uri="81eafee5-6074-4790-9319-fb3325af1050"/>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37</TotalTime>
  <Words>126</Words>
  <Application>Microsoft Office PowerPoint</Application>
  <PresentationFormat>Custom</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Trebuchet MS</vt:lpstr>
      <vt:lpstr>Wingdings 3</vt:lpstr>
      <vt:lpstr>Facet</vt:lpstr>
      <vt:lpstr>PowerPoint Presentation</vt:lpstr>
      <vt:lpstr>Release 2 Sprint 1 (Jan 21, 2019 - Feb 1, 2019)</vt:lpstr>
      <vt:lpstr>Assigned Task:</vt:lpstr>
      <vt:lpstr>THANK YOU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dc:title>
  <dc:creator>Anoop Balachandran (RBEI/BSV)</dc:creator>
  <cp:lastModifiedBy>Rahul Dilip Bhadange</cp:lastModifiedBy>
  <cp:revision>386</cp:revision>
  <dcterms:created xsi:type="dcterms:W3CDTF">2016-03-15T11:43:27Z</dcterms:created>
  <dcterms:modified xsi:type="dcterms:W3CDTF">2019-02-14T11:32:21Z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0x010100F7771A6FE2278D42A70EB196DB72A76F</vt:lpwstr>
  </property>
  <property fmtid="{D5CDD505-2E9C-101B-9397-08002B2CF9AE}" pid="4" name="_dlc_DocIdItemGuid">
    <vt:lpwstr>5ecbce5e-3747-40f5-880f-77df0068ca25</vt:lpwstr>
  </property>
</Properties>
</file>