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5"/>
  </p:sldMasterIdLst>
  <p:notesMasterIdLst>
    <p:notesMasterId r:id="rId19"/>
  </p:notesMasterIdLst>
  <p:sldIdLst>
    <p:sldId id="334" r:id="rId6"/>
    <p:sldId id="427" r:id="rId7"/>
    <p:sldId id="428" r:id="rId8"/>
    <p:sldId id="429" r:id="rId9"/>
    <p:sldId id="426" r:id="rId10"/>
    <p:sldId id="430" r:id="rId11"/>
    <p:sldId id="431" r:id="rId12"/>
    <p:sldId id="432" r:id="rId13"/>
    <p:sldId id="433" r:id="rId14"/>
    <p:sldId id="434" r:id="rId15"/>
    <p:sldId id="435" r:id="rId16"/>
    <p:sldId id="436" r:id="rId17"/>
    <p:sldId id="437" r:id="rId18"/>
  </p:sldIdLst>
  <p:sldSz cx="10969625" cy="617061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C6E"/>
    <a:srgbClr val="B12638"/>
    <a:srgbClr val="00A6CC"/>
    <a:srgbClr val="2E7EB5"/>
    <a:srgbClr val="64388D"/>
    <a:srgbClr val="1E3880"/>
    <a:srgbClr val="5C3A8D"/>
    <a:srgbClr val="AF1917"/>
    <a:srgbClr val="288C3F"/>
    <a:srgbClr val="009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08" y="48"/>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DFA77-F406-40F4-92DA-C77C7DC40D6F}" type="datetimeFigureOut">
              <a:rPr lang="en-GB" smtClean="0"/>
              <a:t>14/01/2019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98C32-0AF8-42C3-890B-102D8BF61093}" type="slidenum">
              <a:rPr lang="en-GB" smtClean="0"/>
              <a:t>‹#›</a:t>
            </a:fld>
            <a:endParaRPr lang="en-GB"/>
          </a:p>
        </p:txBody>
      </p:sp>
    </p:spTree>
    <p:extLst>
      <p:ext uri="{BB962C8B-B14F-4D97-AF65-F5344CB8AC3E}">
        <p14:creationId xmlns:p14="http://schemas.microsoft.com/office/powerpoint/2010/main" val="127307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618"/>
            <a:ext cx="10969625" cy="617823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355968" y="2163524"/>
            <a:ext cx="6988220" cy="1481291"/>
          </a:xfrm>
        </p:spPr>
        <p:txBody>
          <a:bodyPr anchor="b">
            <a:noAutofit/>
          </a:bodyPr>
          <a:lstStyle>
            <a:lvl1pPr algn="r">
              <a:defRPr sz="485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55968" y="3644813"/>
            <a:ext cx="6988220" cy="986955"/>
          </a:xfrm>
        </p:spPr>
        <p:txBody>
          <a:bodyPr anchor="t"/>
          <a:lstStyle>
            <a:lvl1pPr marL="0" indent="0" algn="r">
              <a:buNone/>
              <a:defRPr>
                <a:solidFill>
                  <a:schemeClr val="tx1">
                    <a:lumMod val="50000"/>
                    <a:lumOff val="50000"/>
                  </a:schemeClr>
                </a:solidFill>
              </a:defRPr>
            </a:lvl1pPr>
            <a:lvl2pPr marL="411343" indent="0" algn="ctr">
              <a:buNone/>
              <a:defRPr>
                <a:solidFill>
                  <a:schemeClr val="tx1">
                    <a:tint val="75000"/>
                  </a:schemeClr>
                </a:solidFill>
              </a:defRPr>
            </a:lvl2pPr>
            <a:lvl3pPr marL="822686" indent="0" algn="ctr">
              <a:buNone/>
              <a:defRPr>
                <a:solidFill>
                  <a:schemeClr val="tx1">
                    <a:tint val="75000"/>
                  </a:schemeClr>
                </a:solidFill>
              </a:defRPr>
            </a:lvl3pPr>
            <a:lvl4pPr marL="1234029" indent="0" algn="ctr">
              <a:buNone/>
              <a:defRPr>
                <a:solidFill>
                  <a:schemeClr val="tx1">
                    <a:tint val="75000"/>
                  </a:schemeClr>
                </a:solidFill>
              </a:defRPr>
            </a:lvl4pPr>
            <a:lvl5pPr marL="1645371" indent="0" algn="ctr">
              <a:buNone/>
              <a:defRPr>
                <a:solidFill>
                  <a:schemeClr val="tx1">
                    <a:tint val="75000"/>
                  </a:schemeClr>
                </a:solidFill>
              </a:defRPr>
            </a:lvl5pPr>
            <a:lvl6pPr marL="2056714" indent="0" algn="ctr">
              <a:buNone/>
              <a:defRPr>
                <a:solidFill>
                  <a:schemeClr val="tx1">
                    <a:tint val="75000"/>
                  </a:schemeClr>
                </a:solidFill>
              </a:defRPr>
            </a:lvl6pPr>
            <a:lvl7pPr marL="2468057" indent="0" algn="ctr">
              <a:buNone/>
              <a:defRPr>
                <a:solidFill>
                  <a:schemeClr val="tx1">
                    <a:tint val="75000"/>
                  </a:schemeClr>
                </a:solidFill>
              </a:defRPr>
            </a:lvl7pPr>
            <a:lvl8pPr marL="2879400" indent="0" algn="ctr">
              <a:buNone/>
              <a:defRPr>
                <a:solidFill>
                  <a:schemeClr val="tx1">
                    <a:tint val="75000"/>
                  </a:schemeClr>
                </a:solidFill>
              </a:defRPr>
            </a:lvl8pPr>
            <a:lvl9pPr marL="329074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7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5" y="548499"/>
            <a:ext cx="7734762" cy="3062452"/>
          </a:xfrm>
        </p:spPr>
        <p:txBody>
          <a:bodyPr anchor="ctr">
            <a:normAutofit/>
          </a:bodyPr>
          <a:lstStyle>
            <a:lvl1pPr algn="l">
              <a:defRPr sz="395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425" y="4022326"/>
            <a:ext cx="7734762" cy="1413502"/>
          </a:xfrm>
        </p:spPr>
        <p:txBody>
          <a:bodyPr anchor="ctr">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99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958" y="548499"/>
            <a:ext cx="7282613" cy="2719641"/>
          </a:xfrm>
        </p:spPr>
        <p:txBody>
          <a:bodyPr anchor="ctr">
            <a:normAutofit/>
          </a:bodyPr>
          <a:lstStyle>
            <a:lvl1pPr algn="l">
              <a:defRPr sz="395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229169" y="3268139"/>
            <a:ext cx="6500190" cy="342812"/>
          </a:xfrm>
        </p:spPr>
        <p:txBody>
          <a:bodyPr anchor="ctr">
            <a:noAutofit/>
          </a:bodyPr>
          <a:lstStyle>
            <a:lvl1pPr marL="0" indent="0">
              <a:buFontTx/>
              <a:buNone/>
              <a:defRPr sz="1440">
                <a:solidFill>
                  <a:schemeClr val="tx1">
                    <a:lumMod val="50000"/>
                    <a:lumOff val="50000"/>
                  </a:schemeClr>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smtClean="0"/>
              <a:t>Edit Master text styles</a:t>
            </a:r>
          </a:p>
        </p:txBody>
      </p:sp>
      <p:sp>
        <p:nvSpPr>
          <p:cNvPr id="3" name="Text Placeholder 2"/>
          <p:cNvSpPr>
            <a:spLocks noGrp="1"/>
          </p:cNvSpPr>
          <p:nvPr>
            <p:ph type="body" idx="1"/>
          </p:nvPr>
        </p:nvSpPr>
        <p:spPr>
          <a:xfrm>
            <a:off x="609425" y="4022326"/>
            <a:ext cx="7734762" cy="1413502"/>
          </a:xfrm>
        </p:spPr>
        <p:txBody>
          <a:bodyPr anchor="ctr">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87542" y="711157"/>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001394" y="2597232"/>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latin typeface="Arial"/>
              </a:rPr>
              <a:t>”</a:t>
            </a:r>
            <a:endParaRPr lang="en-US" sz="1619" dirty="0">
              <a:solidFill>
                <a:schemeClr val="accent1">
                  <a:lumMod val="60000"/>
                  <a:lumOff val="40000"/>
                </a:schemeClr>
              </a:solidFill>
              <a:latin typeface="Arial"/>
            </a:endParaRPr>
          </a:p>
        </p:txBody>
      </p:sp>
    </p:spTree>
    <p:extLst>
      <p:ext uri="{BB962C8B-B14F-4D97-AF65-F5344CB8AC3E}">
        <p14:creationId xmlns:p14="http://schemas.microsoft.com/office/powerpoint/2010/main" val="3261445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425" y="1738342"/>
            <a:ext cx="7734762" cy="2335313"/>
          </a:xfrm>
        </p:spPr>
        <p:txBody>
          <a:bodyPr anchor="b">
            <a:normAutofit/>
          </a:bodyPr>
          <a:lstStyle>
            <a:lvl1pPr algn="l">
              <a:defRPr sz="395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3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7958" y="548499"/>
            <a:ext cx="7282613" cy="2719641"/>
          </a:xfrm>
        </p:spPr>
        <p:txBody>
          <a:bodyPr anchor="ctr">
            <a:normAutofit/>
          </a:bodyPr>
          <a:lstStyle>
            <a:lvl1pPr algn="l">
              <a:defRPr sz="395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423" y="3610951"/>
            <a:ext cx="7734763" cy="462704"/>
          </a:xfrm>
        </p:spPr>
        <p:txBody>
          <a:bodyPr anchor="b">
            <a:noAutofit/>
          </a:bodyPr>
          <a:lstStyle>
            <a:lvl1pPr marL="0" indent="0">
              <a:buFontTx/>
              <a:buNone/>
              <a:defRPr sz="2159">
                <a:solidFill>
                  <a:schemeClr val="tx1">
                    <a:lumMod val="75000"/>
                    <a:lumOff val="25000"/>
                  </a:schemeClr>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smtClean="0"/>
              <a:t>Edit Master text styles</a:t>
            </a:r>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7542" y="711157"/>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001394" y="2597232"/>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73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7041" y="548499"/>
            <a:ext cx="7727146" cy="2719641"/>
          </a:xfrm>
        </p:spPr>
        <p:txBody>
          <a:bodyPr anchor="ctr">
            <a:normAutofit/>
          </a:bodyPr>
          <a:lstStyle>
            <a:lvl1pPr algn="l">
              <a:defRPr sz="395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423" y="3610951"/>
            <a:ext cx="7734763" cy="462704"/>
          </a:xfrm>
        </p:spPr>
        <p:txBody>
          <a:bodyPr anchor="b">
            <a:noAutofit/>
          </a:bodyPr>
          <a:lstStyle>
            <a:lvl1pPr marL="0" indent="0">
              <a:buFontTx/>
              <a:buNone/>
              <a:defRPr sz="2159">
                <a:solidFill>
                  <a:schemeClr val="accent1"/>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smtClean="0"/>
              <a:t>Edit Master text styles</a:t>
            </a:r>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09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3002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8831" y="548498"/>
            <a:ext cx="1173929" cy="472509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25" y="548499"/>
            <a:ext cx="6352296" cy="4725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583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516110" y="338531"/>
            <a:ext cx="7219762" cy="692765"/>
          </a:xfrm>
        </p:spPr>
        <p:txBody>
          <a:bodyPr tIns="0" bIns="0" anchor="t" anchorCtr="0">
            <a:noAutofit/>
          </a:bodyPr>
          <a:lstStyle>
            <a:lvl1pPr>
              <a:defRPr sz="3479" b="1" i="0">
                <a:solidFill>
                  <a:schemeClr val="accent2"/>
                </a:solidFill>
              </a:defRPr>
            </a:lvl1pPr>
          </a:lstStyle>
          <a:p>
            <a:r>
              <a:rPr lang="de-DE" noProof="0" smtClean="0"/>
              <a:t>Titelmasterformat durch Klicken bearbeiten</a:t>
            </a:r>
            <a:endParaRPr lang="de-DE" noProof="0" dirty="0"/>
          </a:p>
        </p:txBody>
      </p:sp>
      <p:sp>
        <p:nvSpPr>
          <p:cNvPr id="4" name="Content Placeholder 3"/>
          <p:cNvSpPr>
            <a:spLocks noGrp="1"/>
          </p:cNvSpPr>
          <p:nvPr>
            <p:ph sz="quarter" idx="16"/>
          </p:nvPr>
        </p:nvSpPr>
        <p:spPr>
          <a:xfrm>
            <a:off x="514200" y="1399537"/>
            <a:ext cx="9927892" cy="400546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Foliennummernplatzhalter 2"/>
          <p:cNvSpPr>
            <a:spLocks noGrp="1"/>
          </p:cNvSpPr>
          <p:nvPr>
            <p:ph type="sldNum" sz="quarter" idx="17"/>
          </p:nvPr>
        </p:nvSpPr>
        <p:spPr>
          <a:xfrm>
            <a:off x="443409" y="5386512"/>
            <a:ext cx="2559579" cy="328528"/>
          </a:xfrm>
          <a:prstGeom prst="rect">
            <a:avLst/>
          </a:prstGeom>
        </p:spPr>
        <p:txBody>
          <a:bodyPr/>
          <a:lstStyle/>
          <a:p>
            <a:fld id="{7C5448A5-84C4-4785-B973-1A1C1CB569B7}" type="slidenum">
              <a:rPr lang="de-DE" smtClean="0"/>
              <a:pPr/>
              <a:t>‹#›</a:t>
            </a:fld>
            <a:endParaRPr lang="de-DE" dirty="0"/>
          </a:p>
        </p:txBody>
      </p:sp>
      <p:sp>
        <p:nvSpPr>
          <p:cNvPr id="12" name="Textplatzhalter 11"/>
          <p:cNvSpPr>
            <a:spLocks noGrp="1"/>
          </p:cNvSpPr>
          <p:nvPr>
            <p:ph type="body" sz="quarter" idx="18"/>
          </p:nvPr>
        </p:nvSpPr>
        <p:spPr>
          <a:xfrm>
            <a:off x="523724" y="3880340"/>
            <a:ext cx="7212147" cy="671340"/>
          </a:xfrm>
        </p:spPr>
        <p:txBody>
          <a:bodyPr/>
          <a:lstStyle>
            <a:lvl1pPr marL="28568" indent="0">
              <a:buNone/>
              <a:defRPr sz="3479" b="1">
                <a:solidFill>
                  <a:schemeClr val="accent2"/>
                </a:solidFill>
              </a:defRPr>
            </a:lvl1pPr>
            <a:lvl2pPr marL="407568" indent="0">
              <a:buFont typeface="Arial" panose="020B0604020202020204" pitchFamily="34" charset="0"/>
              <a:buNone/>
              <a:defRPr/>
            </a:lvl2pPr>
            <a:lvl3pPr marL="830372" indent="0">
              <a:buNone/>
              <a:defRPr/>
            </a:lvl3pPr>
            <a:lvl4pPr marL="1116051" indent="0">
              <a:buNone/>
              <a:defRPr/>
            </a:lvl4pPr>
            <a:lvl5pPr marL="1592182" indent="0">
              <a:buNone/>
              <a:defRPr/>
            </a:lvl5pPr>
          </a:lstStyle>
          <a:p>
            <a:pPr lvl="0"/>
            <a:r>
              <a:rPr lang="de-DE" smtClean="0"/>
              <a:t>Textmasterformat bearbeiten</a:t>
            </a:r>
          </a:p>
          <a:p>
            <a:pPr lvl="1"/>
            <a:r>
              <a:rPr lang="de-DE" smtClean="0"/>
              <a:t>Zweite Ebene</a:t>
            </a:r>
          </a:p>
        </p:txBody>
      </p:sp>
      <p:sp>
        <p:nvSpPr>
          <p:cNvPr id="5" name="Fußzeilenplatzhalter 4"/>
          <p:cNvSpPr>
            <a:spLocks noGrp="1"/>
          </p:cNvSpPr>
          <p:nvPr>
            <p:ph type="ftr" sz="quarter" idx="19"/>
          </p:nvPr>
        </p:nvSpPr>
        <p:spPr>
          <a:xfrm>
            <a:off x="443409" y="5728372"/>
            <a:ext cx="5277554" cy="329480"/>
          </a:xfrm>
          <a:prstGeom prst="rect">
            <a:avLst/>
          </a:prstGeom>
        </p:spPr>
        <p:txBody>
          <a:bodyPr/>
          <a:lstStyle/>
          <a:p>
            <a:r>
              <a:rPr lang="de-DE" smtClean="0"/>
              <a:t>SharePoint Workforce | 02.05.2016</a:t>
            </a:r>
            <a:endParaRPr lang="de-DE" dirty="0"/>
          </a:p>
        </p:txBody>
      </p:sp>
    </p:spTree>
    <p:extLst>
      <p:ext uri="{BB962C8B-B14F-4D97-AF65-F5344CB8AC3E}">
        <p14:creationId xmlns:p14="http://schemas.microsoft.com/office/powerpoint/2010/main" val="24757472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3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10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25" y="2430156"/>
            <a:ext cx="7734762" cy="1643500"/>
          </a:xfrm>
        </p:spPr>
        <p:txBody>
          <a:bodyPr anchor="b"/>
          <a:lstStyle>
            <a:lvl1pPr algn="l">
              <a:defRPr sz="35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425" y="4073655"/>
            <a:ext cx="7734762" cy="774161"/>
          </a:xfrm>
        </p:spPr>
        <p:txBody>
          <a:bodyPr anchor="t"/>
          <a:lstStyle>
            <a:lvl1pPr marL="0" indent="0" algn="l">
              <a:buNone/>
              <a:defRPr sz="179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25" y="1944030"/>
            <a:ext cx="3764542" cy="349179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9647" y="1944030"/>
            <a:ext cx="3764541" cy="34917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5654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7995" y="1944385"/>
            <a:ext cx="3765971" cy="518502"/>
          </a:xfrm>
        </p:spPr>
        <p:txBody>
          <a:bodyPr anchor="b">
            <a:noAutofit/>
          </a:bodyPr>
          <a:lstStyle>
            <a:lvl1pPr marL="0" indent="0">
              <a:buNone/>
              <a:defRPr sz="2159" b="0"/>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smtClean="0"/>
              <a:t>Edit Master text styles</a:t>
            </a:r>
          </a:p>
        </p:txBody>
      </p:sp>
      <p:sp>
        <p:nvSpPr>
          <p:cNvPr id="4" name="Content Placeholder 3"/>
          <p:cNvSpPr>
            <a:spLocks noGrp="1"/>
          </p:cNvSpPr>
          <p:nvPr>
            <p:ph sz="half" idx="2"/>
          </p:nvPr>
        </p:nvSpPr>
        <p:spPr>
          <a:xfrm>
            <a:off x="607995" y="2462887"/>
            <a:ext cx="3765971" cy="297294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8220" y="1944385"/>
            <a:ext cx="3765966" cy="518502"/>
          </a:xfrm>
        </p:spPr>
        <p:txBody>
          <a:bodyPr anchor="b">
            <a:noAutofit/>
          </a:bodyPr>
          <a:lstStyle>
            <a:lvl1pPr marL="0" indent="0">
              <a:buNone/>
              <a:defRPr sz="2159" b="0"/>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4578221" y="2462887"/>
            <a:ext cx="3765965" cy="297294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809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24" y="548499"/>
            <a:ext cx="7734762" cy="1188414"/>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169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91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4" y="1348397"/>
            <a:ext cx="3468071" cy="1150324"/>
          </a:xfrm>
        </p:spPr>
        <p:txBody>
          <a:bodyPr anchor="b">
            <a:normAutofit/>
          </a:bodyPr>
          <a:lstStyle>
            <a:lvl1pPr>
              <a:defRPr sz="1799"/>
            </a:lvl1pPr>
          </a:lstStyle>
          <a:p>
            <a:r>
              <a:rPr lang="en-US" smtClean="0"/>
              <a:t>Click to edit Master title style</a:t>
            </a:r>
            <a:endParaRPr lang="en-US" dirty="0"/>
          </a:p>
        </p:txBody>
      </p:sp>
      <p:sp>
        <p:nvSpPr>
          <p:cNvPr id="3" name="Content Placeholder 2"/>
          <p:cNvSpPr>
            <a:spLocks noGrp="1"/>
          </p:cNvSpPr>
          <p:nvPr>
            <p:ph idx="1"/>
          </p:nvPr>
        </p:nvSpPr>
        <p:spPr>
          <a:xfrm>
            <a:off x="4283176" y="463313"/>
            <a:ext cx="4061011" cy="497251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424" y="2498720"/>
            <a:ext cx="3468071" cy="2325406"/>
          </a:xfrm>
        </p:spPr>
        <p:txBody>
          <a:bodyPr>
            <a:normAutofit/>
          </a:bodyPr>
          <a:lstStyle>
            <a:lvl1pPr marL="0" indent="0">
              <a:buNone/>
              <a:defRPr sz="1260"/>
            </a:lvl1pPr>
            <a:lvl2pPr marL="411220" indent="0">
              <a:buNone/>
              <a:defRPr sz="1260"/>
            </a:lvl2pPr>
            <a:lvl3pPr marL="822439" indent="0">
              <a:buNone/>
              <a:defRPr sz="1080"/>
            </a:lvl3pPr>
            <a:lvl4pPr marL="1233659" indent="0">
              <a:buNone/>
              <a:defRPr sz="900"/>
            </a:lvl4pPr>
            <a:lvl5pPr marL="1644877" indent="0">
              <a:buNone/>
              <a:defRPr sz="900"/>
            </a:lvl5pPr>
            <a:lvl6pPr marL="2056097" indent="0">
              <a:buNone/>
              <a:defRPr sz="900"/>
            </a:lvl6pPr>
            <a:lvl7pPr marL="2467317" indent="0">
              <a:buNone/>
              <a:defRPr sz="900"/>
            </a:lvl7pPr>
            <a:lvl8pPr marL="2878536" indent="0">
              <a:buNone/>
              <a:defRPr sz="900"/>
            </a:lvl8pPr>
            <a:lvl9pPr marL="3289756"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363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4" y="4319429"/>
            <a:ext cx="7734762" cy="509933"/>
          </a:xfrm>
        </p:spPr>
        <p:txBody>
          <a:bodyPr anchor="b">
            <a:normAutofit/>
          </a:bodyPr>
          <a:lstStyle>
            <a:lvl1pPr algn="l">
              <a:defRPr sz="215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424" y="548499"/>
            <a:ext cx="7734762" cy="3460256"/>
          </a:xfrm>
        </p:spPr>
        <p:txBody>
          <a:bodyPr anchor="t">
            <a:normAutofit/>
          </a:bodyPr>
          <a:lstStyle>
            <a:lvl1pPr marL="0" indent="0" algn="ctr">
              <a:buNone/>
              <a:defRPr sz="1440"/>
            </a:lvl1pPr>
            <a:lvl2pPr marL="411343" indent="0">
              <a:buNone/>
              <a:defRPr sz="1440"/>
            </a:lvl2pPr>
            <a:lvl3pPr marL="822686" indent="0">
              <a:buNone/>
              <a:defRPr sz="1440"/>
            </a:lvl3pPr>
            <a:lvl4pPr marL="1234029" indent="0">
              <a:buNone/>
              <a:defRPr sz="1440"/>
            </a:lvl4pPr>
            <a:lvl5pPr marL="1645371" indent="0">
              <a:buNone/>
              <a:defRPr sz="1440"/>
            </a:lvl5pPr>
            <a:lvl6pPr marL="2056714" indent="0">
              <a:buNone/>
              <a:defRPr sz="1440"/>
            </a:lvl6pPr>
            <a:lvl7pPr marL="2468057" indent="0">
              <a:buNone/>
              <a:defRPr sz="1440"/>
            </a:lvl7pPr>
            <a:lvl8pPr marL="2879400" indent="0">
              <a:buNone/>
              <a:defRPr sz="1440"/>
            </a:lvl8pPr>
            <a:lvl9pPr marL="3290743" indent="0">
              <a:buNone/>
              <a:defRPr sz="1440"/>
            </a:lvl9pPr>
          </a:lstStyle>
          <a:p>
            <a:r>
              <a:rPr lang="en-US" smtClean="0"/>
              <a:t>Click icon to add picture</a:t>
            </a:r>
            <a:endParaRPr lang="en-US" dirty="0"/>
          </a:p>
        </p:txBody>
      </p:sp>
      <p:sp>
        <p:nvSpPr>
          <p:cNvPr id="4" name="Text Placeholder 3"/>
          <p:cNvSpPr>
            <a:spLocks noGrp="1"/>
          </p:cNvSpPr>
          <p:nvPr>
            <p:ph type="body" sz="half" idx="2"/>
          </p:nvPr>
        </p:nvSpPr>
        <p:spPr>
          <a:xfrm>
            <a:off x="609424" y="4829362"/>
            <a:ext cx="7734762" cy="606466"/>
          </a:xfrm>
        </p:spPr>
        <p:txBody>
          <a:bodyPr>
            <a:normAutofit/>
          </a:bodyPr>
          <a:lstStyle>
            <a:lvl1pPr marL="0" indent="0">
              <a:buNone/>
              <a:defRPr sz="1080"/>
            </a:lvl1pPr>
            <a:lvl2pPr marL="411343" indent="0">
              <a:buNone/>
              <a:defRPr sz="1080"/>
            </a:lvl2pPr>
            <a:lvl3pPr marL="822686" indent="0">
              <a:buNone/>
              <a:defRPr sz="900"/>
            </a:lvl3pPr>
            <a:lvl4pPr marL="1234029" indent="0">
              <a:buNone/>
              <a:defRPr sz="810"/>
            </a:lvl4pPr>
            <a:lvl5pPr marL="1645371" indent="0">
              <a:buNone/>
              <a:defRPr sz="810"/>
            </a:lvl5pPr>
            <a:lvl6pPr marL="2056714" indent="0">
              <a:buNone/>
              <a:defRPr sz="810"/>
            </a:lvl6pPr>
            <a:lvl7pPr marL="2468057" indent="0">
              <a:buNone/>
              <a:defRPr sz="810"/>
            </a:lvl7pPr>
            <a:lvl8pPr marL="2879400" indent="0">
              <a:buNone/>
              <a:defRPr sz="810"/>
            </a:lvl8pPr>
            <a:lvl9pPr marL="3290743" indent="0">
              <a:buNone/>
              <a:defRPr sz="81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34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7618"/>
            <a:ext cx="10969625" cy="617823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424" y="548499"/>
            <a:ext cx="7734762" cy="1188414"/>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424" y="1944030"/>
            <a:ext cx="7734762" cy="349179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82744" y="5435828"/>
            <a:ext cx="820508" cy="328528"/>
          </a:xfrm>
          <a:prstGeom prst="rect">
            <a:avLst/>
          </a:prstGeom>
        </p:spPr>
        <p:txBody>
          <a:bodyPr vert="horz" lIns="91440" tIns="45720" rIns="91440" bIns="45720" rtlCol="0" anchor="ctr"/>
          <a:lstStyle>
            <a:lvl1pPr algn="r">
              <a:defRPr sz="810">
                <a:solidFill>
                  <a:schemeClr val="tx1">
                    <a:tint val="75000"/>
                  </a:schemeClr>
                </a:solidFill>
              </a:defRPr>
            </a:lvl1pPr>
          </a:lstStyle>
          <a:p>
            <a:fld id="{B61BEF0D-F0BB-DE4B-95CE-6DB70DBA9567}" type="datetimeFigureOut">
              <a:rPr lang="en-US" smtClean="0"/>
              <a:pPr/>
              <a:t>1/14/2019</a:t>
            </a:fld>
            <a:endParaRPr lang="en-US" dirty="0"/>
          </a:p>
        </p:txBody>
      </p:sp>
      <p:sp>
        <p:nvSpPr>
          <p:cNvPr id="5" name="Footer Placeholder 4"/>
          <p:cNvSpPr>
            <a:spLocks noGrp="1"/>
          </p:cNvSpPr>
          <p:nvPr>
            <p:ph type="ftr" sz="quarter" idx="3"/>
          </p:nvPr>
        </p:nvSpPr>
        <p:spPr>
          <a:xfrm>
            <a:off x="609424" y="5435828"/>
            <a:ext cx="5666211" cy="328528"/>
          </a:xfrm>
          <a:prstGeom prst="rect">
            <a:avLst/>
          </a:prstGeom>
        </p:spPr>
        <p:txBody>
          <a:bodyPr vert="horz" lIns="91440" tIns="45720" rIns="91440" bIns="45720" rtlCol="0" anchor="ctr"/>
          <a:lstStyle>
            <a:lvl1pPr algn="l">
              <a:defRPr sz="81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29360" y="5435828"/>
            <a:ext cx="614827" cy="328528"/>
          </a:xfrm>
          <a:prstGeom prst="rect">
            <a:avLst/>
          </a:prstGeom>
        </p:spPr>
        <p:txBody>
          <a:bodyPr vert="horz" lIns="91440" tIns="45720" rIns="91440" bIns="45720" rtlCol="0" anchor="ctr"/>
          <a:lstStyle>
            <a:lvl1pPr algn="r">
              <a:defRPr sz="810">
                <a:solidFill>
                  <a:schemeClr val="accent1"/>
                </a:solidFill>
              </a:defRPr>
            </a:lvl1pPr>
          </a:lstStyle>
          <a:p>
            <a:fld id="{D57F1E4F-1CFF-5643-939E-217C01CDF565}" type="slidenum">
              <a:rPr lang="en-US" smtClean="0"/>
              <a:pPr/>
              <a:t>‹#›</a:t>
            </a:fld>
            <a:endParaRPr lang="en-US" dirty="0"/>
          </a:p>
        </p:txBody>
      </p:sp>
      <p:pic>
        <p:nvPicPr>
          <p:cNvPr id="18" name="Picture 17"/>
          <p:cNvPicPr>
            <a:picLocks/>
          </p:cNvPicPr>
          <p:nvPr userDrawn="1">
            <p:custDataLst>
              <p:tags r:id="rId19"/>
            </p:custDataLst>
          </p:nvPr>
        </p:nvPicPr>
        <p:blipFill>
          <a:blip r:embed="rId21" cstate="print">
            <a:extLst>
              <a:ext uri="{28A0092B-C50C-407E-A947-70E740481C1C}">
                <a14:useLocalDpi xmlns:a14="http://schemas.microsoft.com/office/drawing/2010/main" val="0"/>
              </a:ext>
            </a:extLst>
          </a:blip>
          <a:stretch>
            <a:fillRect/>
          </a:stretch>
        </p:blipFill>
        <p:spPr>
          <a:xfrm>
            <a:off x="97459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9" name="Picture 18"/>
          <p:cNvPicPr>
            <a:picLocks/>
          </p:cNvPicPr>
          <p:nvPr userDrawn="1">
            <p:custDataLst>
              <p:tags r:id="rId20"/>
            </p:custDataLst>
          </p:nvPr>
        </p:nvPicPr>
        <p:blipFill>
          <a:blip r:embed="rId2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06590218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668" r:id="rId17"/>
  </p:sldLayoutIdLst>
  <p:txStyles>
    <p:titleStyle>
      <a:lvl1pPr algn="l" defTabSz="411343" rtl="0" eaLnBrk="1" latinLnBrk="0" hangingPunct="1">
        <a:spcBef>
          <a:spcPct val="0"/>
        </a:spcBef>
        <a:buNone/>
        <a:defRPr sz="323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8507" indent="-308507" algn="l" defTabSz="411343" rtl="0" eaLnBrk="1" latinLnBrk="0" hangingPunct="1">
        <a:spcBef>
          <a:spcPts val="900"/>
        </a:spcBef>
        <a:spcAft>
          <a:spcPts val="0"/>
        </a:spcAft>
        <a:buClr>
          <a:schemeClr val="accent1"/>
        </a:buClr>
        <a:buSzPct val="80000"/>
        <a:buFont typeface="Wingdings 3" charset="2"/>
        <a:buChar char=""/>
        <a:defRPr sz="1619" kern="1200">
          <a:solidFill>
            <a:schemeClr val="tx1">
              <a:lumMod val="75000"/>
              <a:lumOff val="25000"/>
            </a:schemeClr>
          </a:solidFill>
          <a:latin typeface="+mn-lt"/>
          <a:ea typeface="+mn-ea"/>
          <a:cs typeface="+mn-cs"/>
        </a:defRPr>
      </a:lvl1pPr>
      <a:lvl2pPr marL="668432" indent="-257089" algn="l" defTabSz="411343" rtl="0" eaLnBrk="1" latinLnBrk="0" hangingPunct="1">
        <a:spcBef>
          <a:spcPts val="9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2pPr>
      <a:lvl3pPr marL="1028357" indent="-205671" algn="l" defTabSz="411343" rtl="0" eaLnBrk="1" latinLnBrk="0" hangingPunct="1">
        <a:spcBef>
          <a:spcPts val="90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3pPr>
      <a:lvl4pPr marL="1439700"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4pPr>
      <a:lvl5pPr marL="1851043"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5pPr>
      <a:lvl6pPr marL="2262386"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6pPr>
      <a:lvl7pPr marL="2673728"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7pPr>
      <a:lvl8pPr marL="3085071"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8pPr>
      <a:lvl9pPr marL="3496414"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9pPr>
    </p:bodyStyle>
    <p:otherStyle>
      <a:defPPr>
        <a:defRPr lang="en-US"/>
      </a:defPPr>
      <a:lvl1pPr marL="0" algn="l" defTabSz="411343" rtl="0" eaLnBrk="1" latinLnBrk="0" hangingPunct="1">
        <a:defRPr sz="1619" kern="1200">
          <a:solidFill>
            <a:schemeClr val="tx1"/>
          </a:solidFill>
          <a:latin typeface="+mn-lt"/>
          <a:ea typeface="+mn-ea"/>
          <a:cs typeface="+mn-cs"/>
        </a:defRPr>
      </a:lvl1pPr>
      <a:lvl2pPr marL="411343" algn="l" defTabSz="411343" rtl="0" eaLnBrk="1" latinLnBrk="0" hangingPunct="1">
        <a:defRPr sz="1619" kern="1200">
          <a:solidFill>
            <a:schemeClr val="tx1"/>
          </a:solidFill>
          <a:latin typeface="+mn-lt"/>
          <a:ea typeface="+mn-ea"/>
          <a:cs typeface="+mn-cs"/>
        </a:defRPr>
      </a:lvl2pPr>
      <a:lvl3pPr marL="822686" algn="l" defTabSz="411343" rtl="0" eaLnBrk="1" latinLnBrk="0" hangingPunct="1">
        <a:defRPr sz="1619" kern="1200">
          <a:solidFill>
            <a:schemeClr val="tx1"/>
          </a:solidFill>
          <a:latin typeface="+mn-lt"/>
          <a:ea typeface="+mn-ea"/>
          <a:cs typeface="+mn-cs"/>
        </a:defRPr>
      </a:lvl3pPr>
      <a:lvl4pPr marL="1234029" algn="l" defTabSz="411343" rtl="0" eaLnBrk="1" latinLnBrk="0" hangingPunct="1">
        <a:defRPr sz="1619" kern="1200">
          <a:solidFill>
            <a:schemeClr val="tx1"/>
          </a:solidFill>
          <a:latin typeface="+mn-lt"/>
          <a:ea typeface="+mn-ea"/>
          <a:cs typeface="+mn-cs"/>
        </a:defRPr>
      </a:lvl4pPr>
      <a:lvl5pPr marL="1645371" algn="l" defTabSz="411343" rtl="0" eaLnBrk="1" latinLnBrk="0" hangingPunct="1">
        <a:defRPr sz="1619" kern="1200">
          <a:solidFill>
            <a:schemeClr val="tx1"/>
          </a:solidFill>
          <a:latin typeface="+mn-lt"/>
          <a:ea typeface="+mn-ea"/>
          <a:cs typeface="+mn-cs"/>
        </a:defRPr>
      </a:lvl5pPr>
      <a:lvl6pPr marL="2056714" algn="l" defTabSz="411343" rtl="0" eaLnBrk="1" latinLnBrk="0" hangingPunct="1">
        <a:defRPr sz="1619" kern="1200">
          <a:solidFill>
            <a:schemeClr val="tx1"/>
          </a:solidFill>
          <a:latin typeface="+mn-lt"/>
          <a:ea typeface="+mn-ea"/>
          <a:cs typeface="+mn-cs"/>
        </a:defRPr>
      </a:lvl6pPr>
      <a:lvl7pPr marL="2468057" algn="l" defTabSz="411343" rtl="0" eaLnBrk="1" latinLnBrk="0" hangingPunct="1">
        <a:defRPr sz="1619" kern="1200">
          <a:solidFill>
            <a:schemeClr val="tx1"/>
          </a:solidFill>
          <a:latin typeface="+mn-lt"/>
          <a:ea typeface="+mn-ea"/>
          <a:cs typeface="+mn-cs"/>
        </a:defRPr>
      </a:lvl7pPr>
      <a:lvl8pPr marL="2879400" algn="l" defTabSz="411343" rtl="0" eaLnBrk="1" latinLnBrk="0" hangingPunct="1">
        <a:defRPr sz="1619" kern="1200">
          <a:solidFill>
            <a:schemeClr val="tx1"/>
          </a:solidFill>
          <a:latin typeface="+mn-lt"/>
          <a:ea typeface="+mn-ea"/>
          <a:cs typeface="+mn-cs"/>
        </a:defRPr>
      </a:lvl8pPr>
      <a:lvl9pPr marL="3290743" algn="l" defTabSz="411343"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4.png"/><Relationship Id="rId3" Type="http://schemas.openxmlformats.org/officeDocument/2006/relationships/tags" Target="../tags/tag6.xml"/><Relationship Id="rId21" Type="http://schemas.openxmlformats.org/officeDocument/2006/relationships/image" Target="../media/image6.pn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1.jpeg"/><Relationship Id="rId2" Type="http://schemas.openxmlformats.org/officeDocument/2006/relationships/tags" Target="../tags/tag5.xml"/><Relationship Id="rId16" Type="http://schemas.openxmlformats.org/officeDocument/2006/relationships/image" Target="../media/image3.png"/><Relationship Id="rId20" Type="http://schemas.microsoft.com/office/2007/relationships/hdphoto" Target="../media/hdphoto1.wdp"/><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1.xml"/><Relationship Id="rId23" Type="http://schemas.openxmlformats.org/officeDocument/2006/relationships/image" Target="../media/image7.emf"/><Relationship Id="rId10" Type="http://schemas.openxmlformats.org/officeDocument/2006/relationships/tags" Target="../tags/tag13.xml"/><Relationship Id="rId19" Type="http://schemas.openxmlformats.org/officeDocument/2006/relationships/image" Target="../media/image5.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iotic-lab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lnSpc>
                <a:spcPct val="100000"/>
              </a:lnSpc>
              <a:spcBef>
                <a:spcPts val="0"/>
              </a:spcBef>
              <a:spcAft>
                <a:spcPts val="0"/>
              </a:spcAft>
            </a:pPr>
            <a:endParaRPr lang="en-GB" sz="100" dirty="0">
              <a:solidFill>
                <a:srgbClr val="000000"/>
              </a:solidFill>
            </a:endParaRPr>
          </a:p>
        </p:txBody>
      </p:sp>
      <p:pic>
        <p:nvPicPr>
          <p:cNvPr id="6" name="Picture 5"/>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97459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p:nvPr>
            <p:custDataLst>
              <p:tags r:id="rId6"/>
            </p:custDataLst>
          </p:nvPr>
        </p:nvSpPr>
        <p:spPr>
          <a:xfrm>
            <a:off x="4394122" y="182457"/>
            <a:ext cx="5440912" cy="1384995"/>
          </a:xfrm>
          <a:prstGeom prst="rect">
            <a:avLst/>
          </a:prstGeom>
        </p:spPr>
        <p:txBody>
          <a:bodyPr wrap="none">
            <a:spAutoFit/>
          </a:bodyPr>
          <a:lstStyle/>
          <a:p>
            <a:pPr algn="ctr"/>
            <a:r>
              <a:rPr lang="en-GB" sz="2400" b="1" dirty="0" smtClean="0">
                <a:solidFill>
                  <a:schemeClr val="accent1">
                    <a:lumMod val="40000"/>
                    <a:lumOff val="60000"/>
                  </a:schemeClr>
                </a:solidFill>
              </a:rPr>
              <a:t>Interpreting </a:t>
            </a:r>
            <a:r>
              <a:rPr lang="en-GB" sz="3200" b="1" dirty="0" smtClean="0">
                <a:solidFill>
                  <a:schemeClr val="accent4"/>
                </a:solidFill>
              </a:rPr>
              <a:t>the</a:t>
            </a:r>
            <a:r>
              <a:rPr lang="en-GB" sz="3200" b="1" dirty="0" smtClean="0">
                <a:solidFill>
                  <a:schemeClr val="bg1"/>
                </a:solidFill>
              </a:rPr>
              <a:t> </a:t>
            </a:r>
            <a:r>
              <a:rPr lang="en-GB" sz="4800" b="1" dirty="0">
                <a:solidFill>
                  <a:schemeClr val="bg1"/>
                </a:solidFill>
              </a:rPr>
              <a:t>world </a:t>
            </a:r>
            <a:r>
              <a:rPr lang="en-GB" sz="3600" b="1" dirty="0">
                <a:solidFill>
                  <a:schemeClr val="accent5">
                    <a:lumMod val="40000"/>
                    <a:lumOff val="60000"/>
                  </a:schemeClr>
                </a:solidFill>
              </a:rPr>
              <a:t>on</a:t>
            </a:r>
            <a:r>
              <a:rPr lang="en-GB" sz="3600" b="1" dirty="0">
                <a:solidFill>
                  <a:schemeClr val="bg1"/>
                </a:solidFill>
              </a:rPr>
              <a:t> </a:t>
            </a:r>
            <a:r>
              <a:rPr lang="en-GB" sz="3200" b="1" dirty="0" smtClean="0">
                <a:solidFill>
                  <a:schemeClr val="accent4">
                    <a:lumMod val="60000"/>
                    <a:lumOff val="40000"/>
                  </a:schemeClr>
                </a:solidFill>
              </a:rPr>
              <a:t>a</a:t>
            </a:r>
          </a:p>
          <a:p>
            <a:pPr algn="ctr"/>
            <a:r>
              <a:rPr lang="en-GB" sz="2400" b="1" dirty="0">
                <a:solidFill>
                  <a:srgbClr val="FFC000"/>
                </a:solidFill>
              </a:rPr>
              <a:t>different</a:t>
            </a:r>
            <a:r>
              <a:rPr lang="en-GB" sz="2400" b="1" dirty="0">
                <a:solidFill>
                  <a:schemeClr val="bg1"/>
                </a:solidFill>
              </a:rPr>
              <a:t> </a:t>
            </a:r>
            <a:r>
              <a:rPr lang="en-GB" sz="3600" b="1" dirty="0" smtClean="0">
                <a:solidFill>
                  <a:schemeClr val="accent3">
                    <a:lumMod val="20000"/>
                    <a:lumOff val="80000"/>
                  </a:schemeClr>
                </a:solidFill>
              </a:rPr>
              <a:t>plane</a:t>
            </a:r>
            <a:endParaRPr lang="en-GB" sz="3200" b="1" dirty="0">
              <a:solidFill>
                <a:schemeClr val="accent3">
                  <a:lumMod val="20000"/>
                  <a:lumOff val="80000"/>
                </a:schemeClr>
              </a:solidFill>
            </a:endParaRPr>
          </a:p>
        </p:txBody>
      </p:sp>
      <p:cxnSp>
        <p:nvCxnSpPr>
          <p:cNvPr id="9" name="Straight Connector 8"/>
          <p:cNvCxnSpPr/>
          <p:nvPr>
            <p:custDataLst>
              <p:tags r:id="rId7"/>
            </p:custDataLst>
          </p:nvPr>
        </p:nvCxnSpPr>
        <p:spPr>
          <a:xfrm>
            <a:off x="2394857" y="4299857"/>
            <a:ext cx="7898493"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8"/>
            </p:custDataLst>
          </p:nvPr>
        </p:nvPicPr>
        <p:blipFill rotWithShape="1">
          <a:blip r:embed="rId19" cstate="print">
            <a:extLst>
              <a:ext uri="{BEBA8EAE-BF5A-486C-A8C5-ECC9F3942E4B}">
                <a14:imgProps xmlns:a14="http://schemas.microsoft.com/office/drawing/2010/main">
                  <a14:imgLayer r:embed="rId20">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575036" y="725863"/>
            <a:ext cx="2724346" cy="4223209"/>
          </a:xfrm>
          <a:prstGeom prst="rect">
            <a:avLst/>
          </a:prstGeom>
        </p:spPr>
      </p:pic>
      <p:sp>
        <p:nvSpPr>
          <p:cNvPr id="10" name="Rectangle 9"/>
          <p:cNvSpPr/>
          <p:nvPr>
            <p:custDataLst>
              <p:tags r:id="rId9"/>
            </p:custDataLst>
          </p:nvPr>
        </p:nvSpPr>
        <p:spPr>
          <a:xfrm>
            <a:off x="2394857" y="3722007"/>
            <a:ext cx="7633821" cy="577850"/>
          </a:xfrm>
          <a:prstGeom prst="rect">
            <a:avLst/>
          </a:prstGeom>
        </p:spPr>
        <p:txBody>
          <a:bodyPr wrap="none">
            <a:spAutoFit/>
          </a:bodyPr>
          <a:lstStyle/>
          <a:p>
            <a:pPr>
              <a:lnSpc>
                <a:spcPct val="150000"/>
              </a:lnSpc>
            </a:pPr>
            <a:r>
              <a:rPr lang="en-US" sz="2400" b="1" dirty="0">
                <a:solidFill>
                  <a:schemeClr val="bg1"/>
                </a:solidFill>
              </a:rPr>
              <a:t>Robert Bosch Engineering and Business Solutions</a:t>
            </a:r>
          </a:p>
        </p:txBody>
      </p:sp>
      <p:sp>
        <p:nvSpPr>
          <p:cNvPr id="12" name="Rectangle 11"/>
          <p:cNvSpPr/>
          <p:nvPr>
            <p:custDataLst>
              <p:tags r:id="rId10"/>
            </p:custDataLst>
          </p:nvPr>
        </p:nvSpPr>
        <p:spPr>
          <a:xfrm>
            <a:off x="2394857" y="4225458"/>
            <a:ext cx="6561668" cy="553998"/>
          </a:xfrm>
          <a:prstGeom prst="rect">
            <a:avLst/>
          </a:prstGeom>
        </p:spPr>
        <p:txBody>
          <a:bodyPr wrap="none">
            <a:spAutoFit/>
          </a:bodyPr>
          <a:lstStyle/>
          <a:p>
            <a:pPr>
              <a:lnSpc>
                <a:spcPct val="150000"/>
              </a:lnSpc>
            </a:pPr>
            <a:r>
              <a:rPr lang="en-US" sz="2000" dirty="0" smtClean="0">
                <a:solidFill>
                  <a:schemeClr val="bg1"/>
                </a:solidFill>
              </a:rPr>
              <a:t>BSW – Python Interface Implementation – IOTIC Agents</a:t>
            </a:r>
            <a:endParaRPr lang="en-US" sz="2000" dirty="0">
              <a:solidFill>
                <a:schemeClr val="bg1"/>
              </a:solidFill>
            </a:endParaRPr>
          </a:p>
        </p:txBody>
      </p:sp>
      <p:grpSp>
        <p:nvGrpSpPr>
          <p:cNvPr id="11" name="Group 10"/>
          <p:cNvGrpSpPr/>
          <p:nvPr/>
        </p:nvGrpSpPr>
        <p:grpSpPr>
          <a:xfrm>
            <a:off x="2477429" y="4769101"/>
            <a:ext cx="3326384" cy="509009"/>
            <a:chOff x="2477429" y="4642101"/>
            <a:chExt cx="2590853" cy="509009"/>
          </a:xfrm>
        </p:grpSpPr>
        <p:pic>
          <p:nvPicPr>
            <p:cNvPr id="22530" name="Picture 2" descr="https://cdn3.iconfinder.com/data/icons/linecons-free-vector-icons-pack/32/calendar-512.png"/>
            <p:cNvPicPr>
              <a:picLocks noChangeAspect="1" noChangeArrowheads="1"/>
            </p:cNvPicPr>
            <p:nvPr>
              <p:custDataLst>
                <p:tags r:id="rId11"/>
              </p:custDataLst>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477429" y="4715324"/>
              <a:ext cx="363742" cy="36374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custDataLst>
                <p:tags r:id="rId12"/>
              </p:custDataLst>
            </p:nvPr>
          </p:nvSpPr>
          <p:spPr>
            <a:xfrm>
              <a:off x="2830135" y="4643279"/>
              <a:ext cx="1022809" cy="507831"/>
            </a:xfrm>
            <a:prstGeom prst="rect">
              <a:avLst/>
            </a:prstGeom>
          </p:spPr>
          <p:txBody>
            <a:bodyPr wrap="none">
              <a:spAutoFit/>
            </a:bodyPr>
            <a:lstStyle/>
            <a:p>
              <a:pPr>
                <a:lnSpc>
                  <a:spcPct val="150000"/>
                </a:lnSpc>
              </a:pPr>
              <a:r>
                <a:rPr lang="en-US" dirty="0" smtClean="0">
                  <a:solidFill>
                    <a:schemeClr val="bg1"/>
                  </a:solidFill>
                </a:rPr>
                <a:t>16</a:t>
              </a:r>
              <a:r>
                <a:rPr lang="en-US" baseline="30000" dirty="0" smtClean="0">
                  <a:solidFill>
                    <a:schemeClr val="bg1"/>
                  </a:solidFill>
                </a:rPr>
                <a:t>th</a:t>
              </a:r>
              <a:r>
                <a:rPr lang="en-US" dirty="0" smtClean="0">
                  <a:solidFill>
                    <a:schemeClr val="bg1"/>
                  </a:solidFill>
                </a:rPr>
                <a:t> Jan’19</a:t>
              </a:r>
              <a:endParaRPr lang="en-US" dirty="0">
                <a:solidFill>
                  <a:schemeClr val="bg1"/>
                </a:solidFill>
              </a:endParaRPr>
            </a:p>
          </p:txBody>
        </p:sp>
        <p:pic>
          <p:nvPicPr>
            <p:cNvPr id="15" name="Bild 44"/>
            <p:cNvPicPr>
              <a:picLocks noChangeAspect="1"/>
            </p:cNvPicPr>
            <p:nvPr>
              <p:custDataLst>
                <p:tags r:id="rId13"/>
              </p:custDataLst>
            </p:nvPr>
          </p:nvPicPr>
          <p:blipFill>
            <a:blip r:embed="rId23" cstate="print">
              <a:duotone>
                <a:schemeClr val="accent1">
                  <a:shade val="45000"/>
                  <a:satMod val="135000"/>
                </a:schemeClr>
                <a:prstClr val="white"/>
              </a:duotone>
              <a:lum bright="100000"/>
            </a:blip>
            <a:stretch>
              <a:fillRect/>
            </a:stretch>
          </p:blipFill>
          <p:spPr>
            <a:xfrm>
              <a:off x="4029927" y="4715324"/>
              <a:ext cx="385478" cy="361386"/>
            </a:xfrm>
            <a:prstGeom prst="rect">
              <a:avLst/>
            </a:prstGeom>
          </p:spPr>
        </p:pic>
        <p:sp>
          <p:nvSpPr>
            <p:cNvPr id="16" name="Rectangle 15"/>
            <p:cNvSpPr/>
            <p:nvPr>
              <p:custDataLst>
                <p:tags r:id="rId14"/>
              </p:custDataLst>
            </p:nvPr>
          </p:nvSpPr>
          <p:spPr>
            <a:xfrm>
              <a:off x="4125380" y="4642101"/>
              <a:ext cx="942902" cy="456535"/>
            </a:xfrm>
            <a:prstGeom prst="rect">
              <a:avLst/>
            </a:prstGeom>
          </p:spPr>
          <p:txBody>
            <a:bodyPr wrap="none">
              <a:spAutoFit/>
            </a:bodyPr>
            <a:lstStyle/>
            <a:p>
              <a:pPr>
                <a:lnSpc>
                  <a:spcPct val="150000"/>
                </a:lnSpc>
              </a:pPr>
              <a:r>
                <a:rPr lang="en-US" dirty="0" smtClean="0">
                  <a:solidFill>
                    <a:schemeClr val="bg1"/>
                  </a:solidFill>
                </a:rPr>
                <a:t>      </a:t>
              </a:r>
              <a:r>
                <a:rPr lang="en-US" dirty="0" err="1" smtClean="0">
                  <a:solidFill>
                    <a:schemeClr val="bg1"/>
                  </a:solidFill>
                </a:rPr>
                <a:t>Muthu</a:t>
              </a:r>
              <a:endParaRPr lang="en-US" dirty="0">
                <a:solidFill>
                  <a:schemeClr val="bg1"/>
                </a:solidFill>
              </a:endParaRPr>
            </a:p>
          </p:txBody>
        </p:sp>
      </p:grpSp>
    </p:spTree>
    <p:custDataLst>
      <p:tags r:id="rId1"/>
    </p:custDataLst>
    <p:extLst>
      <p:ext uri="{BB962C8B-B14F-4D97-AF65-F5344CB8AC3E}">
        <p14:creationId xmlns:p14="http://schemas.microsoft.com/office/powerpoint/2010/main" val="523472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feed, add metadata to feed</a:t>
            </a:r>
            <a:endParaRPr lang="en-GB" dirty="0"/>
          </a:p>
        </p:txBody>
      </p:sp>
      <p:sp>
        <p:nvSpPr>
          <p:cNvPr id="3" name="Content Placeholder 2"/>
          <p:cNvSpPr>
            <a:spLocks noGrp="1"/>
          </p:cNvSpPr>
          <p:nvPr>
            <p:ph sz="half" idx="1"/>
          </p:nvPr>
        </p:nvSpPr>
        <p:spPr/>
        <p:txBody>
          <a:bodyPr>
            <a:noAutofit/>
          </a:bodyPr>
          <a:lstStyle/>
          <a:p>
            <a:r>
              <a:rPr lang="en-US" sz="1600" dirty="0"/>
              <a:t>We can create the feed by calling the method “</a:t>
            </a:r>
            <a:r>
              <a:rPr lang="en-US" sz="1600" dirty="0" err="1"/>
              <a:t>create_feed</a:t>
            </a:r>
            <a:r>
              <a:rPr lang="en-US" sz="1600" dirty="0"/>
              <a:t>()”.</a:t>
            </a:r>
          </a:p>
          <a:p>
            <a:r>
              <a:rPr lang="en-US" sz="1600" dirty="0"/>
              <a:t>We can retrieve the local point id of feed, global point id. We can check whether this is feed or control.</a:t>
            </a:r>
          </a:p>
          <a:p>
            <a:pPr lvl="1"/>
            <a:r>
              <a:rPr lang="en-US" sz="1600" dirty="0" err="1"/>
              <a:t>My_feed.pid</a:t>
            </a:r>
            <a:endParaRPr lang="en-US" sz="1600" dirty="0"/>
          </a:p>
          <a:p>
            <a:pPr lvl="1"/>
            <a:r>
              <a:rPr lang="en-US" sz="1600" dirty="0" err="1"/>
              <a:t>My_feed.guid</a:t>
            </a:r>
            <a:endParaRPr lang="en-US" sz="1600" dirty="0"/>
          </a:p>
          <a:p>
            <a:pPr lvl="1"/>
            <a:r>
              <a:rPr lang="en-US" sz="1600" dirty="0" err="1"/>
              <a:t>My_feed.foc</a:t>
            </a:r>
            <a:endParaRPr lang="en-US" sz="1600" dirty="0"/>
          </a:p>
          <a:p>
            <a:r>
              <a:rPr lang="en-US" sz="1600" dirty="0"/>
              <a:t>We can add label, descriptions to the feed by calling </a:t>
            </a:r>
            <a:r>
              <a:rPr lang="en-US" sz="1600" dirty="0" err="1"/>
              <a:t>set_label</a:t>
            </a:r>
            <a:r>
              <a:rPr lang="en-US" sz="1600" dirty="0"/>
              <a:t>(), </a:t>
            </a:r>
            <a:r>
              <a:rPr lang="en-US" sz="1600" dirty="0" err="1"/>
              <a:t>set_description</a:t>
            </a:r>
            <a:r>
              <a:rPr lang="en-US" sz="1600" dirty="0"/>
              <a:t>() methods.</a:t>
            </a:r>
          </a:p>
        </p:txBody>
      </p:sp>
      <p:sp>
        <p:nvSpPr>
          <p:cNvPr id="4" name="Content Placeholder 3"/>
          <p:cNvSpPr>
            <a:spLocks noGrp="1"/>
          </p:cNvSpPr>
          <p:nvPr>
            <p:ph sz="half" idx="2"/>
          </p:nvPr>
        </p:nvSpPr>
        <p:spPr/>
        <p:txBody>
          <a:bodyPr>
            <a:normAutofit fontScale="77500" lnSpcReduction="20000"/>
          </a:bodyPr>
          <a:lstStyle/>
          <a:p>
            <a:pPr marL="0" indent="0">
              <a:lnSpc>
                <a:spcPct val="100000"/>
              </a:lnSpc>
              <a:buNone/>
            </a:pPr>
            <a:r>
              <a:rPr lang="en-US" sz="1200" i="1" dirty="0"/>
              <a:t>def </a:t>
            </a:r>
            <a:r>
              <a:rPr lang="en-US" sz="1200" i="1" dirty="0" err="1"/>
              <a:t>create_feed</a:t>
            </a:r>
            <a:r>
              <a:rPr lang="en-US" sz="1200" i="1" dirty="0"/>
              <a:t>(</a:t>
            </a:r>
            <a:r>
              <a:rPr lang="en-US" sz="1200" i="1" dirty="0" err="1"/>
              <a:t>my_thing</a:t>
            </a:r>
            <a:r>
              <a:rPr lang="en-US" sz="1200" i="1" dirty="0"/>
              <a:t>):</a:t>
            </a:r>
          </a:p>
          <a:p>
            <a:pPr marL="0" indent="0">
              <a:lnSpc>
                <a:spcPct val="100000"/>
              </a:lnSpc>
              <a:buNone/>
            </a:pPr>
            <a:r>
              <a:rPr lang="en-US" sz="1200" i="1" dirty="0"/>
              <a:t>    </a:t>
            </a:r>
            <a:r>
              <a:rPr lang="en-US" sz="1200" i="1" dirty="0" err="1"/>
              <a:t>my_feed</a:t>
            </a:r>
            <a:r>
              <a:rPr lang="en-US" sz="1200" i="1" dirty="0"/>
              <a:t> = </a:t>
            </a:r>
            <a:r>
              <a:rPr lang="en-US" sz="1200" i="1" dirty="0" err="1"/>
              <a:t>my_thing.create_feed</a:t>
            </a:r>
            <a:r>
              <a:rPr lang="en-US" sz="1200" i="1" dirty="0"/>
              <a:t>('</a:t>
            </a:r>
            <a:r>
              <a:rPr lang="en-US" sz="1200" i="1" dirty="0" err="1"/>
              <a:t>My_New_Feed</a:t>
            </a:r>
            <a:r>
              <a:rPr lang="en-US" sz="1200" i="1" dirty="0"/>
              <a:t>')</a:t>
            </a:r>
          </a:p>
          <a:p>
            <a:pPr marL="0" indent="0">
              <a:lnSpc>
                <a:spcPct val="100000"/>
              </a:lnSpc>
              <a:buNone/>
            </a:pPr>
            <a:r>
              <a:rPr lang="en-US" sz="1200" i="1" dirty="0"/>
              <a:t>    print("About my Feed")</a:t>
            </a:r>
          </a:p>
          <a:p>
            <a:pPr marL="0" indent="0">
              <a:lnSpc>
                <a:spcPct val="100000"/>
              </a:lnSpc>
              <a:buNone/>
            </a:pPr>
            <a:r>
              <a:rPr lang="en-US" sz="1200" i="1" dirty="0"/>
              <a:t>    print("My Feed object:", </a:t>
            </a:r>
            <a:r>
              <a:rPr lang="en-US" sz="1200" i="1" dirty="0" err="1"/>
              <a:t>my_feed</a:t>
            </a:r>
            <a:r>
              <a:rPr lang="en-US" sz="1200" i="1" dirty="0"/>
              <a:t>)</a:t>
            </a:r>
          </a:p>
          <a:p>
            <a:pPr marL="0" indent="0">
              <a:lnSpc>
                <a:spcPct val="100000"/>
              </a:lnSpc>
              <a:buNone/>
            </a:pPr>
            <a:r>
              <a:rPr lang="en-US" sz="1200" i="1" dirty="0"/>
              <a:t>    print("My Feed local point ID (</a:t>
            </a:r>
            <a:r>
              <a:rPr lang="en-US" sz="1200" i="1" dirty="0" err="1"/>
              <a:t>pid</a:t>
            </a:r>
            <a:r>
              <a:rPr lang="en-US" sz="1200" i="1" dirty="0"/>
              <a:t>):", </a:t>
            </a:r>
            <a:r>
              <a:rPr lang="en-US" sz="1200" i="1" dirty="0" err="1"/>
              <a:t>my_feed.pid</a:t>
            </a:r>
            <a:r>
              <a:rPr lang="en-US" sz="1200" i="1" dirty="0"/>
              <a:t>)</a:t>
            </a:r>
          </a:p>
          <a:p>
            <a:pPr marL="0" indent="0">
              <a:lnSpc>
                <a:spcPct val="100000"/>
              </a:lnSpc>
              <a:buNone/>
            </a:pPr>
            <a:r>
              <a:rPr lang="en-US" sz="1200" i="1" dirty="0"/>
              <a:t>    print("My Feed global point ID (</a:t>
            </a:r>
            <a:r>
              <a:rPr lang="en-US" sz="1200" i="1" dirty="0" err="1"/>
              <a:t>guid</a:t>
            </a:r>
            <a:r>
              <a:rPr lang="en-US" sz="1200" i="1" dirty="0"/>
              <a:t>):", </a:t>
            </a:r>
            <a:r>
              <a:rPr lang="en-US" sz="1200" i="1" dirty="0" err="1"/>
              <a:t>my_feed.guid</a:t>
            </a:r>
            <a:r>
              <a:rPr lang="en-US" sz="1200" i="1" dirty="0"/>
              <a:t>)</a:t>
            </a:r>
          </a:p>
          <a:p>
            <a:pPr marL="0" indent="0">
              <a:lnSpc>
                <a:spcPct val="100000"/>
              </a:lnSpc>
              <a:buNone/>
            </a:pPr>
            <a:r>
              <a:rPr lang="en-US" sz="1200" i="1" dirty="0"/>
              <a:t>    print("Check this is a feed or control:", </a:t>
            </a:r>
            <a:r>
              <a:rPr lang="en-US" sz="1200" i="1" dirty="0" err="1"/>
              <a:t>my_feed.foc</a:t>
            </a:r>
            <a:r>
              <a:rPr lang="en-US" sz="1200" i="1" dirty="0"/>
              <a:t>)</a:t>
            </a:r>
          </a:p>
          <a:p>
            <a:pPr marL="0" indent="0">
              <a:lnSpc>
                <a:spcPct val="100000"/>
              </a:lnSpc>
              <a:buNone/>
            </a:pPr>
            <a:r>
              <a:rPr lang="en-US" sz="1200" i="1" dirty="0"/>
              <a:t>    return </a:t>
            </a:r>
            <a:r>
              <a:rPr lang="en-US" sz="1200" i="1" dirty="0" err="1"/>
              <a:t>my_feed</a:t>
            </a:r>
            <a:endParaRPr lang="en-US" sz="1200" i="1" dirty="0"/>
          </a:p>
          <a:p>
            <a:pPr marL="0" indent="0">
              <a:lnSpc>
                <a:spcPct val="100000"/>
              </a:lnSpc>
              <a:buNone/>
            </a:pPr>
            <a:endParaRPr lang="en-US" sz="1200" i="1" dirty="0"/>
          </a:p>
          <a:p>
            <a:pPr marL="0" indent="0">
              <a:lnSpc>
                <a:spcPct val="100000"/>
              </a:lnSpc>
              <a:buNone/>
            </a:pPr>
            <a:r>
              <a:rPr lang="en-US" sz="1200" i="1" dirty="0"/>
              <a:t>def </a:t>
            </a:r>
            <a:r>
              <a:rPr lang="en-US" sz="1200" i="1" dirty="0" err="1"/>
              <a:t>add_feed_metadata</a:t>
            </a:r>
            <a:r>
              <a:rPr lang="en-US" sz="1200" i="1" dirty="0"/>
              <a:t>(</a:t>
            </a:r>
            <a:r>
              <a:rPr lang="en-US" sz="1200" i="1" dirty="0" err="1"/>
              <a:t>my_feed</a:t>
            </a:r>
            <a:r>
              <a:rPr lang="en-US" sz="1200" i="1" dirty="0"/>
              <a:t>):</a:t>
            </a:r>
          </a:p>
          <a:p>
            <a:pPr marL="0" indent="0">
              <a:lnSpc>
                <a:spcPct val="100000"/>
              </a:lnSpc>
              <a:buNone/>
            </a:pPr>
            <a:r>
              <a:rPr lang="en-US" sz="1200" i="1" dirty="0"/>
              <a:t>    with </a:t>
            </a:r>
            <a:r>
              <a:rPr lang="en-US" sz="1200" i="1" dirty="0" err="1"/>
              <a:t>my_feed.get_meta</a:t>
            </a:r>
            <a:r>
              <a:rPr lang="en-US" sz="1200" i="1" dirty="0"/>
              <a:t>() as </a:t>
            </a:r>
            <a:r>
              <a:rPr lang="en-US" sz="1200" i="1" dirty="0" err="1"/>
              <a:t>my_metadata</a:t>
            </a:r>
            <a:r>
              <a:rPr lang="en-US" sz="1200" i="1" dirty="0"/>
              <a:t>:</a:t>
            </a:r>
          </a:p>
          <a:p>
            <a:pPr marL="0" indent="0">
              <a:lnSpc>
                <a:spcPct val="100000"/>
              </a:lnSpc>
              <a:buNone/>
            </a:pPr>
            <a:r>
              <a:rPr lang="en-US" sz="1200" i="1" dirty="0"/>
              <a:t>        </a:t>
            </a:r>
            <a:r>
              <a:rPr lang="en-US" sz="1200" i="1" dirty="0" err="1"/>
              <a:t>my_metadata.set_label</a:t>
            </a:r>
            <a:r>
              <a:rPr lang="en-US" sz="1200" i="1" dirty="0"/>
              <a:t>('My New Feed') </a:t>
            </a:r>
          </a:p>
          <a:p>
            <a:pPr marL="0" indent="0">
              <a:lnSpc>
                <a:spcPct val="100000"/>
              </a:lnSpc>
              <a:buNone/>
            </a:pPr>
            <a:r>
              <a:rPr lang="en-US" sz="1200" i="1" dirty="0"/>
              <a:t>        </a:t>
            </a:r>
            <a:r>
              <a:rPr lang="en-US" sz="1200" i="1" dirty="0" err="1"/>
              <a:t>my_metadata.set_description</a:t>
            </a:r>
            <a:r>
              <a:rPr lang="en-US" sz="1200" i="1" dirty="0"/>
              <a:t>('"You get nothing from me right now"')</a:t>
            </a:r>
          </a:p>
          <a:p>
            <a:pPr marL="0" indent="0">
              <a:lnSpc>
                <a:spcPct val="100000"/>
              </a:lnSpc>
              <a:buNone/>
            </a:pPr>
            <a:r>
              <a:rPr lang="en-US" sz="1200" i="1" dirty="0"/>
              <a:t>        </a:t>
            </a:r>
            <a:r>
              <a:rPr lang="en-US" sz="1200" i="1" dirty="0" err="1"/>
              <a:t>my_labels</a:t>
            </a:r>
            <a:r>
              <a:rPr lang="en-US" sz="1200" i="1" dirty="0"/>
              <a:t> = </a:t>
            </a:r>
            <a:r>
              <a:rPr lang="en-US" sz="1200" i="1" dirty="0" err="1"/>
              <a:t>my_metadata.get_labels</a:t>
            </a:r>
            <a:r>
              <a:rPr lang="en-US" sz="1200" i="1" dirty="0"/>
              <a:t>()</a:t>
            </a:r>
          </a:p>
          <a:p>
            <a:pPr marL="0" indent="0">
              <a:lnSpc>
                <a:spcPct val="100000"/>
              </a:lnSpc>
              <a:buNone/>
            </a:pPr>
            <a:r>
              <a:rPr lang="en-US" sz="1200" i="1" dirty="0"/>
              <a:t>        </a:t>
            </a:r>
            <a:r>
              <a:rPr lang="en-US" sz="1200" i="1" dirty="0" err="1"/>
              <a:t>my_descriptions</a:t>
            </a:r>
            <a:r>
              <a:rPr lang="en-US" sz="1200" i="1" dirty="0"/>
              <a:t> = </a:t>
            </a:r>
            <a:r>
              <a:rPr lang="en-US" sz="1200" i="1" dirty="0" err="1"/>
              <a:t>my_metadata.get_descriptions</a:t>
            </a:r>
            <a:r>
              <a:rPr lang="en-US" sz="1200" i="1" dirty="0"/>
              <a:t>()</a:t>
            </a:r>
          </a:p>
        </p:txBody>
      </p:sp>
    </p:spTree>
    <p:extLst>
      <p:ext uri="{BB962C8B-B14F-4D97-AF65-F5344CB8AC3E}">
        <p14:creationId xmlns:p14="http://schemas.microsoft.com/office/powerpoint/2010/main" val="3864047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a data to Feed</a:t>
            </a:r>
            <a:endParaRPr lang="en-GB" dirty="0"/>
          </a:p>
        </p:txBody>
      </p:sp>
      <p:sp>
        <p:nvSpPr>
          <p:cNvPr id="3" name="Content Placeholder 2"/>
          <p:cNvSpPr>
            <a:spLocks noGrp="1"/>
          </p:cNvSpPr>
          <p:nvPr>
            <p:ph sz="half" idx="1"/>
          </p:nvPr>
        </p:nvSpPr>
        <p:spPr/>
        <p:txBody>
          <a:bodyPr>
            <a:normAutofit/>
          </a:bodyPr>
          <a:lstStyle/>
          <a:p>
            <a:r>
              <a:rPr lang="en-US" sz="1600" dirty="0"/>
              <a:t>We can share any real time data to the feed by calling below method.</a:t>
            </a:r>
          </a:p>
          <a:p>
            <a:pPr lvl="1"/>
            <a:r>
              <a:rPr lang="en-US" sz="1600" dirty="0" err="1"/>
              <a:t>My_feed.share</a:t>
            </a:r>
            <a:r>
              <a:rPr lang="en-US" sz="1600" dirty="0"/>
              <a:t>(data</a:t>
            </a:r>
            <a:r>
              <a:rPr lang="en-US" sz="1600" dirty="0" smtClean="0"/>
              <a:t>)</a:t>
            </a:r>
            <a:endParaRPr lang="en-US" sz="1600" dirty="0"/>
          </a:p>
        </p:txBody>
      </p:sp>
      <p:sp>
        <p:nvSpPr>
          <p:cNvPr id="4" name="Content Placeholder 3"/>
          <p:cNvSpPr>
            <a:spLocks noGrp="1"/>
          </p:cNvSpPr>
          <p:nvPr>
            <p:ph sz="half" idx="2"/>
          </p:nvPr>
        </p:nvSpPr>
        <p:spPr/>
        <p:txBody>
          <a:bodyPr>
            <a:normAutofit/>
          </a:bodyPr>
          <a:lstStyle/>
          <a:p>
            <a:pPr marL="0" indent="0">
              <a:lnSpc>
                <a:spcPct val="110000"/>
              </a:lnSpc>
              <a:buNone/>
            </a:pPr>
            <a:r>
              <a:rPr lang="en-US" sz="1400" i="1" dirty="0"/>
              <a:t>def </a:t>
            </a:r>
            <a:r>
              <a:rPr lang="en-US" sz="1400" i="1" dirty="0" err="1"/>
              <a:t>share_data</a:t>
            </a:r>
            <a:r>
              <a:rPr lang="en-US" sz="1400" i="1" dirty="0"/>
              <a:t>(</a:t>
            </a:r>
            <a:r>
              <a:rPr lang="en-US" sz="1400" i="1" dirty="0" err="1"/>
              <a:t>my_feed</a:t>
            </a:r>
            <a:r>
              <a:rPr lang="en-US" sz="1400" i="1" dirty="0"/>
              <a:t>):</a:t>
            </a:r>
          </a:p>
          <a:p>
            <a:pPr marL="0" indent="0">
              <a:lnSpc>
                <a:spcPct val="110000"/>
              </a:lnSpc>
              <a:buNone/>
            </a:pPr>
            <a:r>
              <a:rPr lang="en-US" sz="1400" i="1" dirty="0"/>
              <a:t>    print("Sharing Values")</a:t>
            </a:r>
          </a:p>
          <a:p>
            <a:pPr marL="0" indent="0">
              <a:lnSpc>
                <a:spcPct val="110000"/>
              </a:lnSpc>
              <a:buNone/>
            </a:pPr>
            <a:r>
              <a:rPr lang="en-US" sz="1400" i="1" dirty="0"/>
              <a:t>    </a:t>
            </a:r>
            <a:r>
              <a:rPr lang="en-US" sz="1400" i="1" dirty="0" err="1"/>
              <a:t>current_values</a:t>
            </a:r>
            <a:r>
              <a:rPr lang="en-US" sz="1400" i="1" dirty="0"/>
              <a:t> = {}</a:t>
            </a:r>
          </a:p>
          <a:p>
            <a:pPr marL="0" indent="0">
              <a:lnSpc>
                <a:spcPct val="110000"/>
              </a:lnSpc>
              <a:buNone/>
            </a:pPr>
            <a:r>
              <a:rPr lang="en-US" sz="1400" i="1" dirty="0"/>
              <a:t>    </a:t>
            </a:r>
            <a:r>
              <a:rPr lang="en-US" sz="1400" i="1" dirty="0" err="1"/>
              <a:t>current_values</a:t>
            </a:r>
            <a:r>
              <a:rPr lang="en-US" sz="1400" i="1" dirty="0"/>
              <a:t>["timestamp"] = </a:t>
            </a:r>
            <a:r>
              <a:rPr lang="en-US" sz="1400" i="1" dirty="0" err="1"/>
              <a:t>time.strftime</a:t>
            </a:r>
            <a:r>
              <a:rPr lang="en-US" sz="1400" i="1" dirty="0"/>
              <a:t>("%Y-%m-%</a:t>
            </a:r>
            <a:r>
              <a:rPr lang="en-US" sz="1400" i="1" dirty="0" err="1"/>
              <a:t>dT%H</a:t>
            </a:r>
            <a:r>
              <a:rPr lang="en-US" sz="1400" i="1" dirty="0"/>
              <a:t>:%M:%S", </a:t>
            </a:r>
            <a:r>
              <a:rPr lang="en-US" sz="1400" i="1" dirty="0" err="1"/>
              <a:t>time.localtime</a:t>
            </a:r>
            <a:r>
              <a:rPr lang="en-US" sz="1400" i="1" dirty="0"/>
              <a:t>())</a:t>
            </a:r>
          </a:p>
          <a:p>
            <a:pPr marL="0" indent="0">
              <a:lnSpc>
                <a:spcPct val="110000"/>
              </a:lnSpc>
              <a:buNone/>
            </a:pPr>
            <a:r>
              <a:rPr lang="en-US" sz="1400" i="1" dirty="0"/>
              <a:t>    </a:t>
            </a:r>
            <a:r>
              <a:rPr lang="en-US" sz="1400" i="1" dirty="0" err="1"/>
              <a:t>my_feed.share</a:t>
            </a:r>
            <a:r>
              <a:rPr lang="en-US" sz="1400" i="1" dirty="0"/>
              <a:t>(</a:t>
            </a:r>
            <a:r>
              <a:rPr lang="en-US" sz="1400" i="1" dirty="0" err="1"/>
              <a:t>current_values</a:t>
            </a:r>
            <a:r>
              <a:rPr lang="en-US" sz="1400" i="1" dirty="0"/>
              <a:t>)</a:t>
            </a:r>
          </a:p>
          <a:p>
            <a:pPr marL="0" indent="0">
              <a:lnSpc>
                <a:spcPct val="110000"/>
              </a:lnSpc>
              <a:buNone/>
            </a:pPr>
            <a:endParaRPr lang="en-US" sz="1400" i="1" dirty="0"/>
          </a:p>
        </p:txBody>
      </p:sp>
    </p:spTree>
    <p:extLst>
      <p:ext uri="{BB962C8B-B14F-4D97-AF65-F5344CB8AC3E}">
        <p14:creationId xmlns:p14="http://schemas.microsoft.com/office/powerpoint/2010/main" val="3232412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control, add metadata to control</a:t>
            </a:r>
            <a:endParaRPr lang="en-GB" dirty="0"/>
          </a:p>
        </p:txBody>
      </p:sp>
      <p:sp>
        <p:nvSpPr>
          <p:cNvPr id="3" name="Content Placeholder 2"/>
          <p:cNvSpPr>
            <a:spLocks noGrp="1"/>
          </p:cNvSpPr>
          <p:nvPr>
            <p:ph sz="half" idx="1"/>
          </p:nvPr>
        </p:nvSpPr>
        <p:spPr/>
        <p:txBody>
          <a:bodyPr>
            <a:noAutofit/>
          </a:bodyPr>
          <a:lstStyle/>
          <a:p>
            <a:r>
              <a:rPr lang="en-US" sz="1400" dirty="0"/>
              <a:t>We can create the control by calling </a:t>
            </a:r>
            <a:r>
              <a:rPr lang="en-US" sz="1400" dirty="0" err="1"/>
              <a:t>create_control</a:t>
            </a:r>
            <a:r>
              <a:rPr lang="en-US" sz="1400" dirty="0"/>
              <a:t>() method.</a:t>
            </a:r>
          </a:p>
          <a:p>
            <a:r>
              <a:rPr lang="en-US" sz="1400" dirty="0"/>
              <a:t>We can retrieve the parameters associated with control as below.</a:t>
            </a:r>
          </a:p>
          <a:p>
            <a:pPr lvl="1"/>
            <a:r>
              <a:rPr lang="en-US" sz="1400" dirty="0" err="1"/>
              <a:t>My_control.pid</a:t>
            </a:r>
            <a:endParaRPr lang="en-US" sz="1400" dirty="0"/>
          </a:p>
          <a:p>
            <a:pPr lvl="1"/>
            <a:r>
              <a:rPr lang="en-US" sz="1400" dirty="0" err="1"/>
              <a:t>My_control.lid</a:t>
            </a:r>
            <a:endParaRPr lang="en-US" sz="1400" dirty="0"/>
          </a:p>
          <a:p>
            <a:pPr lvl="1"/>
            <a:r>
              <a:rPr lang="en-US" sz="1400" dirty="0" err="1"/>
              <a:t>My_control.guid</a:t>
            </a:r>
            <a:endParaRPr lang="en-US" sz="1400" dirty="0"/>
          </a:p>
          <a:p>
            <a:pPr lvl="1"/>
            <a:r>
              <a:rPr lang="en-US" sz="1400" dirty="0" err="1"/>
              <a:t>My_control.foc</a:t>
            </a:r>
            <a:endParaRPr lang="en-US" sz="1400" dirty="0"/>
          </a:p>
          <a:p>
            <a:r>
              <a:rPr lang="en-US" sz="1400" dirty="0"/>
              <a:t>We can set the label and description for control as below.</a:t>
            </a:r>
          </a:p>
          <a:p>
            <a:pPr lvl="1"/>
            <a:r>
              <a:rPr lang="en-US" sz="1400" dirty="0" err="1"/>
              <a:t>My_metadata.set_label</a:t>
            </a:r>
            <a:r>
              <a:rPr lang="en-US" sz="1400" dirty="0"/>
              <a:t>()</a:t>
            </a:r>
          </a:p>
          <a:p>
            <a:pPr lvl="1"/>
            <a:r>
              <a:rPr lang="en-US" sz="1400" dirty="0" err="1"/>
              <a:t>My_metadata.set_description</a:t>
            </a:r>
            <a:r>
              <a:rPr lang="en-US" sz="1400" dirty="0"/>
              <a:t>().</a:t>
            </a:r>
          </a:p>
        </p:txBody>
      </p:sp>
      <p:sp>
        <p:nvSpPr>
          <p:cNvPr id="4" name="Content Placeholder 3"/>
          <p:cNvSpPr>
            <a:spLocks noGrp="1"/>
          </p:cNvSpPr>
          <p:nvPr>
            <p:ph sz="half" idx="2"/>
          </p:nvPr>
        </p:nvSpPr>
        <p:spPr/>
        <p:txBody>
          <a:bodyPr>
            <a:normAutofit fontScale="70000" lnSpcReduction="20000"/>
          </a:bodyPr>
          <a:lstStyle/>
          <a:p>
            <a:pPr marL="0" indent="0">
              <a:lnSpc>
                <a:spcPct val="100000"/>
              </a:lnSpc>
              <a:buNone/>
            </a:pPr>
            <a:r>
              <a:rPr lang="en-US" sz="1200" i="1" dirty="0"/>
              <a:t>def </a:t>
            </a:r>
            <a:r>
              <a:rPr lang="en-US" sz="1200" i="1" dirty="0" err="1"/>
              <a:t>create_control</a:t>
            </a:r>
            <a:r>
              <a:rPr lang="en-US" sz="1200" i="1" dirty="0"/>
              <a:t>(</a:t>
            </a:r>
            <a:r>
              <a:rPr lang="en-US" sz="1200" i="1" dirty="0" err="1"/>
              <a:t>my_thing</a:t>
            </a:r>
            <a:r>
              <a:rPr lang="en-US" sz="1200" i="1" dirty="0"/>
              <a:t>):</a:t>
            </a:r>
          </a:p>
          <a:p>
            <a:pPr marL="0" indent="0">
              <a:lnSpc>
                <a:spcPct val="100000"/>
              </a:lnSpc>
              <a:buNone/>
            </a:pPr>
            <a:r>
              <a:rPr lang="en-US" sz="1200" i="1" dirty="0"/>
              <a:t>    </a:t>
            </a:r>
            <a:r>
              <a:rPr lang="en-US" sz="1200" i="1" dirty="0" err="1"/>
              <a:t>my_control</a:t>
            </a:r>
            <a:r>
              <a:rPr lang="en-US" sz="1200" i="1" dirty="0"/>
              <a:t> = </a:t>
            </a:r>
            <a:r>
              <a:rPr lang="en-US" sz="1200" i="1" dirty="0" err="1"/>
              <a:t>my_thing.create_control</a:t>
            </a:r>
            <a:r>
              <a:rPr lang="en-US" sz="1200" i="1" dirty="0"/>
              <a:t>('</a:t>
            </a:r>
            <a:r>
              <a:rPr lang="en-US" sz="1200" i="1" dirty="0" err="1"/>
              <a:t>My_Controllable_Point</a:t>
            </a:r>
            <a:r>
              <a:rPr lang="en-US" sz="1200" i="1" dirty="0"/>
              <a:t>', </a:t>
            </a:r>
            <a:r>
              <a:rPr lang="en-US" sz="1200" i="1" dirty="0" err="1"/>
              <a:t>ctrl_callback</a:t>
            </a:r>
            <a:r>
              <a:rPr lang="en-US" sz="1200" i="1" dirty="0"/>
              <a:t>)</a:t>
            </a:r>
          </a:p>
          <a:p>
            <a:pPr marL="0" indent="0">
              <a:lnSpc>
                <a:spcPct val="100000"/>
              </a:lnSpc>
              <a:buNone/>
            </a:pPr>
            <a:r>
              <a:rPr lang="en-US" sz="1200" i="1" dirty="0"/>
              <a:t>    print("My Control object:", </a:t>
            </a:r>
            <a:r>
              <a:rPr lang="en-US" sz="1200" i="1" dirty="0" err="1"/>
              <a:t>my_control</a:t>
            </a:r>
            <a:r>
              <a:rPr lang="en-US" sz="1200" i="1" dirty="0"/>
              <a:t>)</a:t>
            </a:r>
          </a:p>
          <a:p>
            <a:pPr marL="0" indent="0">
              <a:lnSpc>
                <a:spcPct val="100000"/>
              </a:lnSpc>
              <a:buNone/>
            </a:pPr>
            <a:r>
              <a:rPr lang="en-US" sz="1200" i="1" dirty="0"/>
              <a:t>    print("My Control local ID (</a:t>
            </a:r>
            <a:r>
              <a:rPr lang="en-US" sz="1200" i="1" dirty="0" err="1"/>
              <a:t>pid</a:t>
            </a:r>
            <a:r>
              <a:rPr lang="en-US" sz="1200" i="1" dirty="0"/>
              <a:t>):", </a:t>
            </a:r>
            <a:r>
              <a:rPr lang="en-US" sz="1200" i="1" dirty="0" err="1"/>
              <a:t>my_control.pid</a:t>
            </a:r>
            <a:r>
              <a:rPr lang="en-US" sz="1200" i="1" dirty="0"/>
              <a:t>)</a:t>
            </a:r>
          </a:p>
          <a:p>
            <a:pPr marL="0" indent="0">
              <a:lnSpc>
                <a:spcPct val="100000"/>
              </a:lnSpc>
              <a:buNone/>
            </a:pPr>
            <a:r>
              <a:rPr lang="en-US" sz="1200" i="1" dirty="0"/>
              <a:t>    print("My Thing local ID that advertises this Control (lid):", </a:t>
            </a:r>
            <a:r>
              <a:rPr lang="en-US" sz="1200" i="1" dirty="0" err="1"/>
              <a:t>my_control.lid</a:t>
            </a:r>
            <a:r>
              <a:rPr lang="en-US" sz="1200" i="1" dirty="0"/>
              <a:t>)</a:t>
            </a:r>
          </a:p>
          <a:p>
            <a:pPr marL="0" indent="0">
              <a:lnSpc>
                <a:spcPct val="100000"/>
              </a:lnSpc>
              <a:buNone/>
            </a:pPr>
            <a:r>
              <a:rPr lang="en-US" sz="1200" i="1" dirty="0"/>
              <a:t>    print("My Control globally unique ID (</a:t>
            </a:r>
            <a:r>
              <a:rPr lang="en-US" sz="1200" i="1" dirty="0" err="1"/>
              <a:t>guid</a:t>
            </a:r>
            <a:r>
              <a:rPr lang="en-US" sz="1200" i="1" dirty="0"/>
              <a:t>):", </a:t>
            </a:r>
            <a:r>
              <a:rPr lang="en-US" sz="1200" i="1" dirty="0" err="1"/>
              <a:t>my_control.guid</a:t>
            </a:r>
            <a:r>
              <a:rPr lang="en-US" sz="1200" i="1" dirty="0"/>
              <a:t>)  </a:t>
            </a:r>
          </a:p>
          <a:p>
            <a:pPr marL="0" indent="0">
              <a:lnSpc>
                <a:spcPct val="100000"/>
              </a:lnSpc>
              <a:buNone/>
            </a:pPr>
            <a:r>
              <a:rPr lang="en-US" sz="1200" i="1" dirty="0"/>
              <a:t>    print("Check this is a feed or control:", </a:t>
            </a:r>
            <a:r>
              <a:rPr lang="en-US" sz="1200" i="1" dirty="0" err="1"/>
              <a:t>my_control.foc</a:t>
            </a:r>
            <a:r>
              <a:rPr lang="en-US" sz="1200" i="1" dirty="0"/>
              <a:t>)</a:t>
            </a:r>
          </a:p>
          <a:p>
            <a:pPr marL="0" indent="0">
              <a:lnSpc>
                <a:spcPct val="100000"/>
              </a:lnSpc>
              <a:buNone/>
            </a:pPr>
            <a:r>
              <a:rPr lang="en-US" sz="1200" i="1" dirty="0"/>
              <a:t>    return </a:t>
            </a:r>
            <a:r>
              <a:rPr lang="en-US" sz="1200" i="1" dirty="0" err="1"/>
              <a:t>my_control</a:t>
            </a:r>
            <a:endParaRPr lang="en-US" sz="1200" i="1" dirty="0"/>
          </a:p>
          <a:p>
            <a:pPr marL="0" indent="0">
              <a:lnSpc>
                <a:spcPct val="100000"/>
              </a:lnSpc>
              <a:buNone/>
            </a:pPr>
            <a:endParaRPr lang="en-US" sz="1200" i="1" dirty="0"/>
          </a:p>
          <a:p>
            <a:pPr marL="0" indent="0">
              <a:lnSpc>
                <a:spcPct val="100000"/>
              </a:lnSpc>
              <a:buNone/>
            </a:pPr>
            <a:r>
              <a:rPr lang="en-US" sz="1200" i="1" dirty="0"/>
              <a:t>def </a:t>
            </a:r>
            <a:r>
              <a:rPr lang="en-US" sz="1200" i="1" dirty="0" err="1"/>
              <a:t>add_control_metadata</a:t>
            </a:r>
            <a:r>
              <a:rPr lang="en-US" sz="1200" i="1" dirty="0"/>
              <a:t>(</a:t>
            </a:r>
            <a:r>
              <a:rPr lang="en-US" sz="1200" i="1" dirty="0" err="1"/>
              <a:t>my_control</a:t>
            </a:r>
            <a:r>
              <a:rPr lang="en-US" sz="1200" i="1" dirty="0"/>
              <a:t>):</a:t>
            </a:r>
          </a:p>
          <a:p>
            <a:pPr marL="0" indent="0">
              <a:lnSpc>
                <a:spcPct val="100000"/>
              </a:lnSpc>
              <a:buNone/>
            </a:pPr>
            <a:r>
              <a:rPr lang="en-US" sz="1200" i="1" dirty="0"/>
              <a:t>    with </a:t>
            </a:r>
            <a:r>
              <a:rPr lang="en-US" sz="1200" i="1" dirty="0" err="1"/>
              <a:t>my_control.get_meta</a:t>
            </a:r>
            <a:r>
              <a:rPr lang="en-US" sz="1200" i="1" dirty="0"/>
              <a:t>() as </a:t>
            </a:r>
            <a:r>
              <a:rPr lang="en-US" sz="1200" i="1" dirty="0" err="1"/>
              <a:t>my_metadata</a:t>
            </a:r>
            <a:r>
              <a:rPr lang="en-US" sz="1200" i="1" dirty="0"/>
              <a:t>:</a:t>
            </a:r>
          </a:p>
          <a:p>
            <a:pPr marL="0" indent="0">
              <a:lnSpc>
                <a:spcPct val="100000"/>
              </a:lnSpc>
              <a:buNone/>
            </a:pPr>
            <a:r>
              <a:rPr lang="en-US" sz="1200" i="1" dirty="0"/>
              <a:t>        </a:t>
            </a:r>
            <a:r>
              <a:rPr lang="en-US" sz="1200" i="1" dirty="0" err="1"/>
              <a:t>my_metadata.set_label</a:t>
            </a:r>
            <a:r>
              <a:rPr lang="en-US" sz="1200" i="1" dirty="0"/>
              <a:t>('My Controllable Point')  </a:t>
            </a:r>
          </a:p>
          <a:p>
            <a:pPr marL="0" indent="0">
              <a:lnSpc>
                <a:spcPct val="100000"/>
              </a:lnSpc>
              <a:buNone/>
            </a:pPr>
            <a:r>
              <a:rPr lang="en-US" sz="1200" i="1" dirty="0"/>
              <a:t>        </a:t>
            </a:r>
            <a:r>
              <a:rPr lang="en-US" sz="1200" i="1" dirty="0" err="1"/>
              <a:t>my_metadata.set_description</a:t>
            </a:r>
            <a:r>
              <a:rPr lang="en-US" sz="1200" i="1" dirty="0"/>
              <a:t>('"Just prints the data received"')  </a:t>
            </a:r>
          </a:p>
          <a:p>
            <a:pPr marL="0" indent="0">
              <a:lnSpc>
                <a:spcPct val="100000"/>
              </a:lnSpc>
              <a:buNone/>
            </a:pPr>
            <a:r>
              <a:rPr lang="en-US" sz="1200" i="1" dirty="0"/>
              <a:t>        </a:t>
            </a:r>
            <a:r>
              <a:rPr lang="en-US" sz="1200" i="1" dirty="0" err="1"/>
              <a:t>my_labels</a:t>
            </a:r>
            <a:r>
              <a:rPr lang="en-US" sz="1200" i="1" dirty="0"/>
              <a:t> = </a:t>
            </a:r>
            <a:r>
              <a:rPr lang="en-US" sz="1200" i="1" dirty="0" err="1"/>
              <a:t>my_metadata.get_labels</a:t>
            </a:r>
            <a:r>
              <a:rPr lang="en-US" sz="1200" i="1" dirty="0"/>
              <a:t>()</a:t>
            </a:r>
          </a:p>
          <a:p>
            <a:pPr marL="0" indent="0">
              <a:lnSpc>
                <a:spcPct val="100000"/>
              </a:lnSpc>
              <a:buNone/>
            </a:pPr>
            <a:r>
              <a:rPr lang="en-US" sz="1200" i="1" dirty="0"/>
              <a:t>        </a:t>
            </a:r>
            <a:r>
              <a:rPr lang="en-US" sz="1200" i="1" dirty="0" err="1"/>
              <a:t>my_descriptions</a:t>
            </a:r>
            <a:r>
              <a:rPr lang="en-US" sz="1200" i="1" dirty="0"/>
              <a:t> = </a:t>
            </a:r>
            <a:r>
              <a:rPr lang="en-US" sz="1200" i="1" dirty="0" err="1"/>
              <a:t>my_metadata.get_descriptions</a:t>
            </a:r>
            <a:r>
              <a:rPr lang="en-US" sz="1200" i="1" dirty="0"/>
              <a:t>()</a:t>
            </a:r>
          </a:p>
          <a:p>
            <a:pPr marL="0" indent="0">
              <a:lnSpc>
                <a:spcPct val="100000"/>
              </a:lnSpc>
              <a:buNone/>
            </a:pPr>
            <a:endParaRPr lang="en-US" sz="1200" i="1" dirty="0"/>
          </a:p>
          <a:p>
            <a:pPr marL="0" indent="0">
              <a:lnSpc>
                <a:spcPct val="100000"/>
              </a:lnSpc>
              <a:buNone/>
            </a:pPr>
            <a:endParaRPr lang="en-US" sz="1200" i="1" dirty="0"/>
          </a:p>
          <a:p>
            <a:pPr marL="0" indent="0">
              <a:lnSpc>
                <a:spcPct val="100000"/>
              </a:lnSpc>
              <a:buNone/>
            </a:pPr>
            <a:endParaRPr lang="en-US" sz="1200" i="1" dirty="0"/>
          </a:p>
        </p:txBody>
      </p:sp>
    </p:spTree>
    <p:extLst>
      <p:ext uri="{BB962C8B-B14F-4D97-AF65-F5344CB8AC3E}">
        <p14:creationId xmlns:p14="http://schemas.microsoft.com/office/powerpoint/2010/main" val="2411639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Text Placeholder 2"/>
          <p:cNvSpPr>
            <a:spLocks noGrp="1"/>
          </p:cNvSpPr>
          <p:nvPr>
            <p:ph type="body" idx="1"/>
          </p:nvPr>
        </p:nvSpPr>
        <p:spPr/>
        <p:txBody>
          <a:bodyPr/>
          <a:lstStyle/>
          <a:p>
            <a:r>
              <a:rPr lang="en-GB" dirty="0" smtClean="0"/>
              <a:t>MUTHU</a:t>
            </a:r>
            <a:endParaRPr lang="en-GB" dirty="0"/>
          </a:p>
        </p:txBody>
      </p:sp>
    </p:spTree>
    <p:extLst>
      <p:ext uri="{BB962C8B-B14F-4D97-AF65-F5344CB8AC3E}">
        <p14:creationId xmlns:p14="http://schemas.microsoft.com/office/powerpoint/2010/main" val="91149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have learnt so far.</a:t>
            </a:r>
            <a:endParaRPr lang="en-GB" dirty="0"/>
          </a:p>
        </p:txBody>
      </p:sp>
      <p:sp>
        <p:nvSpPr>
          <p:cNvPr id="3" name="Content Placeholder 2"/>
          <p:cNvSpPr>
            <a:spLocks noGrp="1"/>
          </p:cNvSpPr>
          <p:nvPr>
            <p:ph idx="1"/>
          </p:nvPr>
        </p:nvSpPr>
        <p:spPr/>
        <p:txBody>
          <a:bodyPr>
            <a:normAutofit lnSpcReduction="10000"/>
          </a:bodyPr>
          <a:lstStyle/>
          <a:p>
            <a:r>
              <a:rPr lang="en-US" dirty="0"/>
              <a:t>Setup the environment</a:t>
            </a:r>
          </a:p>
          <a:p>
            <a:r>
              <a:rPr lang="en-US" dirty="0"/>
              <a:t>Create the user account</a:t>
            </a:r>
          </a:p>
          <a:p>
            <a:r>
              <a:rPr lang="en-US" dirty="0"/>
              <a:t>Check the connection</a:t>
            </a:r>
          </a:p>
          <a:p>
            <a:r>
              <a:rPr lang="en-US" dirty="0"/>
              <a:t>Create </a:t>
            </a:r>
            <a:r>
              <a:rPr lang="en-US" dirty="0" err="1"/>
              <a:t>iotic</a:t>
            </a:r>
            <a:r>
              <a:rPr lang="en-US" dirty="0"/>
              <a:t> thing</a:t>
            </a:r>
          </a:p>
          <a:p>
            <a:r>
              <a:rPr lang="en-US" dirty="0"/>
              <a:t>Show metadata, subscriptions of thing </a:t>
            </a:r>
          </a:p>
          <a:p>
            <a:r>
              <a:rPr lang="en-US" dirty="0"/>
              <a:t>Adding thing metadata, adding the tags</a:t>
            </a:r>
          </a:p>
          <a:p>
            <a:r>
              <a:rPr lang="en-US" dirty="0"/>
              <a:t>Follow a feed</a:t>
            </a:r>
          </a:p>
          <a:p>
            <a:r>
              <a:rPr lang="en-US" dirty="0"/>
              <a:t>Create a feed, add metadata to feed </a:t>
            </a:r>
          </a:p>
          <a:p>
            <a:r>
              <a:rPr lang="en-US" dirty="0"/>
              <a:t>Share a data to feed</a:t>
            </a:r>
          </a:p>
          <a:p>
            <a:r>
              <a:rPr lang="en-US" dirty="0"/>
              <a:t>Create control, add metadata to control</a:t>
            </a:r>
          </a:p>
        </p:txBody>
      </p:sp>
    </p:spTree>
    <p:extLst>
      <p:ext uri="{BB962C8B-B14F-4D97-AF65-F5344CB8AC3E}">
        <p14:creationId xmlns:p14="http://schemas.microsoft.com/office/powerpoint/2010/main" val="2545015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the environment</a:t>
            </a:r>
            <a:endParaRPr lang="en-GB" dirty="0"/>
          </a:p>
        </p:txBody>
      </p:sp>
      <p:sp>
        <p:nvSpPr>
          <p:cNvPr id="3" name="Content Placeholder 2"/>
          <p:cNvSpPr>
            <a:spLocks noGrp="1"/>
          </p:cNvSpPr>
          <p:nvPr>
            <p:ph idx="1"/>
          </p:nvPr>
        </p:nvSpPr>
        <p:spPr/>
        <p:txBody>
          <a:bodyPr/>
          <a:lstStyle/>
          <a:p>
            <a:r>
              <a:rPr lang="en-US" dirty="0"/>
              <a:t>We installed python 3.7.1- 64-bit in windows platform. </a:t>
            </a:r>
          </a:p>
          <a:p>
            <a:r>
              <a:rPr lang="en-US" dirty="0"/>
              <a:t>After successful installation we can ensure by running the below command in command prompt. It will show the python version </a:t>
            </a:r>
          </a:p>
          <a:p>
            <a:pPr lvl="1"/>
            <a:r>
              <a:rPr lang="en-US" i="1" dirty="0"/>
              <a:t>python --version</a:t>
            </a:r>
          </a:p>
          <a:p>
            <a:r>
              <a:rPr lang="en-US" dirty="0"/>
              <a:t>We installed the </a:t>
            </a:r>
            <a:r>
              <a:rPr lang="en-US" dirty="0" err="1"/>
              <a:t>Iotic</a:t>
            </a:r>
            <a:r>
              <a:rPr lang="en-US" dirty="0"/>
              <a:t> Agent by running the below command</a:t>
            </a:r>
          </a:p>
          <a:p>
            <a:pPr lvl="1"/>
            <a:r>
              <a:rPr lang="en-US" i="1" dirty="0"/>
              <a:t>pip install </a:t>
            </a:r>
            <a:r>
              <a:rPr lang="en-US" i="1" dirty="0" err="1"/>
              <a:t>py-IoticAgent</a:t>
            </a:r>
            <a:endParaRPr lang="en-US" i="1" dirty="0"/>
          </a:p>
          <a:p>
            <a:r>
              <a:rPr lang="en-US" dirty="0"/>
              <a:t>Once it successfully installed we can import the package by running this command</a:t>
            </a:r>
          </a:p>
          <a:p>
            <a:pPr lvl="1"/>
            <a:r>
              <a:rPr lang="en-US" i="1" dirty="0"/>
              <a:t>from </a:t>
            </a:r>
            <a:r>
              <a:rPr lang="en-US" i="1" dirty="0" err="1"/>
              <a:t>IoticAgent</a:t>
            </a:r>
            <a:r>
              <a:rPr lang="en-US" i="1" dirty="0"/>
              <a:t> import IOT</a:t>
            </a:r>
          </a:p>
          <a:p>
            <a:pPr marL="457200" lvl="1" indent="0"/>
            <a:endParaRPr lang="en-US" i="1" dirty="0"/>
          </a:p>
          <a:p>
            <a:endParaRPr lang="en-US" dirty="0"/>
          </a:p>
          <a:p>
            <a:pPr lvl="1"/>
            <a:endParaRPr lang="en-US" dirty="0"/>
          </a:p>
          <a:p>
            <a:pPr marL="457200" lvl="1" indent="0"/>
            <a:endParaRPr lang="en-US" dirty="0"/>
          </a:p>
        </p:txBody>
      </p:sp>
    </p:spTree>
    <p:extLst>
      <p:ext uri="{BB962C8B-B14F-4D97-AF65-F5344CB8AC3E}">
        <p14:creationId xmlns:p14="http://schemas.microsoft.com/office/powerpoint/2010/main" val="4281651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User Account</a:t>
            </a:r>
            <a:endParaRPr lang="en-GB" dirty="0"/>
          </a:p>
        </p:txBody>
      </p:sp>
      <p:sp>
        <p:nvSpPr>
          <p:cNvPr id="3" name="Content Placeholder 2"/>
          <p:cNvSpPr>
            <a:spLocks noGrp="1"/>
          </p:cNvSpPr>
          <p:nvPr>
            <p:ph idx="1"/>
          </p:nvPr>
        </p:nvSpPr>
        <p:spPr/>
        <p:txBody>
          <a:bodyPr/>
          <a:lstStyle/>
          <a:p>
            <a:r>
              <a:rPr lang="en-US" dirty="0"/>
              <a:t>We can sign up our user account in </a:t>
            </a:r>
            <a:r>
              <a:rPr lang="en-US" dirty="0">
                <a:hlinkClick r:id="rId2"/>
              </a:rPr>
              <a:t>https://developer.iotic-labs.com/</a:t>
            </a:r>
            <a:endParaRPr lang="en-US" dirty="0"/>
          </a:p>
          <a:p>
            <a:r>
              <a:rPr lang="en-US" dirty="0"/>
              <a:t>It will give the free access to </a:t>
            </a:r>
            <a:r>
              <a:rPr lang="en-US" dirty="0" err="1"/>
              <a:t>iotic</a:t>
            </a:r>
            <a:r>
              <a:rPr lang="en-US" dirty="0"/>
              <a:t> Community Space.</a:t>
            </a:r>
          </a:p>
          <a:p>
            <a:r>
              <a:rPr lang="en-US" dirty="0"/>
              <a:t>Then we can create the agent and we need to generate host, </a:t>
            </a:r>
            <a:r>
              <a:rPr lang="en-US" dirty="0" err="1"/>
              <a:t>epid</a:t>
            </a:r>
            <a:r>
              <a:rPr lang="en-US" dirty="0"/>
              <a:t>, </a:t>
            </a:r>
            <a:r>
              <a:rPr lang="en-US" dirty="0" err="1"/>
              <a:t>passwd</a:t>
            </a:r>
            <a:r>
              <a:rPr lang="en-US" dirty="0"/>
              <a:t> and </a:t>
            </a:r>
            <a:r>
              <a:rPr lang="en-US" dirty="0" err="1"/>
              <a:t>token.We</a:t>
            </a:r>
            <a:r>
              <a:rPr lang="en-US" dirty="0"/>
              <a:t> have to save this file as &lt;</a:t>
            </a:r>
            <a:r>
              <a:rPr lang="en-US" dirty="0" err="1"/>
              <a:t>agent_name</a:t>
            </a:r>
            <a:r>
              <a:rPr lang="en-US" dirty="0"/>
              <a:t>&gt;.</a:t>
            </a:r>
            <a:r>
              <a:rPr lang="en-US" dirty="0" err="1"/>
              <a:t>ini</a:t>
            </a:r>
            <a:r>
              <a:rPr lang="en-US" dirty="0"/>
              <a:t> file</a:t>
            </a:r>
          </a:p>
          <a:p>
            <a:pPr lvl="1"/>
            <a:r>
              <a:rPr lang="en-US" i="1" dirty="0"/>
              <a:t>[agent]</a:t>
            </a:r>
          </a:p>
          <a:p>
            <a:pPr lvl="1"/>
            <a:r>
              <a:rPr lang="en-US" i="1" dirty="0"/>
              <a:t>name = </a:t>
            </a:r>
            <a:r>
              <a:rPr lang="en-US" i="1" dirty="0" err="1"/>
              <a:t>MuthuBosch</a:t>
            </a:r>
            <a:endParaRPr lang="en-US" i="1" dirty="0"/>
          </a:p>
          <a:p>
            <a:pPr lvl="1"/>
            <a:r>
              <a:rPr lang="en-US" i="1" dirty="0"/>
              <a:t>host = broker0.iotic-labs.com:5671</a:t>
            </a:r>
          </a:p>
          <a:p>
            <a:pPr lvl="1"/>
            <a:r>
              <a:rPr lang="en-US" i="1" dirty="0" err="1"/>
              <a:t>epid</a:t>
            </a:r>
            <a:r>
              <a:rPr lang="en-US" i="1" dirty="0"/>
              <a:t> = 5cc0ec0b7aa5bd7bc8f1053f298d7047</a:t>
            </a:r>
          </a:p>
          <a:p>
            <a:pPr lvl="1"/>
            <a:r>
              <a:rPr lang="en-US" i="1" dirty="0" err="1"/>
              <a:t>passwd</a:t>
            </a:r>
            <a:r>
              <a:rPr lang="en-US" i="1" dirty="0"/>
              <a:t> = t7Q7MA0Y3AnJh2FJl9jM7ANtqRr4KTRa</a:t>
            </a:r>
          </a:p>
          <a:p>
            <a:pPr lvl="1"/>
            <a:r>
              <a:rPr lang="en-US" i="1" dirty="0"/>
              <a:t>token = db74c97ef5e71082512771c14f5ff50c369dabae1a681a92ef38d70d76e306db</a:t>
            </a:r>
          </a:p>
          <a:p>
            <a:endParaRPr lang="en-US" dirty="0"/>
          </a:p>
        </p:txBody>
      </p:sp>
    </p:spTree>
    <p:extLst>
      <p:ext uri="{BB962C8B-B14F-4D97-AF65-F5344CB8AC3E}">
        <p14:creationId xmlns:p14="http://schemas.microsoft.com/office/powerpoint/2010/main" val="211081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Connection</a:t>
            </a:r>
            <a:endParaRPr lang="en-GB" dirty="0"/>
          </a:p>
        </p:txBody>
      </p:sp>
      <p:sp>
        <p:nvSpPr>
          <p:cNvPr id="3" name="Content Placeholder 2"/>
          <p:cNvSpPr>
            <a:spLocks noGrp="1"/>
          </p:cNvSpPr>
          <p:nvPr>
            <p:ph sz="half" idx="1"/>
          </p:nvPr>
        </p:nvSpPr>
        <p:spPr/>
        <p:txBody>
          <a:bodyPr>
            <a:normAutofit fontScale="77500" lnSpcReduction="20000"/>
          </a:bodyPr>
          <a:lstStyle/>
          <a:p>
            <a:r>
              <a:rPr lang="en-US" sz="2000" dirty="0"/>
              <a:t>We can check the connection that we are able to connect to </a:t>
            </a:r>
            <a:r>
              <a:rPr lang="en-US" sz="2000" dirty="0" err="1"/>
              <a:t>iotic</a:t>
            </a:r>
            <a:r>
              <a:rPr lang="en-US" sz="2000" dirty="0"/>
              <a:t> space environment by running this command.</a:t>
            </a:r>
          </a:p>
          <a:p>
            <a:r>
              <a:rPr lang="en-US" sz="2000" dirty="0"/>
              <a:t>To get connected we need the .</a:t>
            </a:r>
            <a:r>
              <a:rPr lang="en-US" sz="2000" dirty="0" err="1"/>
              <a:t>ini</a:t>
            </a:r>
            <a:r>
              <a:rPr lang="en-US" sz="2000" dirty="0"/>
              <a:t> file that we generated from </a:t>
            </a:r>
            <a:r>
              <a:rPr lang="en-US" sz="2000" dirty="0" err="1"/>
              <a:t>iotic</a:t>
            </a:r>
            <a:r>
              <a:rPr lang="en-US" sz="2000" dirty="0"/>
              <a:t> labs. </a:t>
            </a:r>
          </a:p>
        </p:txBody>
      </p:sp>
      <p:sp>
        <p:nvSpPr>
          <p:cNvPr id="4" name="Content Placeholder 3"/>
          <p:cNvSpPr>
            <a:spLocks noGrp="1"/>
          </p:cNvSpPr>
          <p:nvPr>
            <p:ph sz="half" idx="2"/>
          </p:nvPr>
        </p:nvSpPr>
        <p:spPr/>
        <p:txBody>
          <a:bodyPr>
            <a:normAutofit fontScale="77500" lnSpcReduction="20000"/>
          </a:bodyPr>
          <a:lstStyle/>
          <a:p>
            <a:pPr marL="0" indent="0">
              <a:buNone/>
            </a:pPr>
            <a:r>
              <a:rPr lang="en-US" i="1" dirty="0"/>
              <a:t>from __future__ import </a:t>
            </a:r>
            <a:r>
              <a:rPr lang="en-US" i="1" dirty="0" err="1"/>
              <a:t>unicode_literals</a:t>
            </a:r>
            <a:r>
              <a:rPr lang="en-US" i="1" dirty="0"/>
              <a:t>, </a:t>
            </a:r>
            <a:r>
              <a:rPr lang="en-US" i="1" dirty="0" err="1"/>
              <a:t>print_function</a:t>
            </a:r>
            <a:r>
              <a:rPr lang="en-US" i="1" dirty="0"/>
              <a:t>  # </a:t>
            </a:r>
            <a:r>
              <a:rPr lang="en-US" i="1" dirty="0" err="1"/>
              <a:t>pylint</a:t>
            </a:r>
            <a:r>
              <a:rPr lang="en-US" i="1" dirty="0"/>
              <a:t>: disable=unused-import</a:t>
            </a:r>
          </a:p>
          <a:p>
            <a:pPr marL="0" indent="0">
              <a:buNone/>
            </a:pPr>
            <a:endParaRPr lang="en-US" i="1" dirty="0"/>
          </a:p>
          <a:p>
            <a:pPr marL="0" indent="0">
              <a:buNone/>
            </a:pPr>
            <a:r>
              <a:rPr lang="en-US" i="1" dirty="0" err="1"/>
              <a:t>logging.basicConfig</a:t>
            </a:r>
            <a:r>
              <a:rPr lang="en-US" i="1" dirty="0"/>
              <a:t>(format='%(</a:t>
            </a:r>
            <a:r>
              <a:rPr lang="en-US" i="1" dirty="0" err="1"/>
              <a:t>asctime</a:t>
            </a:r>
            <a:r>
              <a:rPr lang="en-US" i="1" dirty="0"/>
              <a:t>)s,%(</a:t>
            </a:r>
            <a:r>
              <a:rPr lang="en-US" i="1" dirty="0" err="1"/>
              <a:t>msecs</a:t>
            </a:r>
            <a:r>
              <a:rPr lang="en-US" i="1" dirty="0"/>
              <a:t>)03d %(</a:t>
            </a:r>
            <a:r>
              <a:rPr lang="en-US" i="1" dirty="0" err="1"/>
              <a:t>levelname</a:t>
            </a:r>
            <a:r>
              <a:rPr lang="en-US" i="1" dirty="0"/>
              <a:t>)s [%(name)s] {%(</a:t>
            </a:r>
            <a:r>
              <a:rPr lang="en-US" i="1" dirty="0" err="1"/>
              <a:t>threadName</a:t>
            </a:r>
            <a:r>
              <a:rPr lang="en-US" i="1" dirty="0"/>
              <a:t>)s} %(message)s',</a:t>
            </a:r>
          </a:p>
          <a:p>
            <a:pPr marL="0" indent="0">
              <a:buNone/>
            </a:pPr>
            <a:r>
              <a:rPr lang="en-US" i="1" dirty="0"/>
              <a:t>                    level=</a:t>
            </a:r>
            <a:r>
              <a:rPr lang="en-US" i="1" dirty="0" err="1"/>
              <a:t>logging.CRITICAL</a:t>
            </a:r>
            <a:r>
              <a:rPr lang="en-US" i="1" dirty="0"/>
              <a:t>)</a:t>
            </a:r>
          </a:p>
          <a:p>
            <a:pPr marL="0" indent="0">
              <a:buNone/>
            </a:pPr>
            <a:endParaRPr lang="en-US" i="1" dirty="0"/>
          </a:p>
          <a:p>
            <a:pPr marL="0" indent="0">
              <a:buNone/>
            </a:pPr>
            <a:r>
              <a:rPr lang="en-US" i="1" dirty="0"/>
              <a:t>from </a:t>
            </a:r>
            <a:r>
              <a:rPr lang="en-US" i="1" dirty="0" err="1"/>
              <a:t>IoticAgent</a:t>
            </a:r>
            <a:r>
              <a:rPr lang="en-US" i="1" dirty="0"/>
              <a:t> import IOT</a:t>
            </a:r>
          </a:p>
          <a:p>
            <a:pPr marL="0" indent="0">
              <a:buNone/>
            </a:pPr>
            <a:r>
              <a:rPr lang="en-US" i="1" dirty="0"/>
              <a:t>with </a:t>
            </a:r>
            <a:r>
              <a:rPr lang="en-US" i="1" dirty="0" err="1"/>
              <a:t>IOT.Client</a:t>
            </a:r>
            <a:r>
              <a:rPr lang="en-US" i="1" dirty="0"/>
              <a:t>(</a:t>
            </a:r>
            <a:r>
              <a:rPr lang="en-US" i="1" dirty="0" err="1"/>
              <a:t>config</a:t>
            </a:r>
            <a:r>
              <a:rPr lang="en-US" i="1" dirty="0"/>
              <a:t>="Getting_Started.ini") as client:  # ADD OWN CONFIG .</a:t>
            </a:r>
            <a:r>
              <a:rPr lang="en-US" i="1" dirty="0" err="1"/>
              <a:t>ini</a:t>
            </a:r>
            <a:r>
              <a:rPr lang="en-US" i="1" dirty="0"/>
              <a:t> HERE</a:t>
            </a:r>
          </a:p>
          <a:p>
            <a:pPr marL="0" indent="0">
              <a:buNone/>
            </a:pPr>
            <a:r>
              <a:rPr lang="en-US" i="1" dirty="0"/>
              <a:t>    # do something</a:t>
            </a:r>
          </a:p>
          <a:p>
            <a:pPr marL="0" indent="0">
              <a:buNone/>
            </a:pPr>
            <a:r>
              <a:rPr lang="en-US" i="1" dirty="0"/>
              <a:t>    print("Connected? ...", </a:t>
            </a:r>
            <a:r>
              <a:rPr lang="en-US" i="1" dirty="0" err="1"/>
              <a:t>client.is_connected</a:t>
            </a:r>
            <a:r>
              <a:rPr lang="en-US" i="1" dirty="0"/>
              <a:t>())</a:t>
            </a:r>
          </a:p>
          <a:p>
            <a:pPr marL="0" indent="0">
              <a:buNone/>
            </a:pPr>
            <a:endParaRPr lang="en-US" sz="700" i="1" dirty="0"/>
          </a:p>
        </p:txBody>
      </p:sp>
    </p:spTree>
    <p:extLst>
      <p:ext uri="{BB962C8B-B14F-4D97-AF65-F5344CB8AC3E}">
        <p14:creationId xmlns:p14="http://schemas.microsoft.com/office/powerpoint/2010/main" val="2726455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thing</a:t>
            </a:r>
            <a:endParaRPr lang="en-GB" dirty="0"/>
          </a:p>
        </p:txBody>
      </p:sp>
      <p:sp>
        <p:nvSpPr>
          <p:cNvPr id="3" name="Content Placeholder 2"/>
          <p:cNvSpPr>
            <a:spLocks noGrp="1"/>
          </p:cNvSpPr>
          <p:nvPr>
            <p:ph sz="half" idx="1"/>
          </p:nvPr>
        </p:nvSpPr>
        <p:spPr/>
        <p:txBody>
          <a:bodyPr>
            <a:noAutofit/>
          </a:bodyPr>
          <a:lstStyle/>
          <a:p>
            <a:r>
              <a:rPr lang="en-US" sz="1600" dirty="0"/>
              <a:t>We can create the thing by calling the method named “</a:t>
            </a:r>
            <a:r>
              <a:rPr lang="en-US" sz="1600" dirty="0" err="1"/>
              <a:t>create_thing</a:t>
            </a:r>
            <a:r>
              <a:rPr lang="en-US" sz="1600" dirty="0"/>
              <a:t>()”.</a:t>
            </a:r>
          </a:p>
          <a:p>
            <a:r>
              <a:rPr lang="en-US" sz="1600" dirty="0"/>
              <a:t>We can retrieve the data associated with the thing.</a:t>
            </a:r>
          </a:p>
          <a:p>
            <a:r>
              <a:rPr lang="en-US" sz="1600" dirty="0" err="1"/>
              <a:t>i.e</a:t>
            </a:r>
            <a:r>
              <a:rPr lang="en-US" sz="1600" dirty="0"/>
              <a:t> </a:t>
            </a:r>
            <a:r>
              <a:rPr lang="en-US" sz="1600" dirty="0" err="1"/>
              <a:t>my_thing.lid</a:t>
            </a:r>
            <a:r>
              <a:rPr lang="en-US" sz="1600" dirty="0" smtClean="0"/>
              <a:t>, </a:t>
            </a:r>
            <a:r>
              <a:rPr lang="en-US" sz="1600" dirty="0" err="1" smtClean="0"/>
              <a:t>my_thing.guid</a:t>
            </a:r>
            <a:endParaRPr lang="en-US" sz="1600" dirty="0"/>
          </a:p>
        </p:txBody>
      </p:sp>
      <p:sp>
        <p:nvSpPr>
          <p:cNvPr id="4" name="Content Placeholder 3"/>
          <p:cNvSpPr>
            <a:spLocks noGrp="1"/>
          </p:cNvSpPr>
          <p:nvPr>
            <p:ph sz="half" idx="2"/>
          </p:nvPr>
        </p:nvSpPr>
        <p:spPr/>
        <p:txBody>
          <a:bodyPr>
            <a:normAutofit fontScale="55000" lnSpcReduction="20000"/>
          </a:bodyPr>
          <a:lstStyle/>
          <a:p>
            <a:pPr marL="0" indent="0">
              <a:lnSpc>
                <a:spcPct val="100000"/>
              </a:lnSpc>
              <a:buNone/>
            </a:pPr>
            <a:r>
              <a:rPr lang="en-US" sz="1050" i="1" dirty="0" smtClean="0"/>
              <a:t>from </a:t>
            </a:r>
            <a:r>
              <a:rPr lang="en-US" sz="1050" i="1" dirty="0" err="1"/>
              <a:t>IoticAgent</a:t>
            </a:r>
            <a:r>
              <a:rPr lang="en-US" sz="1050" i="1" dirty="0"/>
              <a:t> import IOT</a:t>
            </a:r>
          </a:p>
          <a:p>
            <a:pPr marL="0" indent="0">
              <a:lnSpc>
                <a:spcPct val="100000"/>
              </a:lnSpc>
              <a:buNone/>
            </a:pPr>
            <a:r>
              <a:rPr lang="en-US" sz="1050" i="1" dirty="0"/>
              <a:t>def </a:t>
            </a:r>
            <a:r>
              <a:rPr lang="en-US" sz="1050" i="1" dirty="0" err="1"/>
              <a:t>connect_thing</a:t>
            </a:r>
            <a:r>
              <a:rPr lang="en-US" sz="1050" i="1" dirty="0"/>
              <a:t>(client):</a:t>
            </a:r>
          </a:p>
          <a:p>
            <a:pPr marL="0" indent="0">
              <a:lnSpc>
                <a:spcPct val="100000"/>
              </a:lnSpc>
              <a:buNone/>
            </a:pPr>
            <a:r>
              <a:rPr lang="en-US" sz="1050" i="1" dirty="0"/>
              <a:t>    print("Connecting my first Thing")</a:t>
            </a:r>
          </a:p>
          <a:p>
            <a:pPr marL="0" indent="0">
              <a:lnSpc>
                <a:spcPct val="100000"/>
              </a:lnSpc>
              <a:buNone/>
            </a:pPr>
            <a:r>
              <a:rPr lang="en-US" sz="1050" i="1" dirty="0"/>
              <a:t>    </a:t>
            </a:r>
            <a:r>
              <a:rPr lang="en-US" sz="1050" i="1" dirty="0" err="1"/>
              <a:t>my_thing</a:t>
            </a:r>
            <a:r>
              <a:rPr lang="en-US" sz="1050" i="1" dirty="0"/>
              <a:t> = </a:t>
            </a:r>
            <a:r>
              <a:rPr lang="en-US" sz="1050" i="1" dirty="0" err="1"/>
              <a:t>client.create_thing</a:t>
            </a:r>
            <a:r>
              <a:rPr lang="en-US" sz="1050" i="1" dirty="0"/>
              <a:t>('</a:t>
            </a:r>
            <a:r>
              <a:rPr lang="en-US" sz="1050" i="1" dirty="0" err="1"/>
              <a:t>My_First_Thing</a:t>
            </a:r>
            <a:r>
              <a:rPr lang="en-US" sz="1050" i="1" dirty="0"/>
              <a:t>')  # GIVE IT A NAME</a:t>
            </a:r>
          </a:p>
          <a:p>
            <a:pPr marL="0" indent="0">
              <a:lnSpc>
                <a:spcPct val="100000"/>
              </a:lnSpc>
              <a:buNone/>
            </a:pPr>
            <a:r>
              <a:rPr lang="en-US" sz="1050" i="1" dirty="0"/>
              <a:t>    print("About my Thing")</a:t>
            </a:r>
          </a:p>
          <a:p>
            <a:pPr marL="0" indent="0">
              <a:lnSpc>
                <a:spcPct val="100000"/>
              </a:lnSpc>
              <a:buNone/>
            </a:pPr>
            <a:r>
              <a:rPr lang="en-US" sz="1050" i="1" dirty="0"/>
              <a:t>    print("My Thing object:", </a:t>
            </a:r>
            <a:r>
              <a:rPr lang="en-US" sz="1050" i="1" dirty="0" err="1"/>
              <a:t>my_thing</a:t>
            </a:r>
            <a:r>
              <a:rPr lang="en-US" sz="1050" i="1" dirty="0"/>
              <a:t>)</a:t>
            </a:r>
          </a:p>
          <a:p>
            <a:pPr marL="0" indent="0">
              <a:lnSpc>
                <a:spcPct val="100000"/>
              </a:lnSpc>
              <a:buNone/>
            </a:pPr>
            <a:r>
              <a:rPr lang="en-US" sz="1050" i="1" dirty="0"/>
              <a:t>    print("My Thing local ID (lid):", </a:t>
            </a:r>
            <a:r>
              <a:rPr lang="en-US" sz="1050" i="1" dirty="0" err="1"/>
              <a:t>my_thing.lid</a:t>
            </a:r>
            <a:r>
              <a:rPr lang="en-US" sz="1050" i="1" dirty="0"/>
              <a:t>)</a:t>
            </a:r>
          </a:p>
          <a:p>
            <a:pPr marL="0" indent="0">
              <a:lnSpc>
                <a:spcPct val="100000"/>
              </a:lnSpc>
              <a:buNone/>
            </a:pPr>
            <a:r>
              <a:rPr lang="en-US" sz="1050" i="1" dirty="0"/>
              <a:t>    print("My Thing globally unique ID (</a:t>
            </a:r>
            <a:r>
              <a:rPr lang="en-US" sz="1050" i="1" dirty="0" err="1"/>
              <a:t>guid</a:t>
            </a:r>
            <a:r>
              <a:rPr lang="en-US" sz="1050" i="1" dirty="0"/>
              <a:t>):", </a:t>
            </a:r>
            <a:r>
              <a:rPr lang="en-US" sz="1050" i="1" dirty="0" err="1"/>
              <a:t>my_thing.guid</a:t>
            </a:r>
            <a:r>
              <a:rPr lang="en-US" sz="1050" i="1" dirty="0"/>
              <a:t>)</a:t>
            </a:r>
          </a:p>
          <a:p>
            <a:pPr marL="0" indent="0">
              <a:lnSpc>
                <a:spcPct val="100000"/>
              </a:lnSpc>
              <a:buNone/>
            </a:pPr>
            <a:r>
              <a:rPr lang="en-US" sz="1050" i="1" dirty="0"/>
              <a:t>    return </a:t>
            </a:r>
            <a:r>
              <a:rPr lang="en-US" sz="1050" i="1" dirty="0" err="1"/>
              <a:t>my_thing</a:t>
            </a:r>
            <a:endParaRPr lang="en-US" sz="1050" i="1" dirty="0"/>
          </a:p>
          <a:p>
            <a:pPr marL="0" indent="0">
              <a:lnSpc>
                <a:spcPct val="100000"/>
              </a:lnSpc>
              <a:buNone/>
            </a:pPr>
            <a:r>
              <a:rPr lang="en-US" sz="1050" i="1" dirty="0"/>
              <a:t>def main():</a:t>
            </a:r>
          </a:p>
          <a:p>
            <a:pPr marL="0" indent="0">
              <a:lnSpc>
                <a:spcPct val="100000"/>
              </a:lnSpc>
              <a:buNone/>
            </a:pPr>
            <a:r>
              <a:rPr lang="en-US" sz="1050" i="1" dirty="0"/>
              <a:t>    with </a:t>
            </a:r>
            <a:r>
              <a:rPr lang="en-US" sz="1050" i="1" dirty="0" err="1"/>
              <a:t>IOT.Client</a:t>
            </a:r>
            <a:r>
              <a:rPr lang="en-US" sz="1050" i="1" dirty="0"/>
              <a:t>(</a:t>
            </a:r>
            <a:r>
              <a:rPr lang="en-US" sz="1050" i="1" dirty="0" err="1"/>
              <a:t>config</a:t>
            </a:r>
            <a:r>
              <a:rPr lang="en-US" sz="1050" i="1" dirty="0"/>
              <a:t>='Getting_Started.ini') as client:  # ADD OWN CONFIG .</a:t>
            </a:r>
            <a:r>
              <a:rPr lang="en-US" sz="1050" i="1" dirty="0" err="1"/>
              <a:t>ini</a:t>
            </a:r>
            <a:r>
              <a:rPr lang="en-US" sz="1050" i="1" dirty="0"/>
              <a:t> HERE</a:t>
            </a:r>
          </a:p>
          <a:p>
            <a:pPr marL="0" indent="0">
              <a:lnSpc>
                <a:spcPct val="100000"/>
              </a:lnSpc>
              <a:buNone/>
            </a:pPr>
            <a:r>
              <a:rPr lang="en-US" sz="1050" i="1" dirty="0"/>
              <a:t>        </a:t>
            </a:r>
            <a:r>
              <a:rPr lang="en-US" sz="1050" i="1" dirty="0" err="1"/>
              <a:t>connect_thing</a:t>
            </a:r>
            <a:r>
              <a:rPr lang="en-US" sz="1050" i="1" dirty="0"/>
              <a:t>(client)</a:t>
            </a:r>
          </a:p>
          <a:p>
            <a:pPr marL="0" indent="0">
              <a:lnSpc>
                <a:spcPct val="100000"/>
              </a:lnSpc>
              <a:buNone/>
            </a:pPr>
            <a:r>
              <a:rPr lang="en-US" sz="1050" i="1" dirty="0"/>
              <a:t>        while True:</a:t>
            </a:r>
          </a:p>
          <a:p>
            <a:pPr marL="0" indent="0">
              <a:lnSpc>
                <a:spcPct val="100000"/>
              </a:lnSpc>
              <a:buNone/>
            </a:pPr>
            <a:r>
              <a:rPr lang="en-US" sz="1050" i="1" dirty="0"/>
              <a:t>            try:</a:t>
            </a:r>
          </a:p>
          <a:p>
            <a:pPr marL="0" indent="0">
              <a:lnSpc>
                <a:spcPct val="100000"/>
              </a:lnSpc>
              <a:buNone/>
            </a:pPr>
            <a:r>
              <a:rPr lang="en-US" sz="1050" i="1" dirty="0"/>
              <a:t>                print("Main running, press </a:t>
            </a:r>
            <a:r>
              <a:rPr lang="en-US" sz="1050" i="1" dirty="0" err="1"/>
              <a:t>ctrl+c</a:t>
            </a:r>
            <a:r>
              <a:rPr lang="en-US" sz="1050" i="1" dirty="0"/>
              <a:t> to quit.")</a:t>
            </a:r>
          </a:p>
          <a:p>
            <a:pPr marL="0" indent="0">
              <a:lnSpc>
                <a:spcPct val="100000"/>
              </a:lnSpc>
              <a:buNone/>
            </a:pPr>
            <a:r>
              <a:rPr lang="en-US" sz="1050" i="1" dirty="0"/>
              <a:t>                </a:t>
            </a:r>
            <a:r>
              <a:rPr lang="en-US" sz="1050" i="1" dirty="0" err="1"/>
              <a:t>time.sleep</a:t>
            </a:r>
            <a:r>
              <a:rPr lang="en-US" sz="1050" i="1" dirty="0"/>
              <a:t>(10)</a:t>
            </a:r>
          </a:p>
          <a:p>
            <a:pPr marL="0" indent="0">
              <a:lnSpc>
                <a:spcPct val="100000"/>
              </a:lnSpc>
              <a:buNone/>
            </a:pPr>
            <a:r>
              <a:rPr lang="en-US" sz="1050" i="1" dirty="0"/>
              <a:t>            except </a:t>
            </a:r>
            <a:r>
              <a:rPr lang="en-US" sz="1050" i="1" dirty="0" err="1"/>
              <a:t>KeyboardInterrupt</a:t>
            </a:r>
            <a:r>
              <a:rPr lang="en-US" sz="1050" i="1" dirty="0"/>
              <a:t>:</a:t>
            </a:r>
          </a:p>
          <a:p>
            <a:pPr marL="0" indent="0">
              <a:lnSpc>
                <a:spcPct val="100000"/>
              </a:lnSpc>
              <a:buNone/>
            </a:pPr>
            <a:r>
              <a:rPr lang="en-US" sz="1050" i="1" dirty="0"/>
              <a:t>                break</a:t>
            </a:r>
          </a:p>
        </p:txBody>
      </p:sp>
    </p:spTree>
    <p:extLst>
      <p:ext uri="{BB962C8B-B14F-4D97-AF65-F5344CB8AC3E}">
        <p14:creationId xmlns:p14="http://schemas.microsoft.com/office/powerpoint/2010/main" val="294549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Metadata/Subscriptions of thing</a:t>
            </a:r>
            <a:endParaRPr lang="en-GB" dirty="0"/>
          </a:p>
        </p:txBody>
      </p:sp>
      <p:sp>
        <p:nvSpPr>
          <p:cNvPr id="3" name="Content Placeholder 2"/>
          <p:cNvSpPr>
            <a:spLocks noGrp="1"/>
          </p:cNvSpPr>
          <p:nvPr>
            <p:ph sz="half" idx="1"/>
          </p:nvPr>
        </p:nvSpPr>
        <p:spPr/>
        <p:txBody>
          <a:bodyPr>
            <a:normAutofit fontScale="85000" lnSpcReduction="10000"/>
          </a:bodyPr>
          <a:lstStyle/>
          <a:p>
            <a:r>
              <a:rPr lang="en-US" dirty="0"/>
              <a:t>We can get the metadata of thing by calling “</a:t>
            </a:r>
            <a:r>
              <a:rPr lang="en-US" dirty="0" err="1"/>
              <a:t>get_meta</a:t>
            </a:r>
            <a:r>
              <a:rPr lang="en-US" dirty="0"/>
              <a:t>()” method.</a:t>
            </a:r>
          </a:p>
          <a:p>
            <a:r>
              <a:rPr lang="en-US" dirty="0"/>
              <a:t>We can get the labels, descriptions, location and list of tags by calling below methods.</a:t>
            </a:r>
          </a:p>
          <a:p>
            <a:pPr lvl="1"/>
            <a:r>
              <a:rPr lang="en-US" sz="1800" dirty="0" err="1"/>
              <a:t>get_labels</a:t>
            </a:r>
            <a:r>
              <a:rPr lang="en-US" sz="1800" dirty="0"/>
              <a:t>()</a:t>
            </a:r>
          </a:p>
          <a:p>
            <a:pPr lvl="1"/>
            <a:r>
              <a:rPr lang="en-US" sz="1800" dirty="0" err="1"/>
              <a:t>get_descriptions</a:t>
            </a:r>
            <a:r>
              <a:rPr lang="en-US" sz="1800" dirty="0"/>
              <a:t>()</a:t>
            </a:r>
          </a:p>
          <a:p>
            <a:pPr lvl="1"/>
            <a:r>
              <a:rPr lang="en-US" sz="1800" dirty="0" err="1"/>
              <a:t>get_location</a:t>
            </a:r>
            <a:r>
              <a:rPr lang="en-US" sz="1800" dirty="0"/>
              <a:t>()</a:t>
            </a:r>
          </a:p>
          <a:p>
            <a:pPr lvl="1"/>
            <a:r>
              <a:rPr lang="en-US" sz="1800" dirty="0" err="1"/>
              <a:t>list_tag</a:t>
            </a:r>
            <a:r>
              <a:rPr lang="en-US" sz="1800" dirty="0"/>
              <a:t>()</a:t>
            </a:r>
          </a:p>
          <a:p>
            <a:r>
              <a:rPr lang="en-US" sz="2000" dirty="0"/>
              <a:t>We can the list of subscriptions by calling the below method.</a:t>
            </a:r>
          </a:p>
          <a:p>
            <a:pPr lvl="1"/>
            <a:r>
              <a:rPr lang="en-US" sz="1800" dirty="0" err="1"/>
              <a:t>My_thing.list_connections</a:t>
            </a:r>
            <a:r>
              <a:rPr lang="en-US" sz="1800" dirty="0"/>
              <a:t>()</a:t>
            </a:r>
          </a:p>
        </p:txBody>
      </p:sp>
      <p:sp>
        <p:nvSpPr>
          <p:cNvPr id="4" name="Content Placeholder 3"/>
          <p:cNvSpPr>
            <a:spLocks noGrp="1"/>
          </p:cNvSpPr>
          <p:nvPr>
            <p:ph sz="half" idx="2"/>
          </p:nvPr>
        </p:nvSpPr>
        <p:spPr/>
        <p:txBody>
          <a:bodyPr>
            <a:normAutofit fontScale="85000" lnSpcReduction="10000"/>
          </a:bodyPr>
          <a:lstStyle/>
          <a:p>
            <a:pPr marL="0" indent="0">
              <a:lnSpc>
                <a:spcPct val="100000"/>
              </a:lnSpc>
              <a:buNone/>
            </a:pPr>
            <a:r>
              <a:rPr lang="en-US" sz="1200" i="1" dirty="0"/>
              <a:t>def </a:t>
            </a:r>
            <a:r>
              <a:rPr lang="en-US" sz="1200" i="1" dirty="0" err="1"/>
              <a:t>show_metadata</a:t>
            </a:r>
            <a:r>
              <a:rPr lang="en-US" sz="1200" i="1" dirty="0"/>
              <a:t>(</a:t>
            </a:r>
            <a:r>
              <a:rPr lang="en-US" sz="1200" i="1" dirty="0" err="1"/>
              <a:t>my_thing</a:t>
            </a:r>
            <a:r>
              <a:rPr lang="en-US" sz="1200" i="1" dirty="0"/>
              <a:t>):</a:t>
            </a:r>
          </a:p>
          <a:p>
            <a:pPr marL="0" indent="0">
              <a:lnSpc>
                <a:spcPct val="100000"/>
              </a:lnSpc>
              <a:buNone/>
            </a:pPr>
            <a:r>
              <a:rPr lang="en-US" sz="1200" i="1" dirty="0"/>
              <a:t>    with </a:t>
            </a:r>
            <a:r>
              <a:rPr lang="en-US" sz="1200" i="1" dirty="0" err="1"/>
              <a:t>my_thing.get_meta</a:t>
            </a:r>
            <a:r>
              <a:rPr lang="en-US" sz="1200" i="1" dirty="0"/>
              <a:t>() as </a:t>
            </a:r>
            <a:r>
              <a:rPr lang="en-US" sz="1200" i="1" dirty="0" err="1"/>
              <a:t>my_metadata</a:t>
            </a:r>
            <a:r>
              <a:rPr lang="en-US" sz="1200" i="1" dirty="0"/>
              <a:t>:</a:t>
            </a:r>
          </a:p>
          <a:p>
            <a:pPr marL="0" indent="0">
              <a:lnSpc>
                <a:spcPct val="100000"/>
              </a:lnSpc>
              <a:buNone/>
            </a:pPr>
            <a:r>
              <a:rPr lang="en-US" sz="1200" i="1" dirty="0"/>
              <a:t>        </a:t>
            </a:r>
            <a:r>
              <a:rPr lang="en-US" sz="1200" i="1" dirty="0" err="1"/>
              <a:t>my_labels</a:t>
            </a:r>
            <a:r>
              <a:rPr lang="en-US" sz="1200" i="1" dirty="0"/>
              <a:t> = </a:t>
            </a:r>
            <a:r>
              <a:rPr lang="en-US" sz="1200" i="1" dirty="0" err="1"/>
              <a:t>my_metadata.get_labels</a:t>
            </a:r>
            <a:r>
              <a:rPr lang="en-US" sz="1200" i="1" dirty="0"/>
              <a:t>()</a:t>
            </a:r>
          </a:p>
          <a:p>
            <a:pPr marL="0" indent="0">
              <a:lnSpc>
                <a:spcPct val="100000"/>
              </a:lnSpc>
              <a:buNone/>
            </a:pPr>
            <a:r>
              <a:rPr lang="en-US" sz="1200" i="1" dirty="0"/>
              <a:t>        print(</a:t>
            </a:r>
            <a:r>
              <a:rPr lang="en-US" sz="1200" i="1" dirty="0" err="1"/>
              <a:t>my_labels</a:t>
            </a:r>
            <a:r>
              <a:rPr lang="en-US" sz="1200" i="1" dirty="0"/>
              <a:t>)</a:t>
            </a:r>
          </a:p>
          <a:p>
            <a:pPr marL="0" indent="0">
              <a:lnSpc>
                <a:spcPct val="100000"/>
              </a:lnSpc>
              <a:buNone/>
            </a:pPr>
            <a:r>
              <a:rPr lang="en-US" sz="1200" i="1" dirty="0"/>
              <a:t>        </a:t>
            </a:r>
            <a:r>
              <a:rPr lang="en-US" sz="1200" i="1" dirty="0" err="1"/>
              <a:t>my_descriptions</a:t>
            </a:r>
            <a:r>
              <a:rPr lang="en-US" sz="1200" i="1" dirty="0"/>
              <a:t> = </a:t>
            </a:r>
            <a:r>
              <a:rPr lang="en-US" sz="1200" i="1" dirty="0" err="1"/>
              <a:t>my_metadata.get_descriptions</a:t>
            </a:r>
            <a:r>
              <a:rPr lang="en-US" sz="1200" i="1" dirty="0"/>
              <a:t>()</a:t>
            </a:r>
          </a:p>
          <a:p>
            <a:pPr marL="0" indent="0">
              <a:lnSpc>
                <a:spcPct val="100000"/>
              </a:lnSpc>
              <a:buNone/>
            </a:pPr>
            <a:r>
              <a:rPr lang="en-US" sz="1200" i="1" dirty="0"/>
              <a:t>        print(</a:t>
            </a:r>
            <a:r>
              <a:rPr lang="en-US" sz="1200" i="1" dirty="0" err="1"/>
              <a:t>my_descriptions</a:t>
            </a:r>
            <a:r>
              <a:rPr lang="en-US" sz="1200" i="1" dirty="0"/>
              <a:t>)</a:t>
            </a:r>
          </a:p>
          <a:p>
            <a:pPr marL="0" indent="0">
              <a:lnSpc>
                <a:spcPct val="100000"/>
              </a:lnSpc>
              <a:buNone/>
            </a:pPr>
            <a:r>
              <a:rPr lang="en-US" sz="1200" i="1" dirty="0"/>
              <a:t>        </a:t>
            </a:r>
            <a:r>
              <a:rPr lang="en-US" sz="1200" i="1" dirty="0" err="1"/>
              <a:t>my_lat</a:t>
            </a:r>
            <a:r>
              <a:rPr lang="en-US" sz="1200" i="1" dirty="0"/>
              <a:t>, </a:t>
            </a:r>
            <a:r>
              <a:rPr lang="en-US" sz="1200" i="1" dirty="0" err="1"/>
              <a:t>my_lon</a:t>
            </a:r>
            <a:r>
              <a:rPr lang="en-US" sz="1200" i="1" dirty="0"/>
              <a:t> = </a:t>
            </a:r>
            <a:r>
              <a:rPr lang="en-US" sz="1200" i="1" dirty="0" err="1"/>
              <a:t>my_metadata.get_location</a:t>
            </a:r>
            <a:r>
              <a:rPr lang="en-US" sz="1200" i="1" dirty="0"/>
              <a:t>()</a:t>
            </a:r>
          </a:p>
          <a:p>
            <a:pPr marL="0" indent="0">
              <a:lnSpc>
                <a:spcPct val="100000"/>
              </a:lnSpc>
              <a:buNone/>
            </a:pPr>
            <a:r>
              <a:rPr lang="en-US" sz="1200" i="1" dirty="0"/>
              <a:t>        print("Returned location </a:t>
            </a:r>
            <a:r>
              <a:rPr lang="en-US" sz="1200" i="1" dirty="0" err="1"/>
              <a:t>lat</a:t>
            </a:r>
            <a:r>
              <a:rPr lang="en-US" sz="1200" i="1" dirty="0"/>
              <a:t> = %f &amp; </a:t>
            </a:r>
            <a:r>
              <a:rPr lang="en-US" sz="1200" i="1" dirty="0" err="1"/>
              <a:t>lon</a:t>
            </a:r>
            <a:r>
              <a:rPr lang="en-US" sz="1200" i="1" dirty="0"/>
              <a:t> = %f" % (</a:t>
            </a:r>
            <a:r>
              <a:rPr lang="en-US" sz="1200" i="1" dirty="0" err="1"/>
              <a:t>my_lat</a:t>
            </a:r>
            <a:r>
              <a:rPr lang="en-US" sz="1200" i="1" dirty="0"/>
              <a:t>, </a:t>
            </a:r>
            <a:r>
              <a:rPr lang="en-US" sz="1200" i="1" dirty="0" err="1"/>
              <a:t>my_lon</a:t>
            </a:r>
            <a:r>
              <a:rPr lang="en-US" sz="1200" i="1" dirty="0"/>
              <a:t>))</a:t>
            </a:r>
          </a:p>
          <a:p>
            <a:pPr marL="0" indent="0">
              <a:lnSpc>
                <a:spcPct val="100000"/>
              </a:lnSpc>
              <a:buNone/>
            </a:pPr>
            <a:r>
              <a:rPr lang="en-US" sz="1200" i="1" dirty="0"/>
              <a:t>        print("List of Tags for this Thing:")</a:t>
            </a:r>
          </a:p>
          <a:p>
            <a:pPr marL="0" indent="0">
              <a:lnSpc>
                <a:spcPct val="100000"/>
              </a:lnSpc>
              <a:buNone/>
            </a:pPr>
            <a:r>
              <a:rPr lang="en-US" sz="1200" i="1" dirty="0"/>
              <a:t>        </a:t>
            </a:r>
            <a:r>
              <a:rPr lang="en-US" sz="1200" i="1" dirty="0" err="1"/>
              <a:t>tag_list</a:t>
            </a:r>
            <a:r>
              <a:rPr lang="en-US" sz="1200" i="1" dirty="0"/>
              <a:t> = </a:t>
            </a:r>
            <a:r>
              <a:rPr lang="en-US" sz="1200" i="1" dirty="0" err="1"/>
              <a:t>my_thing.list_tag</a:t>
            </a:r>
            <a:r>
              <a:rPr lang="en-US" sz="1200" i="1" dirty="0"/>
              <a:t>()</a:t>
            </a:r>
          </a:p>
          <a:p>
            <a:pPr marL="0" indent="0">
              <a:lnSpc>
                <a:spcPct val="100000"/>
              </a:lnSpc>
              <a:buNone/>
            </a:pPr>
            <a:r>
              <a:rPr lang="en-US" sz="1200" i="1" dirty="0"/>
              <a:t>        print(</a:t>
            </a:r>
            <a:r>
              <a:rPr lang="en-US" sz="1200" i="1" dirty="0" err="1"/>
              <a:t>tag_list</a:t>
            </a:r>
            <a:r>
              <a:rPr lang="en-US" sz="1200" i="1" dirty="0"/>
              <a:t>)</a:t>
            </a:r>
          </a:p>
        </p:txBody>
      </p:sp>
    </p:spTree>
    <p:extLst>
      <p:ext uri="{BB962C8B-B14F-4D97-AF65-F5344CB8AC3E}">
        <p14:creationId xmlns:p14="http://schemas.microsoft.com/office/powerpoint/2010/main" val="14656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thing metadata and add the tags</a:t>
            </a:r>
            <a:endParaRPr lang="en-GB" dirty="0"/>
          </a:p>
        </p:txBody>
      </p:sp>
      <p:sp>
        <p:nvSpPr>
          <p:cNvPr id="3" name="Content Placeholder 2"/>
          <p:cNvSpPr>
            <a:spLocks noGrp="1"/>
          </p:cNvSpPr>
          <p:nvPr>
            <p:ph sz="half" idx="1"/>
          </p:nvPr>
        </p:nvSpPr>
        <p:spPr/>
        <p:txBody>
          <a:bodyPr>
            <a:noAutofit/>
          </a:bodyPr>
          <a:lstStyle/>
          <a:p>
            <a:r>
              <a:rPr lang="en-US" sz="1600" dirty="0"/>
              <a:t>We can set the label, description, location to thing metadata by calling below methods.</a:t>
            </a:r>
          </a:p>
          <a:p>
            <a:pPr lvl="1"/>
            <a:r>
              <a:rPr lang="en-US" sz="1600" dirty="0" err="1"/>
              <a:t>Set_label</a:t>
            </a:r>
            <a:r>
              <a:rPr lang="en-US" sz="1600" dirty="0"/>
              <a:t>()</a:t>
            </a:r>
          </a:p>
          <a:p>
            <a:pPr lvl="1"/>
            <a:r>
              <a:rPr lang="en-US" sz="1600" dirty="0" err="1"/>
              <a:t>Set_description</a:t>
            </a:r>
            <a:r>
              <a:rPr lang="en-US" sz="1600" dirty="0"/>
              <a:t>()</a:t>
            </a:r>
          </a:p>
          <a:p>
            <a:pPr lvl="1"/>
            <a:r>
              <a:rPr lang="en-US" sz="1600" dirty="0" err="1"/>
              <a:t>Set_location</a:t>
            </a:r>
            <a:r>
              <a:rPr lang="en-US" sz="1600" dirty="0"/>
              <a:t>()</a:t>
            </a:r>
          </a:p>
          <a:p>
            <a:pPr lvl="1"/>
            <a:endParaRPr lang="en-US" sz="1600" dirty="0"/>
          </a:p>
          <a:p>
            <a:r>
              <a:rPr lang="en-US" sz="1600" dirty="0"/>
              <a:t>We can add the tags to a thing by creating the tag and passing the tags.</a:t>
            </a:r>
          </a:p>
          <a:p>
            <a:pPr lvl="1"/>
            <a:r>
              <a:rPr lang="en-US" sz="1600" dirty="0" err="1"/>
              <a:t>My_thing.create_tag</a:t>
            </a:r>
            <a:r>
              <a:rPr lang="en-US" sz="1600" dirty="0"/>
              <a:t>(tags)</a:t>
            </a:r>
          </a:p>
          <a:p>
            <a:pPr lvl="1"/>
            <a:r>
              <a:rPr lang="en-US" sz="1600" dirty="0" err="1"/>
              <a:t>My_thing.list_tag</a:t>
            </a:r>
            <a:r>
              <a:rPr lang="en-US" sz="1600" dirty="0" smtClean="0"/>
              <a:t>()</a:t>
            </a:r>
            <a:endParaRPr lang="en-US" sz="1600" dirty="0"/>
          </a:p>
        </p:txBody>
      </p:sp>
      <p:sp>
        <p:nvSpPr>
          <p:cNvPr id="4" name="Content Placeholder 3"/>
          <p:cNvSpPr>
            <a:spLocks noGrp="1"/>
          </p:cNvSpPr>
          <p:nvPr>
            <p:ph sz="half" idx="2"/>
          </p:nvPr>
        </p:nvSpPr>
        <p:spPr/>
        <p:txBody>
          <a:bodyPr>
            <a:normAutofit fontScale="77500" lnSpcReduction="20000"/>
          </a:bodyPr>
          <a:lstStyle/>
          <a:p>
            <a:pPr marL="0" indent="0">
              <a:lnSpc>
                <a:spcPct val="100000"/>
              </a:lnSpc>
              <a:buNone/>
            </a:pPr>
            <a:r>
              <a:rPr lang="en-US" sz="1200" i="1" dirty="0"/>
              <a:t>def </a:t>
            </a:r>
            <a:r>
              <a:rPr lang="en-US" sz="1200" i="1" dirty="0" err="1"/>
              <a:t>add_thing_metadata</a:t>
            </a:r>
            <a:r>
              <a:rPr lang="en-US" sz="1200" i="1" dirty="0"/>
              <a:t>(</a:t>
            </a:r>
            <a:r>
              <a:rPr lang="en-US" sz="1200" i="1" dirty="0" err="1"/>
              <a:t>my_thing</a:t>
            </a:r>
            <a:r>
              <a:rPr lang="en-US" sz="1200" i="1" dirty="0"/>
              <a:t>):</a:t>
            </a:r>
          </a:p>
          <a:p>
            <a:pPr marL="0" indent="0">
              <a:lnSpc>
                <a:spcPct val="100000"/>
              </a:lnSpc>
              <a:buNone/>
            </a:pPr>
            <a:r>
              <a:rPr lang="en-US" sz="1200" i="1" dirty="0"/>
              <a:t>    with </a:t>
            </a:r>
            <a:r>
              <a:rPr lang="en-US" sz="1200" i="1" dirty="0" err="1"/>
              <a:t>my_thing.get_meta</a:t>
            </a:r>
            <a:r>
              <a:rPr lang="en-US" sz="1200" i="1" dirty="0"/>
              <a:t>() as </a:t>
            </a:r>
            <a:r>
              <a:rPr lang="en-US" sz="1200" i="1" dirty="0" err="1"/>
              <a:t>my_metadata</a:t>
            </a:r>
            <a:r>
              <a:rPr lang="en-US" sz="1200" i="1" dirty="0"/>
              <a:t>:</a:t>
            </a:r>
          </a:p>
          <a:p>
            <a:pPr marL="0" indent="0">
              <a:lnSpc>
                <a:spcPct val="100000"/>
              </a:lnSpc>
              <a:buNone/>
            </a:pPr>
            <a:r>
              <a:rPr lang="en-US" sz="1200" i="1" dirty="0"/>
              <a:t>        </a:t>
            </a:r>
            <a:r>
              <a:rPr lang="en-US" sz="1200" i="1" dirty="0" err="1"/>
              <a:t>my_metadata.set_label</a:t>
            </a:r>
            <a:r>
              <a:rPr lang="en-US" sz="1200" i="1" dirty="0"/>
              <a:t>('My First Thing') </a:t>
            </a:r>
          </a:p>
          <a:p>
            <a:pPr marL="0" indent="0">
              <a:lnSpc>
                <a:spcPct val="100000"/>
              </a:lnSpc>
              <a:buNone/>
            </a:pPr>
            <a:r>
              <a:rPr lang="en-US" sz="1200" i="1" dirty="0"/>
              <a:t>        </a:t>
            </a:r>
            <a:r>
              <a:rPr lang="en-US" sz="1200" i="1" dirty="0" err="1"/>
              <a:t>my_metadata.set_description</a:t>
            </a:r>
            <a:r>
              <a:rPr lang="en-US" sz="1200" i="1" dirty="0"/>
              <a:t>('This is a description.')</a:t>
            </a:r>
          </a:p>
          <a:p>
            <a:pPr marL="0" indent="0">
              <a:lnSpc>
                <a:spcPct val="100000"/>
              </a:lnSpc>
              <a:buNone/>
            </a:pPr>
            <a:r>
              <a:rPr lang="en-US" sz="1200" i="1" dirty="0"/>
              <a:t>        latitude = 51.5049707142585</a:t>
            </a:r>
          </a:p>
          <a:p>
            <a:pPr marL="0" indent="0">
              <a:lnSpc>
                <a:spcPct val="100000"/>
              </a:lnSpc>
              <a:buNone/>
            </a:pPr>
            <a:r>
              <a:rPr lang="en-US" sz="1200" i="1" dirty="0"/>
              <a:t>        longitude = -0.087662711739</a:t>
            </a:r>
          </a:p>
          <a:p>
            <a:pPr marL="0" indent="0">
              <a:lnSpc>
                <a:spcPct val="100000"/>
              </a:lnSpc>
              <a:buNone/>
            </a:pPr>
            <a:r>
              <a:rPr lang="en-US" sz="1200" i="1" dirty="0"/>
              <a:t>        </a:t>
            </a:r>
            <a:r>
              <a:rPr lang="en-US" sz="1200" i="1" dirty="0" err="1"/>
              <a:t>my_metadata.set_location</a:t>
            </a:r>
            <a:r>
              <a:rPr lang="en-US" sz="1200" i="1" dirty="0"/>
              <a:t>(latitude, longitude)</a:t>
            </a:r>
          </a:p>
          <a:p>
            <a:pPr marL="0" indent="0">
              <a:lnSpc>
                <a:spcPct val="100000"/>
              </a:lnSpc>
              <a:buNone/>
            </a:pPr>
            <a:r>
              <a:rPr lang="en-US" sz="1200" i="1" dirty="0"/>
              <a:t>    with </a:t>
            </a:r>
            <a:r>
              <a:rPr lang="en-US" sz="1200" i="1" dirty="0" err="1"/>
              <a:t>my_thing.get_meta</a:t>
            </a:r>
            <a:r>
              <a:rPr lang="en-US" sz="1200" i="1" dirty="0"/>
              <a:t>() as </a:t>
            </a:r>
            <a:r>
              <a:rPr lang="en-US" sz="1200" i="1" dirty="0" err="1"/>
              <a:t>my_metadata</a:t>
            </a:r>
            <a:r>
              <a:rPr lang="en-US" sz="1200" i="1" dirty="0"/>
              <a:t>:</a:t>
            </a:r>
          </a:p>
          <a:p>
            <a:pPr marL="0" indent="0">
              <a:lnSpc>
                <a:spcPct val="100000"/>
              </a:lnSpc>
              <a:buNone/>
            </a:pPr>
            <a:r>
              <a:rPr lang="en-US" sz="1200" i="1" dirty="0"/>
              <a:t>        print("My Thing's metadata object:", </a:t>
            </a:r>
            <a:r>
              <a:rPr lang="en-US" sz="1200" i="1" dirty="0" err="1"/>
              <a:t>my_metadata</a:t>
            </a:r>
            <a:r>
              <a:rPr lang="en-US" sz="1200" i="1" dirty="0"/>
              <a:t>)</a:t>
            </a:r>
          </a:p>
          <a:p>
            <a:pPr marL="0" indent="0">
              <a:lnSpc>
                <a:spcPct val="100000"/>
              </a:lnSpc>
              <a:buNone/>
            </a:pPr>
            <a:endParaRPr lang="en-US" sz="1200" i="1" dirty="0"/>
          </a:p>
          <a:p>
            <a:pPr marL="0" indent="0">
              <a:lnSpc>
                <a:spcPct val="100000"/>
              </a:lnSpc>
              <a:buNone/>
            </a:pPr>
            <a:r>
              <a:rPr lang="en-US" sz="1200" i="1" dirty="0"/>
              <a:t>def </a:t>
            </a:r>
            <a:r>
              <a:rPr lang="en-US" sz="1200" i="1" dirty="0" err="1"/>
              <a:t>add_thing_tags</a:t>
            </a:r>
            <a:r>
              <a:rPr lang="en-US" sz="1200" i="1" dirty="0"/>
              <a:t>(</a:t>
            </a:r>
            <a:r>
              <a:rPr lang="en-US" sz="1200" i="1" dirty="0" err="1"/>
              <a:t>my_thing</a:t>
            </a:r>
            <a:r>
              <a:rPr lang="en-US" sz="1200" i="1" dirty="0"/>
              <a:t>):</a:t>
            </a:r>
          </a:p>
          <a:p>
            <a:pPr marL="0" indent="0">
              <a:lnSpc>
                <a:spcPct val="100000"/>
              </a:lnSpc>
              <a:buNone/>
            </a:pPr>
            <a:r>
              <a:rPr lang="en-US" sz="1200" i="1" dirty="0"/>
              <a:t>    tags = ['HelloWorld', 'tag1', 'tag2']</a:t>
            </a:r>
          </a:p>
          <a:p>
            <a:pPr marL="0" indent="0">
              <a:lnSpc>
                <a:spcPct val="100000"/>
              </a:lnSpc>
              <a:buNone/>
            </a:pPr>
            <a:r>
              <a:rPr lang="en-US" sz="1200" i="1" dirty="0"/>
              <a:t>    </a:t>
            </a:r>
            <a:r>
              <a:rPr lang="en-US" sz="1200" i="1" dirty="0" err="1"/>
              <a:t>my_thing.create_tag</a:t>
            </a:r>
            <a:r>
              <a:rPr lang="en-US" sz="1200" i="1" dirty="0"/>
              <a:t>(tags)</a:t>
            </a:r>
          </a:p>
          <a:p>
            <a:pPr marL="0" indent="0">
              <a:lnSpc>
                <a:spcPct val="100000"/>
              </a:lnSpc>
              <a:buNone/>
            </a:pPr>
            <a:r>
              <a:rPr lang="en-US" sz="1200" i="1" dirty="0"/>
              <a:t>    </a:t>
            </a:r>
            <a:r>
              <a:rPr lang="en-US" sz="1200" i="1" dirty="0" err="1"/>
              <a:t>tag_list</a:t>
            </a:r>
            <a:r>
              <a:rPr lang="en-US" sz="1200" i="1" dirty="0"/>
              <a:t> = </a:t>
            </a:r>
            <a:r>
              <a:rPr lang="en-US" sz="1200" i="1" dirty="0" err="1"/>
              <a:t>my_thing.list_tag</a:t>
            </a:r>
            <a:r>
              <a:rPr lang="en-US" sz="1200" i="1" dirty="0"/>
              <a:t>()</a:t>
            </a:r>
          </a:p>
          <a:p>
            <a:pPr marL="0" indent="0">
              <a:lnSpc>
                <a:spcPct val="100000"/>
              </a:lnSpc>
              <a:buNone/>
            </a:pPr>
            <a:r>
              <a:rPr lang="en-US" sz="1200" i="1" dirty="0"/>
              <a:t>    print(</a:t>
            </a:r>
            <a:r>
              <a:rPr lang="en-US" sz="1200" i="1" dirty="0" err="1"/>
              <a:t>tag_list</a:t>
            </a:r>
            <a:r>
              <a:rPr lang="en-US" sz="1200" i="1" dirty="0"/>
              <a:t>)</a:t>
            </a:r>
          </a:p>
        </p:txBody>
      </p:sp>
    </p:spTree>
    <p:extLst>
      <p:ext uri="{BB962C8B-B14F-4D97-AF65-F5344CB8AC3E}">
        <p14:creationId xmlns:p14="http://schemas.microsoft.com/office/powerpoint/2010/main" val="2347096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a Feed</a:t>
            </a:r>
            <a:endParaRPr lang="en-GB" dirty="0"/>
          </a:p>
        </p:txBody>
      </p:sp>
      <p:sp>
        <p:nvSpPr>
          <p:cNvPr id="3" name="Content Placeholder 2"/>
          <p:cNvSpPr>
            <a:spLocks noGrp="1"/>
          </p:cNvSpPr>
          <p:nvPr>
            <p:ph sz="half" idx="1"/>
          </p:nvPr>
        </p:nvSpPr>
        <p:spPr/>
        <p:txBody>
          <a:bodyPr>
            <a:normAutofit fontScale="77500" lnSpcReduction="20000"/>
          </a:bodyPr>
          <a:lstStyle/>
          <a:p>
            <a:r>
              <a:rPr lang="en-US" sz="2000" dirty="0"/>
              <a:t>If we want to follow any feed, we need the global point id of that feed.</a:t>
            </a:r>
          </a:p>
          <a:p>
            <a:pPr lvl="1"/>
            <a:r>
              <a:rPr lang="en-US" sz="2000" dirty="0" err="1"/>
              <a:t>Mything.follow</a:t>
            </a:r>
            <a:r>
              <a:rPr lang="en-US" sz="2000" dirty="0"/>
              <a:t>(</a:t>
            </a:r>
            <a:r>
              <a:rPr lang="en-US" sz="2000" dirty="0" err="1"/>
              <a:t>remote_feed_gpid</a:t>
            </a:r>
            <a:r>
              <a:rPr lang="en-US" sz="2000" dirty="0"/>
              <a:t>, </a:t>
            </a:r>
            <a:r>
              <a:rPr lang="en-US" sz="2000" dirty="0" err="1"/>
              <a:t>follow_feed_callback</a:t>
            </a:r>
            <a:r>
              <a:rPr lang="en-US" sz="2000" dirty="0"/>
              <a:t>)</a:t>
            </a:r>
          </a:p>
          <a:p>
            <a:pPr lvl="1"/>
            <a:endParaRPr lang="en-US" sz="2000" dirty="0"/>
          </a:p>
        </p:txBody>
      </p:sp>
      <p:sp>
        <p:nvSpPr>
          <p:cNvPr id="4" name="Content Placeholder 3"/>
          <p:cNvSpPr>
            <a:spLocks noGrp="1"/>
          </p:cNvSpPr>
          <p:nvPr>
            <p:ph sz="half" idx="2"/>
          </p:nvPr>
        </p:nvSpPr>
        <p:spPr/>
        <p:txBody>
          <a:bodyPr>
            <a:normAutofit fontScale="77500" lnSpcReduction="20000"/>
          </a:bodyPr>
          <a:lstStyle/>
          <a:p>
            <a:pPr marL="0" indent="0">
              <a:lnSpc>
                <a:spcPct val="120000"/>
              </a:lnSpc>
              <a:buNone/>
            </a:pPr>
            <a:r>
              <a:rPr lang="en-US" sz="1400" i="1" dirty="0"/>
              <a:t>def </a:t>
            </a:r>
            <a:r>
              <a:rPr lang="en-US" sz="1400" i="1" dirty="0" err="1"/>
              <a:t>follow_remote_feed</a:t>
            </a:r>
            <a:r>
              <a:rPr lang="en-US" sz="1400" i="1" dirty="0"/>
              <a:t>(</a:t>
            </a:r>
            <a:r>
              <a:rPr lang="en-US" sz="1400" i="1" dirty="0" err="1"/>
              <a:t>my_thing</a:t>
            </a:r>
            <a:r>
              <a:rPr lang="en-US" sz="1400" i="1" dirty="0"/>
              <a:t>):</a:t>
            </a:r>
          </a:p>
          <a:p>
            <a:pPr marL="0" indent="0">
              <a:lnSpc>
                <a:spcPct val="120000"/>
              </a:lnSpc>
              <a:buNone/>
            </a:pPr>
            <a:r>
              <a:rPr lang="en-US" sz="1400" i="1" dirty="0"/>
              <a:t>    </a:t>
            </a:r>
            <a:r>
              <a:rPr lang="en-US" sz="1400" i="1" dirty="0" err="1"/>
              <a:t>remote_feed_gpid</a:t>
            </a:r>
            <a:r>
              <a:rPr lang="en-US" sz="1400" i="1" dirty="0"/>
              <a:t> = '335af88a91228a44fb31e9c5e8476861'  </a:t>
            </a:r>
          </a:p>
          <a:p>
            <a:pPr marL="0" indent="0">
              <a:lnSpc>
                <a:spcPct val="120000"/>
              </a:lnSpc>
              <a:buNone/>
            </a:pPr>
            <a:r>
              <a:rPr lang="en-US" sz="1400" i="1" dirty="0"/>
              <a:t>    </a:t>
            </a:r>
            <a:r>
              <a:rPr lang="en-US" sz="1400" i="1" dirty="0" err="1"/>
              <a:t>remote_feed</a:t>
            </a:r>
            <a:r>
              <a:rPr lang="en-US" sz="1400" i="1" dirty="0"/>
              <a:t> = </a:t>
            </a:r>
            <a:r>
              <a:rPr lang="en-US" sz="1400" i="1" dirty="0" err="1"/>
              <a:t>my_thing.follow</a:t>
            </a:r>
            <a:r>
              <a:rPr lang="en-US" sz="1400" i="1" dirty="0"/>
              <a:t>(</a:t>
            </a:r>
            <a:r>
              <a:rPr lang="en-US" sz="1400" i="1" dirty="0" err="1"/>
              <a:t>remote_feed_gpid</a:t>
            </a:r>
            <a:r>
              <a:rPr lang="en-US" sz="1400" i="1" dirty="0"/>
              <a:t>, </a:t>
            </a:r>
            <a:r>
              <a:rPr lang="en-US" sz="1400" i="1" dirty="0" err="1"/>
              <a:t>follow_feed_callback</a:t>
            </a:r>
            <a:r>
              <a:rPr lang="en-US" sz="1400" i="1" dirty="0"/>
              <a:t>)</a:t>
            </a:r>
          </a:p>
          <a:p>
            <a:pPr marL="0" indent="0">
              <a:lnSpc>
                <a:spcPct val="120000"/>
              </a:lnSpc>
              <a:buNone/>
            </a:pPr>
            <a:r>
              <a:rPr lang="en-US" sz="1400" i="1" dirty="0"/>
              <a:t>    </a:t>
            </a:r>
            <a:r>
              <a:rPr lang="en-US" sz="1400" i="1" dirty="0" err="1"/>
              <a:t>sub_list</a:t>
            </a:r>
            <a:r>
              <a:rPr lang="en-US" sz="1400" i="1" dirty="0"/>
              <a:t> = </a:t>
            </a:r>
            <a:r>
              <a:rPr lang="en-US" sz="1400" i="1" dirty="0" err="1"/>
              <a:t>my_thing.list_connections</a:t>
            </a:r>
            <a:r>
              <a:rPr lang="en-US" sz="1400" i="1" dirty="0"/>
              <a:t>()</a:t>
            </a:r>
          </a:p>
          <a:p>
            <a:pPr marL="0" indent="0">
              <a:lnSpc>
                <a:spcPct val="120000"/>
              </a:lnSpc>
              <a:buNone/>
            </a:pPr>
            <a:r>
              <a:rPr lang="en-US" sz="1400" i="1" dirty="0"/>
              <a:t>    print("Subscription list: ", </a:t>
            </a:r>
            <a:r>
              <a:rPr lang="en-US" sz="1400" i="1" dirty="0" err="1"/>
              <a:t>sub_list</a:t>
            </a:r>
            <a:r>
              <a:rPr lang="en-US" sz="1400" i="1" dirty="0"/>
              <a:t>)</a:t>
            </a:r>
          </a:p>
          <a:p>
            <a:pPr marL="0" indent="0">
              <a:lnSpc>
                <a:spcPct val="120000"/>
              </a:lnSpc>
              <a:buNone/>
            </a:pPr>
            <a:endParaRPr lang="en-US" sz="1400" i="1" dirty="0"/>
          </a:p>
          <a:p>
            <a:pPr marL="0" indent="0">
              <a:lnSpc>
                <a:spcPct val="120000"/>
              </a:lnSpc>
              <a:buNone/>
            </a:pPr>
            <a:r>
              <a:rPr lang="en-US" sz="1400" i="1" dirty="0"/>
              <a:t>def </a:t>
            </a:r>
            <a:r>
              <a:rPr lang="en-US" sz="1400" i="1" dirty="0" err="1"/>
              <a:t>follow_feed_callback</a:t>
            </a:r>
            <a:r>
              <a:rPr lang="en-US" sz="1400" i="1" dirty="0"/>
              <a:t>(</a:t>
            </a:r>
            <a:r>
              <a:rPr lang="en-US" sz="1400" i="1" dirty="0" err="1"/>
              <a:t>args</a:t>
            </a:r>
            <a:r>
              <a:rPr lang="en-US" sz="1400" i="1" dirty="0"/>
              <a:t>):</a:t>
            </a:r>
          </a:p>
          <a:p>
            <a:pPr marL="0" indent="0">
              <a:lnSpc>
                <a:spcPct val="120000"/>
              </a:lnSpc>
              <a:buNone/>
            </a:pPr>
            <a:r>
              <a:rPr lang="en-US" sz="1400" i="1" dirty="0"/>
              <a:t>    print("Printing data received from followed Feed")</a:t>
            </a:r>
          </a:p>
          <a:p>
            <a:pPr marL="0" indent="0">
              <a:lnSpc>
                <a:spcPct val="120000"/>
              </a:lnSpc>
              <a:buNone/>
            </a:pPr>
            <a:r>
              <a:rPr lang="en-US" sz="1400" i="1" dirty="0"/>
              <a:t>    print("This is the Feed Callback with data:", </a:t>
            </a:r>
            <a:r>
              <a:rPr lang="en-US" sz="1400" i="1" dirty="0" err="1"/>
              <a:t>args</a:t>
            </a:r>
            <a:r>
              <a:rPr lang="en-US" sz="1400" i="1" dirty="0"/>
              <a:t>['data'])</a:t>
            </a:r>
          </a:p>
          <a:p>
            <a:pPr marL="0" indent="0">
              <a:lnSpc>
                <a:spcPct val="120000"/>
              </a:lnSpc>
              <a:buNone/>
            </a:pPr>
            <a:endParaRPr lang="en-US" sz="1000" dirty="0"/>
          </a:p>
          <a:p>
            <a:pPr marL="0" indent="0">
              <a:lnSpc>
                <a:spcPct val="120000"/>
              </a:lnSpc>
              <a:buNone/>
            </a:pPr>
            <a:endParaRPr lang="en-US" sz="1200" dirty="0"/>
          </a:p>
        </p:txBody>
      </p:sp>
    </p:spTree>
    <p:extLst>
      <p:ext uri="{BB962C8B-B14F-4D97-AF65-F5344CB8AC3E}">
        <p14:creationId xmlns:p14="http://schemas.microsoft.com/office/powerpoint/2010/main" val="16770013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FIELDS.INITIALIZED" val="1"/>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LAYOUTLANGUAGE" val="2057"/>
  <p:tag name="ML_1" val="RBEI_Kor"/>
  <p:tag name="ML_2" val="Bosch2.mcr"/>
  <p:tag name="ML_LAYOUT_RESOURCE" val="BOSCH2_16_9.mcr"/>
  <p:tag name="FIELD.CONF.SUFFIX.CONTENT" val="\n | "/>
  <p:tag name="FIELD.CONF.COMBOINDEX" val="0"/>
  <p:tag name="FIELD.REM_ABL.SUFFIX.CONTENT" val="&#10;\n"/>
  <p:tag name="FIELD.REM_ABL.COMBOINDEX" val="-2"/>
  <p:tag name="FIELD.COPY.VALUE" val="©  Robert Bosch Engineering and Business Solutions Private Limited 2016. All rights reserved, also regarding any disposal, exploitation, reproduction, editing, distribution, as well as in the event of applications for industrial property rights."/>
  <p:tag name="FIELD.BGROUP.SUFFIX.CONTENT" val=" | "/>
  <p:tag name="FIELD.BGROUP.COMBOINDEX" val="0"/>
  <p:tag name="FIELD.DPT.SUFFIX.CONTENT" val=" | "/>
  <p:tag name="FIELD.DATE.COMBOINDEX" val="-2"/>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ADM" val="1"/>
  <p:tag name="SLIDEMASTERMODIFIED" val="1"/>
  <p:tag name="TITLEMASTERCOLORSETGROUPCLASSNAME" val="ColorSetGroup3"/>
  <p:tag name="TITLEMASTERMODIFIED" val="1"/>
  <p:tag name="AGCN" val="0"/>
  <p:tag name="SLIDEMASTERCOLORSETGROUPCLASSNAME" val="ColorSetGroup1"/>
  <p:tag name="MLI.KOMP.DO_NOT_ASK" val="1"/>
  <p:tag name="FIELD.REM_ANL.COMBOINDEX" val="-2"/>
  <p:tag name="FIELD.DPT.CONTENT" val="RBEI/BSW"/>
  <p:tag name="FIELD.DPT.VALUE" val="RBEI/BSW | "/>
  <p:tag name="FIELD.DATE.CONTENT" val="15/04/2016"/>
  <p:tag name="FIELD.DATE.VALUE" val="15/04/2016"/>
  <p:tag name="ML_UFSOK" val="e79e80e81e82e83e84e85e86141e88e89e90e91e92e93e94e95e96e97e98e99100101102e69e74104105142143110111113114120128129130131144145146148147149150151152153154155156e27e28"/>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OnSlides"/>
  <p:tag name="SHAPECLASSFILE" val="BoschLogo2016.jpg"/>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ColorBarOnSlides"/>
  <p:tag name="SHAPECLASSFILE" val="Bosch-Supergraphic-Bottom-16-9.png"/>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FIELD.DPT.CONTENT" val="RBEI/SAM-MKT"/>
  <p:tag name="FIELD.DPT.VALUE" val="RBEI/SAM-MKT | "/>
  <p:tag name="FIELDS.INITIALIZED" val="1"/>
  <p:tag name="ML_1" val="RBEI_Kor"/>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Supergraphic1"/>
  <p:tag name="SHAPECLASSFILE" val="Bosch-Supergraphic-P1-16-9.png"/>
  <p:tag name="SHAPECLASSPROTECTIONTYPE" val="15"/>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LogoOnSlides"/>
  <p:tag name="SHAPECLASSFILE" val="BoschLogo2016.jpg"/>
  <p:tag name="SHAPECLASSPROTECTIONTYPE" val="15"/>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ColorBarOnTitleSlides"/>
  <p:tag name="SHAPECLASSFILE" val="Bosch-Symbol-Logotype-Supergraphic.png"/>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771A6FE2278D42A70EB196DB72A76F" ma:contentTypeVersion="1" ma:contentTypeDescription="Create a new document." ma:contentTypeScope="" ma:versionID="589f672951f40d93b1cf53ae5939f065">
  <xsd:schema xmlns:xsd="http://www.w3.org/2001/XMLSchema" xmlns:xs="http://www.w3.org/2001/XMLSchema" xmlns:p="http://schemas.microsoft.com/office/2006/metadata/properties" xmlns:ns3="81eafee5-6074-4790-9319-fb3325af1050" targetNamespace="http://schemas.microsoft.com/office/2006/metadata/properties" ma:root="true" ma:fieldsID="ab5040dc5f28cb7821937cfd5bce7b93" ns3:_="">
    <xsd:import namespace="81eafee5-6074-4790-9319-fb3325af1050"/>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afee5-6074-4790-9319-fb3325af10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81eafee5-6074-4790-9319-fb3325af1050">P01MKMU6KOR-2-76</_dlc_DocId>
    <_dlc_DocIdUrl xmlns="81eafee5-6074-4790-9319-fb3325af1050">
      <Url>https://mysites.inside-share.bosch.com/my/kmu6kor/_layouts/15/DocIdRedir.aspx?ID=P01MKMU6KOR-2-76</Url>
      <Description>P01MKMU6KOR-2-76</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242C646-29FD-4203-A456-0A776883C295}">
  <ds:schemaRefs>
    <ds:schemaRef ds:uri="http://schemas.microsoft.com/sharepoint/v3/contenttype/forms"/>
  </ds:schemaRefs>
</ds:datastoreItem>
</file>

<file path=customXml/itemProps2.xml><?xml version="1.0" encoding="utf-8"?>
<ds:datastoreItem xmlns:ds="http://schemas.openxmlformats.org/officeDocument/2006/customXml" ds:itemID="{D9EDF893-78CC-4D72-BA08-05A1CFE8E7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afee5-6074-4790-9319-fb3325af10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AEC3E-4A43-44D0-B218-67441F1A14D6}">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81eafee5-6074-4790-9319-fb3325af1050"/>
    <ds:schemaRef ds:uri="http://www.w3.org/XML/1998/namespace"/>
  </ds:schemaRefs>
</ds:datastoreItem>
</file>

<file path=customXml/itemProps4.xml><?xml version="1.0" encoding="utf-8"?>
<ds:datastoreItem xmlns:ds="http://schemas.openxmlformats.org/officeDocument/2006/customXml" ds:itemID="{B7D32767-6E9C-415A-A52C-B8C21AFF717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1209</Words>
  <Application>Microsoft Office PowerPoint</Application>
  <PresentationFormat>Custom</PresentationFormat>
  <Paragraphs>185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What we have learnt so far.</vt:lpstr>
      <vt:lpstr>Setup the environment</vt:lpstr>
      <vt:lpstr>Creating the User Account</vt:lpstr>
      <vt:lpstr>Check the Connection</vt:lpstr>
      <vt:lpstr>Create the thing</vt:lpstr>
      <vt:lpstr>Show Metadata/Subscriptions of thing</vt:lpstr>
      <vt:lpstr>Adding thing metadata and add the tags</vt:lpstr>
      <vt:lpstr>Follow a Feed</vt:lpstr>
      <vt:lpstr>Create a feed, add metadata to feed</vt:lpstr>
      <vt:lpstr>Share a data to Feed</vt:lpstr>
      <vt:lpstr>Create control, add metadata to control</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dc:title>
  <dc:creator>Anoop Balachandran (RBEI/BSV)</dc:creator>
  <cp:lastModifiedBy>miu2kor</cp:lastModifiedBy>
  <cp:revision>375</cp:revision>
  <dcterms:created xsi:type="dcterms:W3CDTF">2016-03-15T11:43:27Z</dcterms:created>
  <dcterms:modified xsi:type="dcterms:W3CDTF">2019-01-14T12:29:12Z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0x010100F7771A6FE2278D42A70EB196DB72A76F</vt:lpwstr>
  </property>
  <property fmtid="{D5CDD505-2E9C-101B-9397-08002B2CF9AE}" pid="4" name="_dlc_DocIdItemGuid">
    <vt:lpwstr>5ecbce5e-3747-40f5-880f-77df0068ca25</vt:lpwstr>
  </property>
</Properties>
</file>